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jpg" ContentType="image/jpg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5929" y="788923"/>
            <a:ext cx="14544424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211184" y="5228844"/>
            <a:ext cx="9023350" cy="1491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788923"/>
            <a:ext cx="1178496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6064" y="3309620"/>
            <a:ext cx="15215870" cy="5648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://www.xaviermorera.com/" TargetMode="External"/><Relationship Id="rId7" Type="http://schemas.openxmlformats.org/officeDocument/2006/relationships/hyperlink" Target="http://www.bigdatainc.org/" TargetMode="External"/><Relationship Id="rId8" Type="http://schemas.openxmlformats.org/officeDocument/2006/relationships/hyperlink" Target="http://www.lupo.ai/" TargetMode="External"/><Relationship Id="rId9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g"/><Relationship Id="rId6" Type="http://schemas.openxmlformats.org/officeDocument/2006/relationships/image" Target="../media/image47.jpg"/><Relationship Id="rId7" Type="http://schemas.openxmlformats.org/officeDocument/2006/relationships/image" Target="../media/image48.jpg"/><Relationship Id="rId8" Type="http://schemas.openxmlformats.org/officeDocument/2006/relationships/image" Target="../media/image49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4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05954"/>
              <a:ext cx="1017946" cy="206654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2206243"/>
            <a:ext cx="15880715" cy="2165350"/>
          </a:xfrm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8210"/>
              </a:lnSpc>
              <a:spcBef>
                <a:spcPts val="625"/>
              </a:spcBef>
            </a:pPr>
            <a:r>
              <a:rPr dirty="0" sz="7200" spc="-509"/>
              <a:t>Overview</a:t>
            </a:r>
            <a:r>
              <a:rPr dirty="0" sz="7200" spc="-465"/>
              <a:t> </a:t>
            </a:r>
            <a:r>
              <a:rPr dirty="0" sz="7200" spc="-235"/>
              <a:t>of</a:t>
            </a:r>
            <a:r>
              <a:rPr dirty="0" sz="7200" spc="-459"/>
              <a:t> </a:t>
            </a:r>
            <a:r>
              <a:rPr dirty="0" sz="7200" spc="-450"/>
              <a:t>Generative</a:t>
            </a:r>
            <a:r>
              <a:rPr dirty="0" sz="7200" spc="-459"/>
              <a:t> </a:t>
            </a:r>
            <a:r>
              <a:rPr dirty="0" sz="7200" spc="-210"/>
              <a:t>Pre-</a:t>
            </a:r>
            <a:r>
              <a:rPr dirty="0" sz="7200" spc="-434"/>
              <a:t>trained </a:t>
            </a:r>
            <a:r>
              <a:rPr dirty="0" sz="7200" spc="-1015"/>
              <a:t>T</a:t>
            </a:r>
            <a:r>
              <a:rPr dirty="0" sz="7200" spc="-530"/>
              <a:t>r</a:t>
            </a:r>
            <a:r>
              <a:rPr dirty="0" sz="7200" spc="-515"/>
              <a:t>a</a:t>
            </a:r>
            <a:r>
              <a:rPr dirty="0" sz="7200" spc="-530"/>
              <a:t>nsf</a:t>
            </a:r>
            <a:r>
              <a:rPr dirty="0" sz="7200" spc="-515"/>
              <a:t>o</a:t>
            </a:r>
            <a:r>
              <a:rPr dirty="0" sz="7200" spc="-530"/>
              <a:t>r</a:t>
            </a:r>
            <a:r>
              <a:rPr dirty="0" sz="7200" spc="-515"/>
              <a:t>me</a:t>
            </a:r>
            <a:r>
              <a:rPr dirty="0" sz="7200" spc="-520"/>
              <a:t>r</a:t>
            </a:r>
            <a:r>
              <a:rPr dirty="0" sz="7200" spc="-475"/>
              <a:t> </a:t>
            </a:r>
            <a:r>
              <a:rPr dirty="0" sz="7200" spc="-420"/>
              <a:t>(GPT)</a:t>
            </a:r>
            <a:r>
              <a:rPr dirty="0" sz="7200" spc="-470"/>
              <a:t> </a:t>
            </a:r>
            <a:r>
              <a:rPr dirty="0" sz="7200" spc="-459"/>
              <a:t>Models</a:t>
            </a:r>
            <a:endParaRPr sz="7200"/>
          </a:p>
        </p:txBody>
      </p:sp>
      <p:sp>
        <p:nvSpPr>
          <p:cNvPr id="8" name="object 8" descr=""/>
          <p:cNvSpPr txBox="1"/>
          <p:nvPr/>
        </p:nvSpPr>
        <p:spPr>
          <a:xfrm>
            <a:off x="3651934" y="7267447"/>
            <a:ext cx="7393305" cy="172275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710"/>
              </a:spcBef>
            </a:pPr>
            <a:r>
              <a:rPr dirty="0" sz="3600" spc="-300">
                <a:solidFill>
                  <a:srgbClr val="FF1675"/>
                </a:solidFill>
                <a:latin typeface="Arial Black"/>
                <a:cs typeface="Arial Black"/>
              </a:rPr>
              <a:t>Xavier</a:t>
            </a:r>
            <a:r>
              <a:rPr dirty="0" sz="36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70">
                <a:solidFill>
                  <a:srgbClr val="FF1675"/>
                </a:solidFill>
                <a:latin typeface="Arial Black"/>
                <a:cs typeface="Arial Black"/>
              </a:rPr>
              <a:t>Morera</a:t>
            </a:r>
            <a:endParaRPr sz="3600">
              <a:latin typeface="Arial Black"/>
              <a:cs typeface="Arial Black"/>
            </a:endParaRPr>
          </a:p>
          <a:p>
            <a:pPr marL="13970">
              <a:lnSpc>
                <a:spcPct val="100000"/>
              </a:lnSpc>
              <a:spcBef>
                <a:spcPts val="409"/>
              </a:spcBef>
            </a:pP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Helping</a:t>
            </a:r>
            <a:r>
              <a:rPr dirty="0" sz="2400" spc="114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developers</a:t>
            </a:r>
            <a:r>
              <a:rPr dirty="0" sz="2400" spc="12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create</a:t>
            </a:r>
            <a:r>
              <a:rPr dirty="0" sz="2400" spc="13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30F25"/>
                </a:solidFill>
                <a:latin typeface="Arial"/>
                <a:cs typeface="Arial"/>
              </a:rPr>
              <a:t>epic</a:t>
            </a:r>
            <a:r>
              <a:rPr dirty="0" sz="2400" spc="12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30F25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2200" spc="-20">
                <a:solidFill>
                  <a:srgbClr val="130F25"/>
                </a:solidFill>
                <a:latin typeface="Arial"/>
                <a:cs typeface="Arial"/>
                <a:hlinkClick r:id="rId6"/>
              </a:rPr>
              <a:t>www.xaviermorera.com</a:t>
            </a:r>
            <a:r>
              <a:rPr dirty="0" sz="2200" spc="-1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  <a:hlinkClick r:id="rId7"/>
              </a:rPr>
              <a:t>www.bigdatainc.org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30F25"/>
                </a:solidFill>
                <a:latin typeface="Arial"/>
                <a:cs typeface="Arial"/>
                <a:hlinkClick r:id="rId8"/>
              </a:rPr>
              <a:t>www.lupo.ai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652" y="7105954"/>
            <a:ext cx="2066544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0"/>
              <a:t>Architecture</a:t>
            </a:r>
            <a:r>
              <a:rPr dirty="0" spc="-330"/>
              <a:t> </a:t>
            </a:r>
            <a:r>
              <a:rPr dirty="0" spc="-160"/>
              <a:t>of</a:t>
            </a:r>
            <a:r>
              <a:rPr dirty="0" spc="-315"/>
              <a:t> </a:t>
            </a:r>
            <a:r>
              <a:rPr dirty="0" spc="-360"/>
              <a:t>Large</a:t>
            </a:r>
            <a:r>
              <a:rPr dirty="0" spc="-325"/>
              <a:t> </a:t>
            </a:r>
            <a:r>
              <a:rPr dirty="0" spc="-350"/>
              <a:t>Language</a:t>
            </a:r>
            <a:r>
              <a:rPr dirty="0" spc="-330"/>
              <a:t> </a:t>
            </a:r>
            <a:r>
              <a:rPr dirty="0" spc="-310"/>
              <a:t>Models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91718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1" y="0"/>
                </a:lnTo>
                <a:lnTo>
                  <a:pt x="207753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3" y="5004524"/>
                </a:lnTo>
                <a:lnTo>
                  <a:pt x="253281" y="5008605"/>
                </a:lnTo>
                <a:lnTo>
                  <a:pt x="7598389" y="5008605"/>
                </a:lnTo>
                <a:lnTo>
                  <a:pt x="7643917" y="5004524"/>
                </a:lnTo>
                <a:lnTo>
                  <a:pt x="7686768" y="4992759"/>
                </a:lnTo>
                <a:lnTo>
                  <a:pt x="7726226" y="4974025"/>
                </a:lnTo>
                <a:lnTo>
                  <a:pt x="7761576" y="4949036"/>
                </a:lnTo>
                <a:lnTo>
                  <a:pt x="7792103" y="4918509"/>
                </a:lnTo>
                <a:lnTo>
                  <a:pt x="7817091" y="4883159"/>
                </a:lnTo>
                <a:lnTo>
                  <a:pt x="7835826" y="4843701"/>
                </a:lnTo>
                <a:lnTo>
                  <a:pt x="7847591" y="4800851"/>
                </a:lnTo>
                <a:lnTo>
                  <a:pt x="7851672" y="4755323"/>
                </a:lnTo>
                <a:lnTo>
                  <a:pt x="7851672" y="253282"/>
                </a:lnTo>
                <a:lnTo>
                  <a:pt x="7847591" y="207754"/>
                </a:lnTo>
                <a:lnTo>
                  <a:pt x="7835826" y="164903"/>
                </a:lnTo>
                <a:lnTo>
                  <a:pt x="7817091" y="125445"/>
                </a:lnTo>
                <a:lnTo>
                  <a:pt x="7792103" y="90095"/>
                </a:lnTo>
                <a:lnTo>
                  <a:pt x="7761576" y="59568"/>
                </a:lnTo>
                <a:lnTo>
                  <a:pt x="7726226" y="34580"/>
                </a:lnTo>
                <a:lnTo>
                  <a:pt x="7686768" y="15845"/>
                </a:lnTo>
                <a:lnTo>
                  <a:pt x="7643917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081248" y="5574284"/>
            <a:ext cx="36169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Neural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85">
                <a:solidFill>
                  <a:srgbClr val="FFFFFF"/>
                </a:solidFill>
                <a:latin typeface="Arial Black"/>
                <a:cs typeface="Arial Black"/>
              </a:rPr>
              <a:t>Networks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51913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2" y="0"/>
                </a:lnTo>
                <a:lnTo>
                  <a:pt x="207754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4" y="5004524"/>
                </a:lnTo>
                <a:lnTo>
                  <a:pt x="253282" y="5008605"/>
                </a:lnTo>
                <a:lnTo>
                  <a:pt x="7598389" y="5008605"/>
                </a:lnTo>
                <a:lnTo>
                  <a:pt x="7643919" y="5004524"/>
                </a:lnTo>
                <a:lnTo>
                  <a:pt x="7686769" y="4992759"/>
                </a:lnTo>
                <a:lnTo>
                  <a:pt x="7726227" y="4974025"/>
                </a:lnTo>
                <a:lnTo>
                  <a:pt x="7761576" y="4949036"/>
                </a:lnTo>
                <a:lnTo>
                  <a:pt x="7792101" y="4918509"/>
                </a:lnTo>
                <a:lnTo>
                  <a:pt x="7817088" y="4883159"/>
                </a:lnTo>
                <a:lnTo>
                  <a:pt x="7835821" y="4843701"/>
                </a:lnTo>
                <a:lnTo>
                  <a:pt x="7847585" y="4800851"/>
                </a:lnTo>
                <a:lnTo>
                  <a:pt x="7851665" y="4755323"/>
                </a:lnTo>
                <a:lnTo>
                  <a:pt x="7851665" y="253282"/>
                </a:lnTo>
                <a:lnTo>
                  <a:pt x="7847585" y="207754"/>
                </a:lnTo>
                <a:lnTo>
                  <a:pt x="7835821" y="164903"/>
                </a:lnTo>
                <a:lnTo>
                  <a:pt x="7817088" y="125445"/>
                </a:lnTo>
                <a:lnTo>
                  <a:pt x="7792101" y="90095"/>
                </a:lnTo>
                <a:lnTo>
                  <a:pt x="7761576" y="59568"/>
                </a:lnTo>
                <a:lnTo>
                  <a:pt x="7726227" y="34580"/>
                </a:lnTo>
                <a:lnTo>
                  <a:pt x="7686769" y="15845"/>
                </a:lnTo>
                <a:lnTo>
                  <a:pt x="7643919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993939" y="5574284"/>
            <a:ext cx="4903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Attention</a:t>
            </a:r>
            <a:r>
              <a:rPr dirty="0" sz="36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55">
                <a:solidFill>
                  <a:srgbClr val="FFFFFF"/>
                </a:solidFill>
                <a:latin typeface="Arial Black"/>
                <a:cs typeface="Arial Black"/>
              </a:rPr>
              <a:t>Mechanisms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0"/>
              <a:t>Architecture</a:t>
            </a:r>
            <a:r>
              <a:rPr dirty="0" spc="-330"/>
              <a:t> </a:t>
            </a:r>
            <a:r>
              <a:rPr dirty="0" spc="-160"/>
              <a:t>of</a:t>
            </a:r>
            <a:r>
              <a:rPr dirty="0" spc="-315"/>
              <a:t> </a:t>
            </a:r>
            <a:r>
              <a:rPr dirty="0" spc="-360"/>
              <a:t>Large</a:t>
            </a:r>
            <a:r>
              <a:rPr dirty="0" spc="-325"/>
              <a:t> </a:t>
            </a:r>
            <a:r>
              <a:rPr dirty="0" spc="-350"/>
              <a:t>Language</a:t>
            </a:r>
            <a:r>
              <a:rPr dirty="0" spc="-330"/>
              <a:t> </a:t>
            </a:r>
            <a:r>
              <a:rPr dirty="0" spc="-310"/>
              <a:t>Models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5218164" y="3358964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3" y="0"/>
                </a:moveTo>
                <a:lnTo>
                  <a:pt x="253281" y="0"/>
                </a:lnTo>
                <a:lnTo>
                  <a:pt x="207753" y="4080"/>
                </a:lnTo>
                <a:lnTo>
                  <a:pt x="164902" y="15845"/>
                </a:lnTo>
                <a:lnTo>
                  <a:pt x="125444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4"/>
                </a:lnTo>
                <a:lnTo>
                  <a:pt x="15845" y="164902"/>
                </a:lnTo>
                <a:lnTo>
                  <a:pt x="4080" y="207753"/>
                </a:lnTo>
                <a:lnTo>
                  <a:pt x="0" y="253281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4" y="4974025"/>
                </a:lnTo>
                <a:lnTo>
                  <a:pt x="164902" y="4992759"/>
                </a:lnTo>
                <a:lnTo>
                  <a:pt x="207753" y="5004524"/>
                </a:lnTo>
                <a:lnTo>
                  <a:pt x="253281" y="5008605"/>
                </a:lnTo>
                <a:lnTo>
                  <a:pt x="7598383" y="5008605"/>
                </a:lnTo>
                <a:lnTo>
                  <a:pt x="7643913" y="5004524"/>
                </a:lnTo>
                <a:lnTo>
                  <a:pt x="7686765" y="4992759"/>
                </a:lnTo>
                <a:lnTo>
                  <a:pt x="7726224" y="4974025"/>
                </a:lnTo>
                <a:lnTo>
                  <a:pt x="7761575" y="4949036"/>
                </a:lnTo>
                <a:lnTo>
                  <a:pt x="7792102" y="4918509"/>
                </a:lnTo>
                <a:lnTo>
                  <a:pt x="7817091" y="4883159"/>
                </a:lnTo>
                <a:lnTo>
                  <a:pt x="7835826" y="4843701"/>
                </a:lnTo>
                <a:lnTo>
                  <a:pt x="7847591" y="4800851"/>
                </a:lnTo>
                <a:lnTo>
                  <a:pt x="7851672" y="4755323"/>
                </a:lnTo>
                <a:lnTo>
                  <a:pt x="7851672" y="253281"/>
                </a:lnTo>
                <a:lnTo>
                  <a:pt x="7847591" y="207753"/>
                </a:lnTo>
                <a:lnTo>
                  <a:pt x="7835826" y="164902"/>
                </a:lnTo>
                <a:lnTo>
                  <a:pt x="7817091" y="125444"/>
                </a:lnTo>
                <a:lnTo>
                  <a:pt x="7792102" y="90095"/>
                </a:lnTo>
                <a:lnTo>
                  <a:pt x="7761575" y="59568"/>
                </a:lnTo>
                <a:lnTo>
                  <a:pt x="7726224" y="34580"/>
                </a:lnTo>
                <a:lnTo>
                  <a:pt x="7686765" y="15845"/>
                </a:lnTo>
                <a:lnTo>
                  <a:pt x="7643913" y="4080"/>
                </a:lnTo>
                <a:lnTo>
                  <a:pt x="7598383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71396" y="5562091"/>
            <a:ext cx="26390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5">
                <a:solidFill>
                  <a:srgbClr val="FFFFFF"/>
                </a:solidFill>
                <a:latin typeface="Arial Black"/>
                <a:cs typeface="Arial Black"/>
              </a:rPr>
              <a:t>Transformer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8659" y="4108408"/>
            <a:ext cx="2672717" cy="267479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10522" y="7122132"/>
            <a:ext cx="0" cy="2574290"/>
          </a:xfrm>
          <a:custGeom>
            <a:avLst/>
            <a:gdLst/>
            <a:ahLst/>
            <a:cxnLst/>
            <a:rect l="l" t="t" r="r" b="b"/>
            <a:pathLst>
              <a:path w="0" h="2574290">
                <a:moveTo>
                  <a:pt x="0" y="2574032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6095805" y="1676359"/>
            <a:ext cx="0" cy="678180"/>
          </a:xfrm>
          <a:custGeom>
            <a:avLst/>
            <a:gdLst/>
            <a:ahLst/>
            <a:cxnLst/>
            <a:rect l="l" t="t" r="r" b="b"/>
            <a:pathLst>
              <a:path w="0" h="678180">
                <a:moveTo>
                  <a:pt x="0" y="677859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8091190" y="7479383"/>
            <a:ext cx="0" cy="2221865"/>
          </a:xfrm>
          <a:custGeom>
            <a:avLst/>
            <a:gdLst/>
            <a:ahLst/>
            <a:cxnLst/>
            <a:rect l="l" t="t" r="r" b="b"/>
            <a:pathLst>
              <a:path w="0" h="2221865">
                <a:moveTo>
                  <a:pt x="0" y="2221362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738794" y="2535133"/>
            <a:ext cx="549275" cy="5080"/>
          </a:xfrm>
          <a:custGeom>
            <a:avLst/>
            <a:gdLst/>
            <a:ahLst/>
            <a:cxnLst/>
            <a:rect l="l" t="t" r="r" b="b"/>
            <a:pathLst>
              <a:path w="549275" h="5080">
                <a:moveTo>
                  <a:pt x="0" y="0"/>
                </a:moveTo>
                <a:lnTo>
                  <a:pt x="549206" y="0"/>
                </a:lnTo>
                <a:lnTo>
                  <a:pt x="549206" y="4580"/>
                </a:lnTo>
                <a:lnTo>
                  <a:pt x="0" y="45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7825749" y="4536650"/>
            <a:ext cx="462280" cy="13970"/>
          </a:xfrm>
          <a:custGeom>
            <a:avLst/>
            <a:gdLst/>
            <a:ahLst/>
            <a:cxnLst/>
            <a:rect l="l" t="t" r="r" b="b"/>
            <a:pathLst>
              <a:path w="462280" h="13970">
                <a:moveTo>
                  <a:pt x="0" y="0"/>
                </a:moveTo>
                <a:lnTo>
                  <a:pt x="462251" y="0"/>
                </a:lnTo>
                <a:lnTo>
                  <a:pt x="462251" y="13740"/>
                </a:lnTo>
                <a:lnTo>
                  <a:pt x="0" y="13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839478" y="6261068"/>
            <a:ext cx="448945" cy="0"/>
          </a:xfrm>
          <a:custGeom>
            <a:avLst/>
            <a:gdLst/>
            <a:ahLst/>
            <a:cxnLst/>
            <a:rect l="l" t="t" r="r" b="b"/>
            <a:pathLst>
              <a:path w="448944" h="0">
                <a:moveTo>
                  <a:pt x="0" y="0"/>
                </a:moveTo>
                <a:lnTo>
                  <a:pt x="44852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7839478" y="6538166"/>
            <a:ext cx="448945" cy="5080"/>
          </a:xfrm>
          <a:custGeom>
            <a:avLst/>
            <a:gdLst/>
            <a:ahLst/>
            <a:cxnLst/>
            <a:rect l="l" t="t" r="r" b="b"/>
            <a:pathLst>
              <a:path w="448944" h="5079">
                <a:moveTo>
                  <a:pt x="0" y="0"/>
                </a:moveTo>
                <a:lnTo>
                  <a:pt x="448521" y="0"/>
                </a:lnTo>
                <a:lnTo>
                  <a:pt x="448521" y="4580"/>
                </a:lnTo>
                <a:lnTo>
                  <a:pt x="0" y="45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791443" y="7074041"/>
            <a:ext cx="1496695" cy="5080"/>
          </a:xfrm>
          <a:custGeom>
            <a:avLst/>
            <a:gdLst/>
            <a:ahLst/>
            <a:cxnLst/>
            <a:rect l="l" t="t" r="r" b="b"/>
            <a:pathLst>
              <a:path w="1496694" h="5079">
                <a:moveTo>
                  <a:pt x="0" y="0"/>
                </a:moveTo>
                <a:lnTo>
                  <a:pt x="1496556" y="0"/>
                </a:lnTo>
                <a:lnTo>
                  <a:pt x="1496556" y="4580"/>
                </a:lnTo>
                <a:lnTo>
                  <a:pt x="0" y="45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01369" y="7126713"/>
            <a:ext cx="1473835" cy="0"/>
          </a:xfrm>
          <a:custGeom>
            <a:avLst/>
            <a:gdLst/>
            <a:ahLst/>
            <a:cxnLst/>
            <a:rect l="l" t="t" r="r" b="b"/>
            <a:pathLst>
              <a:path w="1473835" h="0">
                <a:moveTo>
                  <a:pt x="0" y="0"/>
                </a:moveTo>
                <a:lnTo>
                  <a:pt x="1473656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05945" y="9682425"/>
            <a:ext cx="17899380" cy="0"/>
          </a:xfrm>
          <a:custGeom>
            <a:avLst/>
            <a:gdLst/>
            <a:ahLst/>
            <a:cxnLst/>
            <a:rect l="l" t="t" r="r" b="b"/>
            <a:pathLst>
              <a:path w="17899380" h="0">
                <a:moveTo>
                  <a:pt x="0" y="0"/>
                </a:moveTo>
                <a:lnTo>
                  <a:pt x="17898973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97885" y="0"/>
            <a:ext cx="434975" cy="536575"/>
          </a:xfrm>
          <a:custGeom>
            <a:avLst/>
            <a:gdLst/>
            <a:ahLst/>
            <a:cxnLst/>
            <a:rect l="l" t="t" r="r" b="b"/>
            <a:pathLst>
              <a:path w="434975" h="536575">
                <a:moveTo>
                  <a:pt x="0" y="0"/>
                </a:moveTo>
                <a:lnTo>
                  <a:pt x="434774" y="0"/>
                </a:lnTo>
                <a:lnTo>
                  <a:pt x="434774" y="535997"/>
                </a:lnTo>
                <a:lnTo>
                  <a:pt x="0" y="535997"/>
                </a:lnTo>
                <a:lnTo>
                  <a:pt x="0" y="0"/>
                </a:lnTo>
                <a:close/>
              </a:path>
            </a:pathLst>
          </a:custGeom>
          <a:solidFill>
            <a:srgbClr val="2D2F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09622" y="204182"/>
            <a:ext cx="1400175" cy="243204"/>
          </a:xfrm>
          <a:custGeom>
            <a:avLst/>
            <a:gdLst/>
            <a:ahLst/>
            <a:cxnLst/>
            <a:rect l="l" t="t" r="r" b="b"/>
            <a:pathLst>
              <a:path w="1400175" h="243204">
                <a:moveTo>
                  <a:pt x="1399846" y="242996"/>
                </a:moveTo>
                <a:lnTo>
                  <a:pt x="0" y="242996"/>
                </a:lnTo>
                <a:lnTo>
                  <a:pt x="0" y="0"/>
                </a:lnTo>
                <a:lnTo>
                  <a:pt x="1399846" y="0"/>
                </a:lnTo>
                <a:lnTo>
                  <a:pt x="1399846" y="242996"/>
                </a:lnTo>
                <a:close/>
              </a:path>
            </a:pathLst>
          </a:custGeom>
          <a:solidFill>
            <a:srgbClr val="2D2F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5185" y="-75007"/>
            <a:ext cx="1942464" cy="5676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50" spc="85">
                <a:solidFill>
                  <a:srgbClr val="EBDFD4"/>
                </a:solidFill>
                <a:latin typeface="Arial"/>
                <a:cs typeface="Arial"/>
              </a:rPr>
              <a:t>{I)</a:t>
            </a:r>
            <a:r>
              <a:rPr dirty="0" sz="3550" spc="-580">
                <a:solidFill>
                  <a:srgbClr val="EBDFD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D1D1CF"/>
                </a:solidFill>
                <a:latin typeface="Arial"/>
                <a:cs typeface="Arial"/>
              </a:rPr>
              <a:t>Cornell</a:t>
            </a:r>
            <a:r>
              <a:rPr dirty="0" sz="1400" spc="-105">
                <a:solidFill>
                  <a:srgbClr val="D1D1C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D1D1CF"/>
                </a:solidFill>
                <a:latin typeface="Arial"/>
                <a:cs typeface="Arial"/>
              </a:rPr>
              <a:t>University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4396446" y="172095"/>
            <a:ext cx="169545" cy="165100"/>
          </a:xfrm>
          <a:custGeom>
            <a:avLst/>
            <a:gdLst/>
            <a:ahLst/>
            <a:cxnLst/>
            <a:rect l="l" t="t" r="r" b="b"/>
            <a:pathLst>
              <a:path w="169544" h="165100">
                <a:moveTo>
                  <a:pt x="169333" y="164890"/>
                </a:moveTo>
                <a:lnTo>
                  <a:pt x="0" y="164890"/>
                </a:lnTo>
                <a:lnTo>
                  <a:pt x="0" y="0"/>
                </a:lnTo>
                <a:lnTo>
                  <a:pt x="169333" y="0"/>
                </a:lnTo>
                <a:lnTo>
                  <a:pt x="169333" y="164890"/>
                </a:lnTo>
                <a:close/>
              </a:path>
            </a:pathLst>
          </a:custGeom>
          <a:solidFill>
            <a:srgbClr val="2D2F3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14600003" y="172095"/>
            <a:ext cx="3109595" cy="297815"/>
            <a:chOff x="14600003" y="172095"/>
            <a:chExt cx="3109595" cy="297815"/>
          </a:xfrm>
        </p:grpSpPr>
        <p:sp>
          <p:nvSpPr>
            <p:cNvPr id="18" name="object 18" descr=""/>
            <p:cNvSpPr/>
            <p:nvPr/>
          </p:nvSpPr>
          <p:spPr>
            <a:xfrm>
              <a:off x="14600003" y="172095"/>
              <a:ext cx="471805" cy="165100"/>
            </a:xfrm>
            <a:custGeom>
              <a:avLst/>
              <a:gdLst/>
              <a:ahLst/>
              <a:cxnLst/>
              <a:rect l="l" t="t" r="r" b="b"/>
              <a:pathLst>
                <a:path w="471805" h="165100">
                  <a:moveTo>
                    <a:pt x="471386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471386" y="0"/>
                  </a:lnTo>
                  <a:lnTo>
                    <a:pt x="471386" y="164890"/>
                  </a:lnTo>
                  <a:close/>
                </a:path>
              </a:pathLst>
            </a:custGeom>
            <a:solidFill>
              <a:srgbClr val="3442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107494" y="172095"/>
              <a:ext cx="1099185" cy="165100"/>
            </a:xfrm>
            <a:custGeom>
              <a:avLst/>
              <a:gdLst/>
              <a:ahLst/>
              <a:cxnLst/>
              <a:rect l="l" t="t" r="r" b="b"/>
              <a:pathLst>
                <a:path w="1099184" h="165100">
                  <a:moveTo>
                    <a:pt x="1098981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1098981" y="0"/>
                  </a:lnTo>
                  <a:lnTo>
                    <a:pt x="1098981" y="164890"/>
                  </a:lnTo>
                  <a:close/>
                </a:path>
              </a:pathLst>
            </a:custGeom>
            <a:solidFill>
              <a:srgbClr val="2D2F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6236598" y="172095"/>
              <a:ext cx="46355" cy="165100"/>
            </a:xfrm>
            <a:custGeom>
              <a:avLst/>
              <a:gdLst/>
              <a:ahLst/>
              <a:cxnLst/>
              <a:rect l="l" t="t" r="r" b="b"/>
              <a:pathLst>
                <a:path w="46355" h="165100">
                  <a:moveTo>
                    <a:pt x="45765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45765" y="0"/>
                  </a:lnTo>
                  <a:lnTo>
                    <a:pt x="45765" y="164890"/>
                  </a:lnTo>
                  <a:close/>
                </a:path>
              </a:pathLst>
            </a:custGeom>
            <a:solidFill>
              <a:srgbClr val="3442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6505764" y="172095"/>
              <a:ext cx="751205" cy="165100"/>
            </a:xfrm>
            <a:custGeom>
              <a:avLst/>
              <a:gdLst/>
              <a:ahLst/>
              <a:cxnLst/>
              <a:rect l="l" t="t" r="r" b="b"/>
              <a:pathLst>
                <a:path w="751205" h="165100">
                  <a:moveTo>
                    <a:pt x="751152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751152" y="0"/>
                  </a:lnTo>
                  <a:lnTo>
                    <a:pt x="751152" y="164890"/>
                  </a:lnTo>
                  <a:close/>
                </a:path>
              </a:pathLst>
            </a:custGeom>
            <a:solidFill>
              <a:srgbClr val="2D2F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259055" y="172095"/>
              <a:ext cx="121285" cy="165100"/>
            </a:xfrm>
            <a:custGeom>
              <a:avLst/>
              <a:gdLst/>
              <a:ahLst/>
              <a:cxnLst/>
              <a:rect l="l" t="t" r="r" b="b"/>
              <a:pathLst>
                <a:path w="121284" h="165100">
                  <a:moveTo>
                    <a:pt x="121125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121125" y="0"/>
                  </a:lnTo>
                  <a:lnTo>
                    <a:pt x="121125" y="164890"/>
                  </a:lnTo>
                  <a:close/>
                </a:path>
              </a:pathLst>
            </a:custGeom>
            <a:solidFill>
              <a:srgbClr val="3442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391471" y="172095"/>
              <a:ext cx="64135" cy="165100"/>
            </a:xfrm>
            <a:custGeom>
              <a:avLst/>
              <a:gdLst/>
              <a:ahLst/>
              <a:cxnLst/>
              <a:rect l="l" t="t" r="r" b="b"/>
              <a:pathLst>
                <a:path w="64134" h="165100">
                  <a:moveTo>
                    <a:pt x="64072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64072" y="0"/>
                  </a:lnTo>
                  <a:lnTo>
                    <a:pt x="64072" y="164890"/>
                  </a:lnTo>
                  <a:close/>
                </a:path>
              </a:pathLst>
            </a:custGeom>
            <a:solidFill>
              <a:srgbClr val="2D2F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7457665" y="172095"/>
              <a:ext cx="185420" cy="165100"/>
            </a:xfrm>
            <a:custGeom>
              <a:avLst/>
              <a:gdLst/>
              <a:ahLst/>
              <a:cxnLst/>
              <a:rect l="l" t="t" r="r" b="b"/>
              <a:pathLst>
                <a:path w="185419" h="165100">
                  <a:moveTo>
                    <a:pt x="185121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185121" y="0"/>
                  </a:lnTo>
                  <a:lnTo>
                    <a:pt x="185121" y="164890"/>
                  </a:lnTo>
                  <a:close/>
                </a:path>
              </a:pathLst>
            </a:custGeom>
            <a:solidFill>
              <a:srgbClr val="3442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7649500" y="172095"/>
              <a:ext cx="59690" cy="165100"/>
            </a:xfrm>
            <a:custGeom>
              <a:avLst/>
              <a:gdLst/>
              <a:ahLst/>
              <a:cxnLst/>
              <a:rect l="l" t="t" r="r" b="b"/>
              <a:pathLst>
                <a:path w="59690" h="165100">
                  <a:moveTo>
                    <a:pt x="59495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59495" y="0"/>
                  </a:lnTo>
                  <a:lnTo>
                    <a:pt x="59495" y="164890"/>
                  </a:lnTo>
                  <a:close/>
                </a:path>
              </a:pathLst>
            </a:custGeom>
            <a:solidFill>
              <a:srgbClr val="2D2F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6151906" y="304919"/>
              <a:ext cx="432434" cy="165100"/>
            </a:xfrm>
            <a:custGeom>
              <a:avLst/>
              <a:gdLst/>
              <a:ahLst/>
              <a:cxnLst/>
              <a:rect l="l" t="t" r="r" b="b"/>
              <a:pathLst>
                <a:path w="432434" h="165100">
                  <a:moveTo>
                    <a:pt x="432163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432163" y="0"/>
                  </a:lnTo>
                  <a:lnTo>
                    <a:pt x="432163" y="164890"/>
                  </a:lnTo>
                  <a:close/>
                </a:path>
              </a:pathLst>
            </a:custGeom>
            <a:solidFill>
              <a:srgbClr val="3442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6591219" y="304919"/>
              <a:ext cx="119380" cy="165100"/>
            </a:xfrm>
            <a:custGeom>
              <a:avLst/>
              <a:gdLst/>
              <a:ahLst/>
              <a:cxnLst/>
              <a:rect l="l" t="t" r="r" b="b"/>
              <a:pathLst>
                <a:path w="119380" h="165100">
                  <a:moveTo>
                    <a:pt x="118990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118990" y="0"/>
                  </a:lnTo>
                  <a:lnTo>
                    <a:pt x="118990" y="164890"/>
                  </a:lnTo>
                  <a:close/>
                </a:path>
              </a:pathLst>
            </a:custGeom>
            <a:solidFill>
              <a:srgbClr val="2D2F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6151906" y="430564"/>
              <a:ext cx="579755" cy="0"/>
            </a:xfrm>
            <a:custGeom>
              <a:avLst/>
              <a:gdLst/>
              <a:ahLst/>
              <a:cxnLst/>
              <a:rect l="l" t="t" r="r" b="b"/>
              <a:pathLst>
                <a:path w="579755" h="0">
                  <a:moveTo>
                    <a:pt x="0" y="0"/>
                  </a:moveTo>
                  <a:lnTo>
                    <a:pt x="579622" y="0"/>
                  </a:lnTo>
                </a:path>
              </a:pathLst>
            </a:custGeom>
            <a:ln w="12722">
              <a:solidFill>
                <a:srgbClr val="AE9A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768790" y="304919"/>
              <a:ext cx="192405" cy="165100"/>
            </a:xfrm>
            <a:custGeom>
              <a:avLst/>
              <a:gdLst/>
              <a:ahLst/>
              <a:cxnLst/>
              <a:rect l="l" t="t" r="r" b="b"/>
              <a:pathLst>
                <a:path w="192405" h="165100">
                  <a:moveTo>
                    <a:pt x="192216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192216" y="0"/>
                  </a:lnTo>
                  <a:lnTo>
                    <a:pt x="192216" y="164890"/>
                  </a:lnTo>
                  <a:close/>
                </a:path>
              </a:pathLst>
            </a:custGeom>
            <a:solidFill>
              <a:srgbClr val="2D2F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997618" y="304919"/>
              <a:ext cx="114935" cy="165100"/>
            </a:xfrm>
            <a:custGeom>
              <a:avLst/>
              <a:gdLst/>
              <a:ahLst/>
              <a:cxnLst/>
              <a:rect l="l" t="t" r="r" b="b"/>
              <a:pathLst>
                <a:path w="114934" h="165100">
                  <a:moveTo>
                    <a:pt x="114414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114414" y="0"/>
                  </a:lnTo>
                  <a:lnTo>
                    <a:pt x="114414" y="164890"/>
                  </a:lnTo>
                  <a:close/>
                </a:path>
              </a:pathLst>
            </a:custGeom>
            <a:solidFill>
              <a:srgbClr val="3442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7143585" y="304919"/>
              <a:ext cx="59690" cy="165100"/>
            </a:xfrm>
            <a:custGeom>
              <a:avLst/>
              <a:gdLst/>
              <a:ahLst/>
              <a:cxnLst/>
              <a:rect l="l" t="t" r="r" b="b"/>
              <a:pathLst>
                <a:path w="59690" h="165100">
                  <a:moveTo>
                    <a:pt x="59495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59495" y="0"/>
                  </a:lnTo>
                  <a:lnTo>
                    <a:pt x="59495" y="164890"/>
                  </a:lnTo>
                  <a:close/>
                </a:path>
              </a:pathLst>
            </a:custGeom>
            <a:solidFill>
              <a:srgbClr val="2D2F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7203183" y="304919"/>
              <a:ext cx="225425" cy="165100"/>
            </a:xfrm>
            <a:custGeom>
              <a:avLst/>
              <a:gdLst/>
              <a:ahLst/>
              <a:cxnLst/>
              <a:rect l="l" t="t" r="r" b="b"/>
              <a:pathLst>
                <a:path w="225425" h="165100">
                  <a:moveTo>
                    <a:pt x="225057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225057" y="0"/>
                  </a:lnTo>
                  <a:lnTo>
                    <a:pt x="225057" y="164890"/>
                  </a:lnTo>
                  <a:close/>
                </a:path>
              </a:pathLst>
            </a:custGeom>
            <a:solidFill>
              <a:srgbClr val="3442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7434897" y="304919"/>
              <a:ext cx="59690" cy="165100"/>
            </a:xfrm>
            <a:custGeom>
              <a:avLst/>
              <a:gdLst/>
              <a:ahLst/>
              <a:cxnLst/>
              <a:rect l="l" t="t" r="r" b="b"/>
              <a:pathLst>
                <a:path w="59690" h="165100">
                  <a:moveTo>
                    <a:pt x="59495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59495" y="0"/>
                  </a:lnTo>
                  <a:lnTo>
                    <a:pt x="59495" y="164890"/>
                  </a:lnTo>
                  <a:close/>
                </a:path>
              </a:pathLst>
            </a:custGeom>
            <a:solidFill>
              <a:srgbClr val="2D2F3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4383740" y="164177"/>
            <a:ext cx="3394710" cy="303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21590">
              <a:lnSpc>
                <a:spcPts val="1095"/>
              </a:lnSpc>
              <a:spcBef>
                <a:spcPts val="100"/>
              </a:spcBef>
            </a:pPr>
            <a:r>
              <a:rPr dirty="0" sz="950" spc="-20">
                <a:solidFill>
                  <a:srgbClr val="DBCDB1"/>
                </a:solidFill>
                <a:latin typeface="Arial"/>
                <a:cs typeface="Arial"/>
              </a:rPr>
              <a:t>We</a:t>
            </a:r>
            <a:r>
              <a:rPr dirty="0" sz="950" spc="-60">
                <a:solidFill>
                  <a:srgbClr val="DBCDB1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BCDB1"/>
                </a:solidFill>
                <a:latin typeface="Arial"/>
                <a:cs typeface="Arial"/>
              </a:rPr>
              <a:t>gratefully</a:t>
            </a:r>
            <a:r>
              <a:rPr dirty="0" sz="950" spc="20">
                <a:solidFill>
                  <a:srgbClr val="DBCDB1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DBCDB1"/>
                </a:solidFill>
                <a:latin typeface="Arial"/>
                <a:cs typeface="Arial"/>
              </a:rPr>
              <a:t>acknowledge</a:t>
            </a:r>
            <a:r>
              <a:rPr dirty="0" sz="950" spc="45">
                <a:solidFill>
                  <a:srgbClr val="DBCDB1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DBCDB1"/>
                </a:solidFill>
                <a:latin typeface="Arial"/>
                <a:cs typeface="Arial"/>
              </a:rPr>
              <a:t>support</a:t>
            </a:r>
            <a:r>
              <a:rPr dirty="0" sz="950" spc="-40">
                <a:solidFill>
                  <a:srgbClr val="DBCDB1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BCDB1"/>
                </a:solidFill>
                <a:latin typeface="Arial"/>
                <a:cs typeface="Arial"/>
              </a:rPr>
              <a:t>f</a:t>
            </a:r>
            <a:r>
              <a:rPr dirty="0" sz="950">
                <a:solidFill>
                  <a:srgbClr val="D3BC90"/>
                </a:solidFill>
                <a:latin typeface="Arial"/>
                <a:cs typeface="Arial"/>
              </a:rPr>
              <a:t>rom</a:t>
            </a:r>
            <a:r>
              <a:rPr dirty="0" sz="950" spc="-75">
                <a:solidFill>
                  <a:srgbClr val="D3BC90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BCDB1"/>
                </a:solidFill>
                <a:latin typeface="Arial"/>
                <a:cs typeface="Arial"/>
              </a:rPr>
              <a:t>the</a:t>
            </a:r>
            <a:r>
              <a:rPr dirty="0" sz="950" spc="-70">
                <a:solidFill>
                  <a:srgbClr val="DBCDB1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DBCDB1"/>
                </a:solidFill>
                <a:latin typeface="Arial"/>
                <a:cs typeface="Arial"/>
              </a:rPr>
              <a:t>Simons</a:t>
            </a:r>
            <a:r>
              <a:rPr dirty="0" sz="950" spc="-30">
                <a:solidFill>
                  <a:srgbClr val="DBCDB1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BCDB1"/>
                </a:solidFill>
                <a:latin typeface="Arial"/>
                <a:cs typeface="Arial"/>
              </a:rPr>
              <a:t>Foundation</a:t>
            </a:r>
            <a:r>
              <a:rPr dirty="0" sz="950" spc="-10">
                <a:solidFill>
                  <a:srgbClr val="BCAF9C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  <a:p>
            <a:pPr algn="r" marR="5080">
              <a:lnSpc>
                <a:spcPts val="1095"/>
              </a:lnSpc>
            </a:pPr>
            <a:r>
              <a:rPr dirty="0" sz="950" spc="-10">
                <a:solidFill>
                  <a:srgbClr val="DBCDB1"/>
                </a:solidFill>
                <a:latin typeface="Arial"/>
                <a:cs typeface="Arial"/>
              </a:rPr>
              <a:t>institutions</a:t>
            </a:r>
            <a:r>
              <a:rPr dirty="0" sz="950" spc="-10">
                <a:solidFill>
                  <a:srgbClr val="AE9A77"/>
                </a:solidFill>
                <a:latin typeface="Arial"/>
                <a:cs typeface="Arial"/>
              </a:rPr>
              <a:t>,</a:t>
            </a:r>
            <a:r>
              <a:rPr dirty="0" sz="950" spc="-70">
                <a:solidFill>
                  <a:srgbClr val="AE9A7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1D1CF"/>
                </a:solidFill>
                <a:latin typeface="Arial"/>
                <a:cs typeface="Arial"/>
              </a:rPr>
              <a:t>and</a:t>
            </a:r>
            <a:r>
              <a:rPr dirty="0" sz="950" spc="-35">
                <a:solidFill>
                  <a:srgbClr val="D1D1C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BCDB1"/>
                </a:solidFill>
                <a:latin typeface="Arial"/>
                <a:cs typeface="Arial"/>
              </a:rPr>
              <a:t>all</a:t>
            </a:r>
            <a:r>
              <a:rPr dirty="0" sz="950" spc="-100">
                <a:solidFill>
                  <a:srgbClr val="DBCDB1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BCDB1"/>
                </a:solidFill>
                <a:latin typeface="Arial"/>
                <a:cs typeface="Arial"/>
              </a:rPr>
              <a:t>contrib</a:t>
            </a:r>
            <a:r>
              <a:rPr dirty="0" sz="950" spc="-10">
                <a:solidFill>
                  <a:srgbClr val="D3BC90"/>
                </a:solidFill>
                <a:latin typeface="Arial"/>
                <a:cs typeface="Arial"/>
              </a:rPr>
              <a:t>utors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35" name="object 35" descr=""/>
          <p:cNvGraphicFramePr>
            <a:graphicFrameLocks noGrp="1"/>
          </p:cNvGraphicFramePr>
          <p:nvPr/>
        </p:nvGraphicFramePr>
        <p:xfrm>
          <a:off x="17767448" y="165734"/>
          <a:ext cx="530225" cy="257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170"/>
                <a:gridCol w="252095"/>
                <a:gridCol w="111124"/>
              </a:tblGrid>
              <a:tr h="125095">
                <a:tc gridSpan="3">
                  <a:txBody>
                    <a:bodyPr/>
                    <a:lstStyle/>
                    <a:p>
                      <a:pPr marR="2540">
                        <a:lnSpc>
                          <a:spcPts val="850"/>
                        </a:lnSpc>
                        <a:spcBef>
                          <a:spcPts val="40"/>
                        </a:spcBef>
                      </a:pPr>
                      <a:r>
                        <a:rPr dirty="0" sz="950" spc="-20">
                          <a:solidFill>
                            <a:srgbClr val="DBCDB1"/>
                          </a:solidFill>
                          <a:latin typeface="Arial"/>
                          <a:cs typeface="Arial"/>
                        </a:rPr>
                        <a:t>member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B w="12700">
                      <a:solidFill>
                        <a:srgbClr val="DBCDB1"/>
                      </a:solidFill>
                      <a:prstDash val="solid"/>
                    </a:lnB>
                    <a:solidFill>
                      <a:srgbClr val="2D2F3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2715">
                <a:tc>
                  <a:txBody>
                    <a:bodyPr/>
                    <a:lstStyle/>
                    <a:p>
                      <a:pPr>
                        <a:lnSpc>
                          <a:spcPts val="850"/>
                        </a:lnSpc>
                        <a:spcBef>
                          <a:spcPts val="95"/>
                        </a:spcBef>
                      </a:pPr>
                      <a:r>
                        <a:rPr dirty="0" sz="950" spc="-50">
                          <a:solidFill>
                            <a:srgbClr val="AE9A77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R w="76200">
                      <a:solidFill>
                        <a:srgbClr val="2D2F3A"/>
                      </a:solidFill>
                      <a:prstDash val="solid"/>
                    </a:lnR>
                    <a:lnT w="12700">
                      <a:solidFill>
                        <a:srgbClr val="DBCDB1"/>
                      </a:solidFill>
                      <a:prstDash val="solid"/>
                    </a:lnT>
                    <a:lnB w="12700">
                      <a:solidFill>
                        <a:srgbClr val="D3BC90"/>
                      </a:solidFill>
                      <a:prstDash val="solid"/>
                    </a:lnB>
                    <a:solidFill>
                      <a:srgbClr val="2D2F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50"/>
                        </a:lnSpc>
                        <a:spcBef>
                          <a:spcPts val="95"/>
                        </a:spcBef>
                      </a:pPr>
                      <a:r>
                        <a:rPr dirty="0" sz="950" spc="-20">
                          <a:solidFill>
                            <a:srgbClr val="DBCDB1"/>
                          </a:solidFill>
                          <a:latin typeface="Arial"/>
                          <a:cs typeface="Arial"/>
                        </a:rPr>
                        <a:t>Dona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L w="76200">
                      <a:solidFill>
                        <a:srgbClr val="2D2F3A"/>
                      </a:solidFill>
                      <a:prstDash val="solid"/>
                    </a:lnL>
                    <a:lnT w="12700">
                      <a:solidFill>
                        <a:srgbClr val="DBCDB1"/>
                      </a:solidFill>
                      <a:prstDash val="solid"/>
                    </a:lnT>
                    <a:lnB w="12700">
                      <a:solidFill>
                        <a:srgbClr val="D3BC90"/>
                      </a:solidFill>
                      <a:prstDash val="solid"/>
                    </a:lnB>
                    <a:solidFill>
                      <a:srgbClr val="344252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850"/>
                        </a:lnSpc>
                        <a:spcBef>
                          <a:spcPts val="95"/>
                        </a:spcBef>
                      </a:pPr>
                      <a:r>
                        <a:rPr dirty="0" sz="950" spc="-25">
                          <a:solidFill>
                            <a:srgbClr val="D3BC90"/>
                          </a:solidFill>
                          <a:latin typeface="Arial"/>
                          <a:cs typeface="Arial"/>
                        </a:rPr>
                        <a:t>te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lnT w="12700">
                      <a:solidFill>
                        <a:srgbClr val="DBCDB1"/>
                      </a:solidFill>
                      <a:prstDash val="solid"/>
                    </a:lnT>
                    <a:lnB w="12700">
                      <a:solidFill>
                        <a:srgbClr val="D3BC90"/>
                      </a:solidFill>
                      <a:prstDash val="solid"/>
                    </a:lnB>
                    <a:solidFill>
                      <a:srgbClr val="2D2F3A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 descr=""/>
          <p:cNvSpPr/>
          <p:nvPr/>
        </p:nvSpPr>
        <p:spPr>
          <a:xfrm>
            <a:off x="76371" y="761668"/>
            <a:ext cx="351155" cy="466725"/>
          </a:xfrm>
          <a:custGeom>
            <a:avLst/>
            <a:gdLst/>
            <a:ahLst/>
            <a:cxnLst/>
            <a:rect l="l" t="t" r="r" b="b"/>
            <a:pathLst>
              <a:path w="351155" h="466725">
                <a:moveTo>
                  <a:pt x="350851" y="466377"/>
                </a:moveTo>
                <a:lnTo>
                  <a:pt x="0" y="466377"/>
                </a:lnTo>
                <a:lnTo>
                  <a:pt x="0" y="0"/>
                </a:lnTo>
                <a:lnTo>
                  <a:pt x="350851" y="0"/>
                </a:lnTo>
                <a:lnTo>
                  <a:pt x="350851" y="466377"/>
                </a:lnTo>
                <a:close/>
              </a:path>
            </a:pathLst>
          </a:custGeom>
          <a:solidFill>
            <a:srgbClr val="B31F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471741" y="761669"/>
            <a:ext cx="494030" cy="466725"/>
          </a:xfrm>
          <a:custGeom>
            <a:avLst/>
            <a:gdLst/>
            <a:ahLst/>
            <a:cxnLst/>
            <a:rect l="l" t="t" r="r" b="b"/>
            <a:pathLst>
              <a:path w="494030" h="466725">
                <a:moveTo>
                  <a:pt x="493903" y="127596"/>
                </a:moveTo>
                <a:lnTo>
                  <a:pt x="337858" y="127596"/>
                </a:lnTo>
                <a:lnTo>
                  <a:pt x="337858" y="0"/>
                </a:lnTo>
                <a:lnTo>
                  <a:pt x="0" y="0"/>
                </a:lnTo>
                <a:lnTo>
                  <a:pt x="0" y="466382"/>
                </a:lnTo>
                <a:lnTo>
                  <a:pt x="337858" y="466382"/>
                </a:lnTo>
                <a:lnTo>
                  <a:pt x="337858" y="437349"/>
                </a:lnTo>
                <a:lnTo>
                  <a:pt x="493903" y="437349"/>
                </a:lnTo>
                <a:lnTo>
                  <a:pt x="493903" y="127596"/>
                </a:lnTo>
                <a:close/>
              </a:path>
            </a:pathLst>
          </a:custGeom>
          <a:solidFill>
            <a:srgbClr val="B31F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3671" y="767735"/>
            <a:ext cx="874394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95" b="1">
                <a:solidFill>
                  <a:srgbClr val="F9F2F2"/>
                </a:solidFill>
                <a:latin typeface="Times New Roman"/>
                <a:cs typeface="Times New Roman"/>
              </a:rPr>
              <a:t>ar</a:t>
            </a:r>
            <a:r>
              <a:rPr dirty="0" sz="2650" spc="-95" b="1">
                <a:solidFill>
                  <a:srgbClr val="D17B7B"/>
                </a:solidFill>
                <a:latin typeface="Times New Roman"/>
                <a:cs typeface="Times New Roman"/>
              </a:rPr>
              <a:t>,</a:t>
            </a:r>
            <a:r>
              <a:rPr dirty="0" sz="2650" spc="-95" b="1">
                <a:solidFill>
                  <a:srgbClr val="EBDFD4"/>
                </a:solidFill>
                <a:latin typeface="Times New Roman"/>
                <a:cs typeface="Times New Roman"/>
              </a:rPr>
              <a:t>}</a:t>
            </a:r>
            <a:r>
              <a:rPr dirty="0" sz="2650" spc="-95" b="1">
                <a:solidFill>
                  <a:srgbClr val="F9F2F2"/>
                </a:solidFill>
                <a:latin typeface="Times New Roman"/>
                <a:cs typeface="Times New Roman"/>
              </a:rPr>
              <a:t>(i</a:t>
            </a:r>
            <a:r>
              <a:rPr dirty="0" sz="2650" spc="-225" b="1">
                <a:solidFill>
                  <a:srgbClr val="F9F2F2"/>
                </a:solidFill>
                <a:latin typeface="Times New Roman"/>
                <a:cs typeface="Times New Roman"/>
              </a:rPr>
              <a:t> </a:t>
            </a:r>
            <a:r>
              <a:rPr dirty="0" sz="1700" spc="-114" b="1">
                <a:solidFill>
                  <a:srgbClr val="F9F2F2"/>
                </a:solidFill>
                <a:latin typeface="Arial"/>
                <a:cs typeface="Arial"/>
              </a:rPr>
              <a:t>V</a:t>
            </a:r>
            <a:endParaRPr sz="1700">
              <a:latin typeface="Arial"/>
              <a:cs typeface="Arial"/>
            </a:endParaRPr>
          </a:p>
        </p:txBody>
      </p:sp>
      <p:graphicFrame>
        <p:nvGraphicFramePr>
          <p:cNvPr id="39" name="object 39" descr=""/>
          <p:cNvGraphicFramePr>
            <a:graphicFrameLocks noGrp="1"/>
          </p:cNvGraphicFramePr>
          <p:nvPr/>
        </p:nvGraphicFramePr>
        <p:xfrm>
          <a:off x="965656" y="952261"/>
          <a:ext cx="1881505" cy="21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9795"/>
                <a:gridCol w="415290"/>
                <a:gridCol w="452755"/>
              </a:tblGrid>
              <a:tr h="216535"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250" spc="185">
                          <a:solidFill>
                            <a:srgbClr val="DBCDB1"/>
                          </a:solidFill>
                          <a:latin typeface="Arial"/>
                          <a:cs typeface="Arial"/>
                        </a:rPr>
                        <a:t>&gt;</a:t>
                      </a:r>
                      <a:r>
                        <a:rPr dirty="0" sz="1250" spc="185">
                          <a:solidFill>
                            <a:srgbClr val="EBDFD4"/>
                          </a:solidFill>
                          <a:latin typeface="Arial"/>
                          <a:cs typeface="Arial"/>
                        </a:rPr>
                        <a:t>cs</a:t>
                      </a:r>
                      <a:r>
                        <a:rPr dirty="0" sz="1250" spc="185">
                          <a:solidFill>
                            <a:srgbClr val="DBCDB1"/>
                          </a:solidFill>
                          <a:latin typeface="Arial"/>
                          <a:cs typeface="Arial"/>
                        </a:rPr>
                        <a:t>&gt;</a:t>
                      </a:r>
                      <a:r>
                        <a:rPr dirty="0" sz="1250" spc="-30">
                          <a:solidFill>
                            <a:srgbClr val="DBCDB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0">
                          <a:solidFill>
                            <a:srgbClr val="EBDFD4"/>
                          </a:solidFill>
                          <a:latin typeface="Arial"/>
                          <a:cs typeface="Arial"/>
                        </a:rPr>
                        <a:t>arXiv</a:t>
                      </a:r>
                      <a:r>
                        <a:rPr dirty="0" sz="1250" spc="-20">
                          <a:solidFill>
                            <a:srgbClr val="DB9A93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31F21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250" spc="-25">
                          <a:solidFill>
                            <a:srgbClr val="EBDFD4"/>
                          </a:solidFill>
                          <a:latin typeface="Arial"/>
                          <a:cs typeface="Arial"/>
                        </a:rPr>
                        <a:t>1706</a:t>
                      </a:r>
                      <a:r>
                        <a:rPr dirty="0" sz="1250" spc="-25">
                          <a:solidFill>
                            <a:srgbClr val="DB9A93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31F21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250" spc="-30">
                          <a:solidFill>
                            <a:srgbClr val="EBDFD4"/>
                          </a:solidFill>
                          <a:latin typeface="Arial"/>
                          <a:cs typeface="Arial"/>
                        </a:rPr>
                        <a:t>03762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B31F21"/>
                    </a:solidFill>
                  </a:tcPr>
                </a:tc>
              </a:tr>
            </a:tbl>
          </a:graphicData>
        </a:graphic>
      </p:graphicFrame>
      <p:sp>
        <p:nvSpPr>
          <p:cNvPr id="40" name="object 40" descr=""/>
          <p:cNvSpPr txBox="1"/>
          <p:nvPr/>
        </p:nvSpPr>
        <p:spPr>
          <a:xfrm>
            <a:off x="15020366" y="809974"/>
            <a:ext cx="39306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10">
                <a:solidFill>
                  <a:srgbClr val="9E9EA1"/>
                </a:solidFill>
                <a:latin typeface="Arial"/>
                <a:cs typeface="Arial"/>
              </a:rPr>
              <a:t>Search</a:t>
            </a:r>
            <a:endParaRPr sz="9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6550093" y="809974"/>
            <a:ext cx="45974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A</a:t>
            </a:r>
            <a:r>
              <a:rPr dirty="0" sz="950">
                <a:solidFill>
                  <a:srgbClr val="7972B3"/>
                </a:solidFill>
                <a:latin typeface="Arial"/>
                <a:cs typeface="Arial"/>
              </a:rPr>
              <a:t>l</a:t>
            </a:r>
            <a:r>
              <a:rPr dirty="0" sz="950">
                <a:solidFill>
                  <a:srgbClr val="5E9ACA"/>
                </a:solidFill>
                <a:latin typeface="Arial"/>
                <a:cs typeface="Arial"/>
              </a:rPr>
              <a:t>l</a:t>
            </a:r>
            <a:r>
              <a:rPr dirty="0" sz="950" spc="-55">
                <a:solidFill>
                  <a:srgbClr val="5E9ACA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6B3879"/>
                </a:solidFill>
                <a:latin typeface="Arial"/>
                <a:cs typeface="Arial"/>
              </a:rPr>
              <a:t>fi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950" spc="-10">
                <a:solidFill>
                  <a:srgbClr val="8E8590"/>
                </a:solidFill>
                <a:latin typeface="Arial"/>
                <a:cs typeface="Arial"/>
              </a:rPr>
              <a:t>l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ds</a:t>
            </a:r>
            <a:endParaRPr sz="95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7386566" y="829057"/>
            <a:ext cx="965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 b="1">
                <a:solidFill>
                  <a:srgbClr val="1372B1"/>
                </a:solidFill>
                <a:latin typeface="Times New Roman"/>
                <a:cs typeface="Times New Roman"/>
              </a:rPr>
              <a:t>V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17705779" y="827054"/>
            <a:ext cx="205740" cy="165100"/>
          </a:xfrm>
          <a:custGeom>
            <a:avLst/>
            <a:gdLst/>
            <a:ahLst/>
            <a:cxnLst/>
            <a:rect l="l" t="t" r="r" b="b"/>
            <a:pathLst>
              <a:path w="205740" h="165100">
                <a:moveTo>
                  <a:pt x="205222" y="164890"/>
                </a:moveTo>
                <a:lnTo>
                  <a:pt x="0" y="164890"/>
                </a:lnTo>
                <a:lnTo>
                  <a:pt x="0" y="0"/>
                </a:lnTo>
                <a:lnTo>
                  <a:pt x="205222" y="0"/>
                </a:lnTo>
                <a:lnTo>
                  <a:pt x="205222" y="164890"/>
                </a:lnTo>
                <a:close/>
              </a:path>
            </a:pathLst>
          </a:custGeom>
          <a:solidFill>
            <a:srgbClr val="7721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17693081" y="819134"/>
            <a:ext cx="40259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10">
                <a:solidFill>
                  <a:srgbClr val="DBCDB1"/>
                </a:solidFill>
                <a:latin typeface="Arial"/>
                <a:cs typeface="Arial"/>
              </a:rPr>
              <a:t>Sea</a:t>
            </a:r>
            <a:r>
              <a:rPr dirty="0" sz="950" spc="-10">
                <a:solidFill>
                  <a:srgbClr val="EBC390"/>
                </a:solidFill>
                <a:latin typeface="Arial"/>
                <a:cs typeface="Arial"/>
              </a:rPr>
              <a:t>rch</a:t>
            </a:r>
            <a:endParaRPr sz="950">
              <a:latin typeface="Arial"/>
              <a:cs typeface="Arial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15253092" y="1037740"/>
            <a:ext cx="241935" cy="165100"/>
          </a:xfrm>
          <a:custGeom>
            <a:avLst/>
            <a:gdLst/>
            <a:ahLst/>
            <a:cxnLst/>
            <a:rect l="l" t="t" r="r" b="b"/>
            <a:pathLst>
              <a:path w="241934" h="165100">
                <a:moveTo>
                  <a:pt x="241521" y="164890"/>
                </a:moveTo>
                <a:lnTo>
                  <a:pt x="0" y="164890"/>
                </a:lnTo>
                <a:lnTo>
                  <a:pt x="0" y="0"/>
                </a:lnTo>
                <a:lnTo>
                  <a:pt x="241521" y="0"/>
                </a:lnTo>
                <a:lnTo>
                  <a:pt x="241521" y="164890"/>
                </a:lnTo>
                <a:close/>
              </a:path>
            </a:pathLst>
          </a:custGeom>
          <a:solidFill>
            <a:srgbClr val="B82B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 descr=""/>
          <p:cNvGrpSpPr/>
          <p:nvPr/>
        </p:nvGrpSpPr>
        <p:grpSpPr>
          <a:xfrm>
            <a:off x="15583419" y="1037740"/>
            <a:ext cx="748665" cy="165100"/>
            <a:chOff x="15583419" y="1037740"/>
            <a:chExt cx="748665" cy="165100"/>
          </a:xfrm>
        </p:grpSpPr>
        <p:sp>
          <p:nvSpPr>
            <p:cNvPr id="47" name="object 47" descr=""/>
            <p:cNvSpPr/>
            <p:nvPr/>
          </p:nvSpPr>
          <p:spPr>
            <a:xfrm>
              <a:off x="15583419" y="1037740"/>
              <a:ext cx="514350" cy="165100"/>
            </a:xfrm>
            <a:custGeom>
              <a:avLst/>
              <a:gdLst/>
              <a:ahLst/>
              <a:cxnLst/>
              <a:rect l="l" t="t" r="r" b="b"/>
              <a:pathLst>
                <a:path w="514350" h="165100">
                  <a:moveTo>
                    <a:pt x="513835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513835" y="0"/>
                  </a:lnTo>
                  <a:lnTo>
                    <a:pt x="513835" y="164890"/>
                  </a:lnTo>
                  <a:close/>
                </a:path>
              </a:pathLst>
            </a:custGeom>
            <a:solidFill>
              <a:srgbClr val="B82B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6122285" y="1037740"/>
              <a:ext cx="73660" cy="165100"/>
            </a:xfrm>
            <a:custGeom>
              <a:avLst/>
              <a:gdLst/>
              <a:ahLst/>
              <a:cxnLst/>
              <a:rect l="l" t="t" r="r" b="b"/>
              <a:pathLst>
                <a:path w="73659" h="165100">
                  <a:moveTo>
                    <a:pt x="73225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73225" y="0"/>
                  </a:lnTo>
                  <a:lnTo>
                    <a:pt x="73225" y="164890"/>
                  </a:lnTo>
                  <a:close/>
                </a:path>
              </a:pathLst>
            </a:custGeom>
            <a:solidFill>
              <a:srgbClr val="B31F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6201701" y="1037740"/>
              <a:ext cx="130810" cy="165100"/>
            </a:xfrm>
            <a:custGeom>
              <a:avLst/>
              <a:gdLst/>
              <a:ahLst/>
              <a:cxnLst/>
              <a:rect l="l" t="t" r="r" b="b"/>
              <a:pathLst>
                <a:path w="130809" h="165100">
                  <a:moveTo>
                    <a:pt x="130376" y="164890"/>
                  </a:moveTo>
                  <a:lnTo>
                    <a:pt x="0" y="164890"/>
                  </a:lnTo>
                  <a:lnTo>
                    <a:pt x="0" y="0"/>
                  </a:lnTo>
                  <a:lnTo>
                    <a:pt x="130376" y="0"/>
                  </a:lnTo>
                  <a:lnTo>
                    <a:pt x="130376" y="164890"/>
                  </a:lnTo>
                  <a:close/>
                </a:path>
              </a:pathLst>
            </a:custGeom>
            <a:solidFill>
              <a:srgbClr val="B82B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15240381" y="1029820"/>
            <a:ext cx="127190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10">
                <a:solidFill>
                  <a:srgbClr val="EBDFD4"/>
                </a:solidFill>
                <a:latin typeface="Arial"/>
                <a:cs typeface="Arial"/>
              </a:rPr>
              <a:t>H</a:t>
            </a:r>
            <a:r>
              <a:rPr dirty="0" sz="950" spc="-10">
                <a:solidFill>
                  <a:srgbClr val="DBCDB1"/>
                </a:solidFill>
                <a:latin typeface="Arial"/>
                <a:cs typeface="Arial"/>
              </a:rPr>
              <a:t>el</a:t>
            </a:r>
            <a:r>
              <a:rPr dirty="0" sz="950" spc="-10">
                <a:solidFill>
                  <a:srgbClr val="EBDFD4"/>
                </a:solidFill>
                <a:latin typeface="Arial"/>
                <a:cs typeface="Arial"/>
              </a:rPr>
              <a:t>p</a:t>
            </a:r>
            <a:r>
              <a:rPr dirty="0" sz="950" spc="-130">
                <a:solidFill>
                  <a:srgbClr val="EBDFD4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BC390"/>
                </a:solidFill>
                <a:latin typeface="Arial"/>
                <a:cs typeface="Arial"/>
              </a:rPr>
              <a:t>I</a:t>
            </a:r>
            <a:r>
              <a:rPr dirty="0" sz="950" spc="40">
                <a:solidFill>
                  <a:srgbClr val="EBC390"/>
                </a:solidFill>
                <a:latin typeface="Arial"/>
                <a:cs typeface="Arial"/>
              </a:rPr>
              <a:t> </a:t>
            </a:r>
            <a:r>
              <a:rPr dirty="0" sz="950" spc="-30">
                <a:solidFill>
                  <a:srgbClr val="EBDFD4"/>
                </a:solidFill>
                <a:latin typeface="Arial"/>
                <a:cs typeface="Arial"/>
              </a:rPr>
              <a:t>A</a:t>
            </a:r>
            <a:r>
              <a:rPr dirty="0" sz="950" spc="-30">
                <a:solidFill>
                  <a:srgbClr val="DBCDB1"/>
                </a:solidFill>
                <a:latin typeface="Arial"/>
                <a:cs typeface="Arial"/>
              </a:rPr>
              <a:t>dv</a:t>
            </a:r>
            <a:r>
              <a:rPr dirty="0" sz="950" spc="-30">
                <a:solidFill>
                  <a:srgbClr val="EBDFD4"/>
                </a:solidFill>
                <a:latin typeface="Arial"/>
                <a:cs typeface="Arial"/>
              </a:rPr>
              <a:t>a</a:t>
            </a:r>
            <a:r>
              <a:rPr dirty="0" sz="950" spc="-30">
                <a:solidFill>
                  <a:srgbClr val="DBCDB1"/>
                </a:solidFill>
                <a:latin typeface="Arial"/>
                <a:cs typeface="Arial"/>
              </a:rPr>
              <a:t>nced</a:t>
            </a:r>
            <a:r>
              <a:rPr dirty="0" sz="950" spc="-80">
                <a:solidFill>
                  <a:srgbClr val="DBCDB1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BCDB1"/>
                </a:solidFill>
                <a:latin typeface="Arial"/>
                <a:cs typeface="Arial"/>
              </a:rPr>
              <a:t>S</a:t>
            </a:r>
            <a:r>
              <a:rPr dirty="0" sz="950" spc="-10">
                <a:solidFill>
                  <a:srgbClr val="EBDFD4"/>
                </a:solidFill>
                <a:latin typeface="Arial"/>
                <a:cs typeface="Arial"/>
              </a:rPr>
              <a:t>ea</a:t>
            </a:r>
            <a:r>
              <a:rPr dirty="0" sz="950" spc="-10">
                <a:solidFill>
                  <a:srgbClr val="EBC390"/>
                </a:solidFill>
                <a:latin typeface="Arial"/>
                <a:cs typeface="Arial"/>
              </a:rPr>
              <a:t>rch</a:t>
            </a:r>
            <a:endParaRPr sz="9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76922" y="1401064"/>
            <a:ext cx="8510270" cy="1109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F0F18"/>
                </a:solidFill>
                <a:latin typeface="Arial"/>
                <a:cs typeface="Arial"/>
              </a:rPr>
              <a:t>Compute</a:t>
            </a:r>
            <a:r>
              <a:rPr dirty="0" sz="1200" b="1">
                <a:solidFill>
                  <a:srgbClr val="2B2836"/>
                </a:solidFill>
                <a:latin typeface="Arial"/>
                <a:cs typeface="Arial"/>
              </a:rPr>
              <a:t>r</a:t>
            </a:r>
            <a:r>
              <a:rPr dirty="0" sz="1200" spc="45" b="1">
                <a:solidFill>
                  <a:srgbClr val="2B2836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0F0F18"/>
                </a:solidFill>
                <a:latin typeface="Arial"/>
                <a:cs typeface="Arial"/>
              </a:rPr>
              <a:t>Sc</a:t>
            </a:r>
            <a:r>
              <a:rPr dirty="0" sz="1200" spc="-20" b="1">
                <a:solidFill>
                  <a:srgbClr val="0A2136"/>
                </a:solidFill>
                <a:latin typeface="Arial"/>
                <a:cs typeface="Arial"/>
              </a:rPr>
              <a:t>i</a:t>
            </a:r>
            <a:r>
              <a:rPr dirty="0" sz="1200" spc="-20" b="1">
                <a:solidFill>
                  <a:srgbClr val="0F0F18"/>
                </a:solidFill>
                <a:latin typeface="Arial"/>
                <a:cs typeface="Arial"/>
              </a:rPr>
              <a:t>ence</a:t>
            </a:r>
            <a:r>
              <a:rPr dirty="0" sz="1200" spc="-55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F0F18"/>
                </a:solidFill>
                <a:latin typeface="Arial"/>
                <a:cs typeface="Arial"/>
              </a:rPr>
              <a:t>&gt;</a:t>
            </a:r>
            <a:r>
              <a:rPr dirty="0" sz="1200" spc="35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F0F18"/>
                </a:solidFill>
                <a:latin typeface="Arial"/>
                <a:cs typeface="Arial"/>
              </a:rPr>
              <a:t>Computat</a:t>
            </a:r>
            <a:r>
              <a:rPr dirty="0" sz="1200" b="1">
                <a:solidFill>
                  <a:srgbClr val="341118"/>
                </a:solidFill>
                <a:latin typeface="Arial"/>
                <a:cs typeface="Arial"/>
              </a:rPr>
              <a:t>i</a:t>
            </a:r>
            <a:r>
              <a:rPr dirty="0" sz="1200" b="1">
                <a:solidFill>
                  <a:srgbClr val="0F0F18"/>
                </a:solidFill>
                <a:latin typeface="Arial"/>
                <a:cs typeface="Arial"/>
              </a:rPr>
              <a:t>on</a:t>
            </a:r>
            <a:r>
              <a:rPr dirty="0" sz="1200" spc="-40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F0F18"/>
                </a:solidFill>
                <a:latin typeface="Arial"/>
                <a:cs typeface="Arial"/>
              </a:rPr>
              <a:t>and</a:t>
            </a:r>
            <a:r>
              <a:rPr dirty="0" sz="1200" spc="-60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F0F18"/>
                </a:solidFill>
                <a:latin typeface="Arial"/>
                <a:cs typeface="Arial"/>
              </a:rPr>
              <a:t>Language</a:t>
            </a:r>
            <a:endParaRPr sz="12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940"/>
              </a:spcBef>
            </a:pPr>
            <a:r>
              <a:rPr dirty="0" sz="950" spc="-35" i="1">
                <a:solidFill>
                  <a:srgbClr val="807082"/>
                </a:solidFill>
                <a:latin typeface="Arial"/>
                <a:cs typeface="Arial"/>
              </a:rPr>
              <a:t>[</a:t>
            </a:r>
            <a:r>
              <a:rPr dirty="0" sz="950" spc="-35" i="1">
                <a:solidFill>
                  <a:srgbClr val="4B495D"/>
                </a:solidFill>
                <a:latin typeface="Arial"/>
                <a:cs typeface="Arial"/>
              </a:rPr>
              <a:t>Submitted</a:t>
            </a:r>
            <a:r>
              <a:rPr dirty="0" sz="950" spc="-45" i="1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10" i="1">
                <a:solidFill>
                  <a:srgbClr val="4B495D"/>
                </a:solidFill>
                <a:latin typeface="Arial"/>
                <a:cs typeface="Arial"/>
              </a:rPr>
              <a:t>on</a:t>
            </a:r>
            <a:r>
              <a:rPr dirty="0" sz="950" spc="-55" i="1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10" i="1">
                <a:solidFill>
                  <a:srgbClr val="626274"/>
                </a:solidFill>
                <a:latin typeface="Arial"/>
                <a:cs typeface="Arial"/>
              </a:rPr>
              <a:t>12</a:t>
            </a:r>
            <a:r>
              <a:rPr dirty="0" sz="950" spc="-75" i="1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 spc="-40" i="1">
                <a:solidFill>
                  <a:srgbClr val="807082"/>
                </a:solidFill>
                <a:latin typeface="Arial"/>
                <a:cs typeface="Arial"/>
              </a:rPr>
              <a:t>J</a:t>
            </a:r>
            <a:r>
              <a:rPr dirty="0" sz="950" spc="-40" i="1">
                <a:solidFill>
                  <a:srgbClr val="626274"/>
                </a:solidFill>
                <a:latin typeface="Arial"/>
                <a:cs typeface="Arial"/>
              </a:rPr>
              <a:t>un</a:t>
            </a:r>
            <a:r>
              <a:rPr dirty="0" sz="950" spc="-5" i="1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 spc="-10" i="1">
                <a:solidFill>
                  <a:srgbClr val="4B495D"/>
                </a:solidFill>
                <a:latin typeface="Arial"/>
                <a:cs typeface="Arial"/>
              </a:rPr>
              <a:t>20</a:t>
            </a:r>
            <a:r>
              <a:rPr dirty="0" sz="950" spc="-10" i="1">
                <a:solidFill>
                  <a:srgbClr val="445D79"/>
                </a:solidFill>
                <a:latin typeface="Arial"/>
                <a:cs typeface="Arial"/>
              </a:rPr>
              <a:t>1</a:t>
            </a:r>
            <a:r>
              <a:rPr dirty="0" sz="950" spc="-10" i="1">
                <a:solidFill>
                  <a:srgbClr val="626274"/>
                </a:solidFill>
                <a:latin typeface="Arial"/>
                <a:cs typeface="Arial"/>
              </a:rPr>
              <a:t>7</a:t>
            </a:r>
            <a:r>
              <a:rPr dirty="0" sz="950" spc="-10" i="1">
                <a:solidFill>
                  <a:srgbClr val="678093"/>
                </a:solidFill>
                <a:latin typeface="Arial"/>
                <a:cs typeface="Arial"/>
              </a:rPr>
              <a:t>(</a:t>
            </a:r>
            <a:r>
              <a:rPr dirty="0" sz="950" spc="-10" i="1">
                <a:solidFill>
                  <a:srgbClr val="8380F2"/>
                </a:solidFill>
                <a:latin typeface="Arial"/>
                <a:cs typeface="Arial"/>
              </a:rPr>
              <a:t>v</a:t>
            </a:r>
            <a:r>
              <a:rPr dirty="0" sz="950" spc="-10" i="1">
                <a:solidFill>
                  <a:srgbClr val="6B72F2"/>
                </a:solidFill>
                <a:latin typeface="Arial"/>
                <a:cs typeface="Arial"/>
              </a:rPr>
              <a:t>1</a:t>
            </a:r>
            <a:r>
              <a:rPr dirty="0" sz="950" spc="-10" i="1">
                <a:solidFill>
                  <a:srgbClr val="626274"/>
                </a:solidFill>
                <a:latin typeface="Arial"/>
                <a:cs typeface="Arial"/>
              </a:rPr>
              <a:t>)</a:t>
            </a:r>
            <a:r>
              <a:rPr dirty="0" sz="950" spc="-10" i="1">
                <a:solidFill>
                  <a:srgbClr val="8AAABC"/>
                </a:solidFill>
                <a:latin typeface="Arial"/>
                <a:cs typeface="Arial"/>
              </a:rPr>
              <a:t>, </a:t>
            </a:r>
            <a:r>
              <a:rPr dirty="0" sz="950" spc="-20" i="1">
                <a:solidFill>
                  <a:srgbClr val="8E8590"/>
                </a:solidFill>
                <a:latin typeface="Arial"/>
                <a:cs typeface="Arial"/>
              </a:rPr>
              <a:t>l</a:t>
            </a:r>
            <a:r>
              <a:rPr dirty="0" sz="950" spc="-20" i="1">
                <a:solidFill>
                  <a:srgbClr val="4B495D"/>
                </a:solidFill>
                <a:latin typeface="Arial"/>
                <a:cs typeface="Arial"/>
              </a:rPr>
              <a:t>ast</a:t>
            </a:r>
            <a:r>
              <a:rPr dirty="0" sz="950" spc="-55" i="1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30" i="1">
                <a:solidFill>
                  <a:srgbClr val="626274"/>
                </a:solidFill>
                <a:latin typeface="Arial"/>
                <a:cs typeface="Arial"/>
              </a:rPr>
              <a:t>re</a:t>
            </a:r>
            <a:r>
              <a:rPr dirty="0" sz="950" spc="-30" i="1">
                <a:solidFill>
                  <a:srgbClr val="8E8590"/>
                </a:solidFill>
                <a:latin typeface="Arial"/>
                <a:cs typeface="Arial"/>
              </a:rPr>
              <a:t>w</a:t>
            </a:r>
            <a:r>
              <a:rPr dirty="0" sz="950" spc="-30" i="1">
                <a:solidFill>
                  <a:srgbClr val="626274"/>
                </a:solidFill>
                <a:latin typeface="Arial"/>
                <a:cs typeface="Arial"/>
              </a:rPr>
              <a:t>sed</a:t>
            </a:r>
            <a:r>
              <a:rPr dirty="0" sz="950" spc="-25" i="1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 spc="-30" i="1">
                <a:solidFill>
                  <a:srgbClr val="4B495D"/>
                </a:solidFill>
                <a:latin typeface="Arial"/>
                <a:cs typeface="Arial"/>
              </a:rPr>
              <a:t>2</a:t>
            </a:r>
            <a:r>
              <a:rPr dirty="0" sz="950" spc="-55" i="1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25" i="1">
                <a:solidFill>
                  <a:srgbClr val="626274"/>
                </a:solidFill>
                <a:latin typeface="Arial"/>
                <a:cs typeface="Arial"/>
              </a:rPr>
              <a:t>A</a:t>
            </a:r>
            <a:r>
              <a:rPr dirty="0" sz="950" spc="-25" i="1">
                <a:solidFill>
                  <a:srgbClr val="807082"/>
                </a:solidFill>
                <a:latin typeface="Arial"/>
                <a:cs typeface="Arial"/>
              </a:rPr>
              <a:t>u</a:t>
            </a:r>
            <a:r>
              <a:rPr dirty="0" sz="950" spc="-25" i="1">
                <a:solidFill>
                  <a:srgbClr val="626274"/>
                </a:solidFill>
                <a:latin typeface="Arial"/>
                <a:cs typeface="Arial"/>
              </a:rPr>
              <a:t>g</a:t>
            </a:r>
            <a:r>
              <a:rPr dirty="0" sz="950" spc="-90" i="1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 spc="-30" i="1">
                <a:solidFill>
                  <a:srgbClr val="626274"/>
                </a:solidFill>
                <a:latin typeface="Arial"/>
                <a:cs typeface="Arial"/>
              </a:rPr>
              <a:t>2023</a:t>
            </a:r>
            <a:r>
              <a:rPr dirty="0" sz="950" spc="-55" i="1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 spc="-25" i="1">
                <a:solidFill>
                  <a:srgbClr val="807082"/>
                </a:solidFill>
                <a:latin typeface="Arial"/>
                <a:cs typeface="Arial"/>
              </a:rPr>
              <a:t>(</a:t>
            </a:r>
            <a:r>
              <a:rPr dirty="0" sz="950" spc="-25" i="1">
                <a:solidFill>
                  <a:srgbClr val="626274"/>
                </a:solidFill>
                <a:latin typeface="Arial"/>
                <a:cs typeface="Arial"/>
              </a:rPr>
              <a:t>th</a:t>
            </a:r>
            <a:r>
              <a:rPr dirty="0" sz="950" spc="-25" i="1">
                <a:solidFill>
                  <a:srgbClr val="8E8590"/>
                </a:solidFill>
                <a:latin typeface="Arial"/>
                <a:cs typeface="Arial"/>
              </a:rPr>
              <a:t>i</a:t>
            </a:r>
            <a:r>
              <a:rPr dirty="0" sz="950" spc="-25" i="1">
                <a:solidFill>
                  <a:srgbClr val="626274"/>
                </a:solidFill>
                <a:latin typeface="Arial"/>
                <a:cs typeface="Arial"/>
              </a:rPr>
              <a:t>s</a:t>
            </a:r>
            <a:r>
              <a:rPr dirty="0" sz="950" spc="-95" i="1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 spc="-30" i="1">
                <a:solidFill>
                  <a:srgbClr val="8E8590"/>
                </a:solidFill>
                <a:latin typeface="Arial"/>
                <a:cs typeface="Arial"/>
              </a:rPr>
              <a:t>v</a:t>
            </a:r>
            <a:r>
              <a:rPr dirty="0" sz="950" spc="-30" i="1">
                <a:solidFill>
                  <a:srgbClr val="4B495D"/>
                </a:solidFill>
                <a:latin typeface="Arial"/>
                <a:cs typeface="Arial"/>
              </a:rPr>
              <a:t>ers</a:t>
            </a:r>
            <a:r>
              <a:rPr dirty="0" sz="950" spc="-30" i="1">
                <a:solidFill>
                  <a:srgbClr val="807082"/>
                </a:solidFill>
                <a:latin typeface="Arial"/>
                <a:cs typeface="Arial"/>
              </a:rPr>
              <a:t>i</a:t>
            </a:r>
            <a:r>
              <a:rPr dirty="0" sz="950" spc="-30" i="1">
                <a:solidFill>
                  <a:srgbClr val="626274"/>
                </a:solidFill>
                <a:latin typeface="Arial"/>
                <a:cs typeface="Arial"/>
              </a:rPr>
              <a:t>on</a:t>
            </a:r>
            <a:r>
              <a:rPr dirty="0" sz="950" spc="-30" i="1">
                <a:solidFill>
                  <a:srgbClr val="A7B8D1"/>
                </a:solidFill>
                <a:latin typeface="Arial"/>
                <a:cs typeface="Arial"/>
              </a:rPr>
              <a:t>,</a:t>
            </a:r>
            <a:r>
              <a:rPr dirty="0" sz="950" spc="-65" i="1">
                <a:solidFill>
                  <a:srgbClr val="A7B8D1"/>
                </a:solidFill>
                <a:latin typeface="Arial"/>
                <a:cs typeface="Arial"/>
              </a:rPr>
              <a:t> </a:t>
            </a:r>
            <a:r>
              <a:rPr dirty="0" sz="950" spc="30" i="1">
                <a:solidFill>
                  <a:srgbClr val="678093"/>
                </a:solidFill>
                <a:latin typeface="Arial"/>
                <a:cs typeface="Arial"/>
              </a:rPr>
              <a:t>v</a:t>
            </a:r>
            <a:r>
              <a:rPr dirty="0" sz="950" spc="30" i="1">
                <a:solidFill>
                  <a:srgbClr val="626274"/>
                </a:solidFill>
                <a:latin typeface="Arial"/>
                <a:cs typeface="Arial"/>
              </a:rPr>
              <a:t>l</a:t>
            </a:r>
            <a:r>
              <a:rPr dirty="0" sz="950" spc="30" i="1">
                <a:solidFill>
                  <a:srgbClr val="678093"/>
                </a:solidFill>
                <a:latin typeface="Arial"/>
                <a:cs typeface="Arial"/>
              </a:rPr>
              <a:t>)</a:t>
            </a:r>
            <a:r>
              <a:rPr dirty="0" sz="950" spc="30" i="1">
                <a:solidFill>
                  <a:srgbClr val="445D79"/>
                </a:solidFill>
                <a:latin typeface="Arial"/>
                <a:cs typeface="Arial"/>
              </a:rPr>
              <a:t>J</a:t>
            </a:r>
            <a:endParaRPr sz="9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309"/>
              </a:spcBef>
            </a:pPr>
            <a:r>
              <a:rPr dirty="0" sz="1700" b="1">
                <a:solidFill>
                  <a:srgbClr val="0F0F18"/>
                </a:solidFill>
                <a:latin typeface="Arial"/>
                <a:cs typeface="Arial"/>
              </a:rPr>
              <a:t>Attention</a:t>
            </a:r>
            <a:r>
              <a:rPr dirty="0" sz="1700" spc="185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0A2136"/>
                </a:solidFill>
                <a:latin typeface="Arial"/>
                <a:cs typeface="Arial"/>
              </a:rPr>
              <a:t>I</a:t>
            </a:r>
            <a:r>
              <a:rPr dirty="0" sz="1700" b="1">
                <a:solidFill>
                  <a:srgbClr val="0F0F18"/>
                </a:solidFill>
                <a:latin typeface="Arial"/>
                <a:cs typeface="Arial"/>
              </a:rPr>
              <a:t>s</a:t>
            </a:r>
            <a:r>
              <a:rPr dirty="0" sz="1700" spc="25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0F0F18"/>
                </a:solidFill>
                <a:latin typeface="Arial"/>
                <a:cs typeface="Arial"/>
              </a:rPr>
              <a:t>All</a:t>
            </a:r>
            <a:r>
              <a:rPr dirty="0" sz="1700" spc="45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0F0F18"/>
                </a:solidFill>
                <a:latin typeface="Arial"/>
                <a:cs typeface="Arial"/>
              </a:rPr>
              <a:t>You</a:t>
            </a:r>
            <a:r>
              <a:rPr dirty="0" sz="1700" spc="15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0F0F18"/>
                </a:solidFill>
                <a:latin typeface="Arial"/>
                <a:cs typeface="Arial"/>
              </a:rPr>
              <a:t>Need</a:t>
            </a:r>
            <a:endParaRPr sz="17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100"/>
              </a:spcBef>
            </a:pPr>
            <a:r>
              <a:rPr dirty="0" sz="1250" spc="-30">
                <a:solidFill>
                  <a:srgbClr val="363BEF"/>
                </a:solidFill>
                <a:latin typeface="Arial"/>
                <a:cs typeface="Arial"/>
              </a:rPr>
              <a:t>Ashish</a:t>
            </a:r>
            <a:r>
              <a:rPr dirty="0" sz="1250" spc="-15">
                <a:solidFill>
                  <a:srgbClr val="363BEF"/>
                </a:solidFill>
                <a:latin typeface="Arial"/>
                <a:cs typeface="Arial"/>
              </a:rPr>
              <a:t> </a:t>
            </a:r>
            <a:r>
              <a:rPr dirty="0" sz="1250" spc="-35">
                <a:solidFill>
                  <a:srgbClr val="1F2AEF"/>
                </a:solidFill>
                <a:latin typeface="Arial"/>
                <a:cs typeface="Arial"/>
              </a:rPr>
              <a:t>Vas</a:t>
            </a:r>
            <a:r>
              <a:rPr dirty="0" sz="1250" spc="-35">
                <a:solidFill>
                  <a:srgbClr val="4650F0"/>
                </a:solidFill>
                <a:latin typeface="Arial"/>
                <a:cs typeface="Arial"/>
              </a:rPr>
              <a:t>wan</a:t>
            </a:r>
            <a:r>
              <a:rPr dirty="0" sz="1250" spc="-35">
                <a:solidFill>
                  <a:srgbClr val="2A66F0"/>
                </a:solidFill>
                <a:latin typeface="Arial"/>
                <a:cs typeface="Arial"/>
              </a:rPr>
              <a:t>i</a:t>
            </a:r>
            <a:r>
              <a:rPr dirty="0" sz="1250" spc="-35">
                <a:solidFill>
                  <a:srgbClr val="9E9EA1"/>
                </a:solidFill>
                <a:latin typeface="Arial"/>
                <a:cs typeface="Arial"/>
              </a:rPr>
              <a:t>,</a:t>
            </a:r>
            <a:r>
              <a:rPr dirty="0" sz="1250" spc="-120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63BEF"/>
                </a:solidFill>
                <a:latin typeface="Arial"/>
                <a:cs typeface="Arial"/>
              </a:rPr>
              <a:t>Noam</a:t>
            </a:r>
            <a:r>
              <a:rPr dirty="0" sz="1250" spc="50">
                <a:solidFill>
                  <a:srgbClr val="363BEF"/>
                </a:solidFill>
                <a:latin typeface="Arial"/>
                <a:cs typeface="Arial"/>
              </a:rPr>
              <a:t> </a:t>
            </a:r>
            <a:r>
              <a:rPr dirty="0" sz="1250" spc="-25">
                <a:solidFill>
                  <a:srgbClr val="363BEF"/>
                </a:solidFill>
                <a:latin typeface="Arial"/>
                <a:cs typeface="Arial"/>
              </a:rPr>
              <a:t>Shazee</a:t>
            </a:r>
            <a:r>
              <a:rPr dirty="0" sz="1250" spc="-25">
                <a:solidFill>
                  <a:srgbClr val="622BEF"/>
                </a:solidFill>
                <a:latin typeface="Arial"/>
                <a:cs typeface="Arial"/>
              </a:rPr>
              <a:t>r</a:t>
            </a:r>
            <a:r>
              <a:rPr dirty="0" sz="1250" spc="-25">
                <a:solidFill>
                  <a:srgbClr val="8E8590"/>
                </a:solidFill>
                <a:latin typeface="Arial"/>
                <a:cs typeface="Arial"/>
              </a:rPr>
              <a:t>,</a:t>
            </a:r>
            <a:r>
              <a:rPr dirty="0" sz="1250" spc="-120">
                <a:solidFill>
                  <a:srgbClr val="8E8590"/>
                </a:solidFill>
                <a:latin typeface="Arial"/>
                <a:cs typeface="Arial"/>
              </a:rPr>
              <a:t> </a:t>
            </a:r>
            <a:r>
              <a:rPr dirty="0" sz="1300" spc="-65" b="1">
                <a:solidFill>
                  <a:srgbClr val="363BEF"/>
                </a:solidFill>
                <a:latin typeface="Arial"/>
                <a:cs typeface="Arial"/>
              </a:rPr>
              <a:t>N</a:t>
            </a:r>
            <a:r>
              <a:rPr dirty="0" sz="1300" spc="-65" b="1">
                <a:solidFill>
                  <a:srgbClr val="2A66F0"/>
                </a:solidFill>
                <a:latin typeface="Arial"/>
                <a:cs typeface="Arial"/>
              </a:rPr>
              <a:t>i</a:t>
            </a:r>
            <a:r>
              <a:rPr dirty="0" sz="1300" spc="-65" b="1">
                <a:solidFill>
                  <a:srgbClr val="4650F0"/>
                </a:solidFill>
                <a:latin typeface="Arial"/>
                <a:cs typeface="Arial"/>
              </a:rPr>
              <a:t>k</a:t>
            </a:r>
            <a:r>
              <a:rPr dirty="0" sz="1300" spc="-65" b="1">
                <a:solidFill>
                  <a:srgbClr val="8380F2"/>
                </a:solidFill>
                <a:latin typeface="Arial"/>
                <a:cs typeface="Arial"/>
              </a:rPr>
              <a:t>i</a:t>
            </a:r>
            <a:r>
              <a:rPr dirty="0" sz="1300" spc="-150" b="1">
                <a:solidFill>
                  <a:srgbClr val="8380F2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363BEF"/>
                </a:solidFill>
                <a:latin typeface="Arial"/>
                <a:cs typeface="Arial"/>
              </a:rPr>
              <a:t>Parma</a:t>
            </a:r>
            <a:r>
              <a:rPr dirty="0" sz="1250" spc="-20">
                <a:solidFill>
                  <a:srgbClr val="605DF0"/>
                </a:solidFill>
                <a:latin typeface="Arial"/>
                <a:cs typeface="Arial"/>
              </a:rPr>
              <a:t>r</a:t>
            </a:r>
            <a:r>
              <a:rPr dirty="0" sz="1250" spc="-20">
                <a:solidFill>
                  <a:srgbClr val="9E9EA1"/>
                </a:solidFill>
                <a:latin typeface="Arial"/>
                <a:cs typeface="Arial"/>
              </a:rPr>
              <a:t>,</a:t>
            </a:r>
            <a:r>
              <a:rPr dirty="0" sz="1250" spc="-95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1250" spc="-30">
                <a:solidFill>
                  <a:srgbClr val="4650F0"/>
                </a:solidFill>
                <a:latin typeface="Arial"/>
                <a:cs typeface="Arial"/>
              </a:rPr>
              <a:t>Jakob</a:t>
            </a:r>
            <a:r>
              <a:rPr dirty="0" sz="1250" spc="10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4650F0"/>
                </a:solidFill>
                <a:latin typeface="Arial"/>
                <a:cs typeface="Arial"/>
              </a:rPr>
              <a:t>Uszko</a:t>
            </a:r>
            <a:r>
              <a:rPr dirty="0" sz="1250" spc="-20">
                <a:solidFill>
                  <a:srgbClr val="1F2AEF"/>
                </a:solidFill>
                <a:latin typeface="Arial"/>
                <a:cs typeface="Arial"/>
              </a:rPr>
              <a:t>re</a:t>
            </a:r>
            <a:r>
              <a:rPr dirty="0" sz="1250" spc="-20">
                <a:solidFill>
                  <a:srgbClr val="8036EF"/>
                </a:solidFill>
                <a:latin typeface="Arial"/>
                <a:cs typeface="Arial"/>
              </a:rPr>
              <a:t>i</a:t>
            </a:r>
            <a:r>
              <a:rPr dirty="0" sz="1250" spc="-20">
                <a:solidFill>
                  <a:srgbClr val="1F2AEF"/>
                </a:solidFill>
                <a:latin typeface="Arial"/>
                <a:cs typeface="Arial"/>
              </a:rPr>
              <a:t>t</a:t>
            </a:r>
            <a:r>
              <a:rPr dirty="0" sz="1250" spc="-20">
                <a:solidFill>
                  <a:srgbClr val="9E9EA1"/>
                </a:solidFill>
                <a:latin typeface="Arial"/>
                <a:cs typeface="Arial"/>
              </a:rPr>
              <a:t>,</a:t>
            </a:r>
            <a:r>
              <a:rPr dirty="0" sz="1250" spc="-75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63BEF"/>
                </a:solidFill>
                <a:latin typeface="Arial"/>
                <a:cs typeface="Arial"/>
              </a:rPr>
              <a:t>Ll</a:t>
            </a:r>
            <a:r>
              <a:rPr dirty="0" sz="1250" spc="-10">
                <a:solidFill>
                  <a:srgbClr val="8380F2"/>
                </a:solidFill>
                <a:latin typeface="Arial"/>
                <a:cs typeface="Arial"/>
              </a:rPr>
              <a:t>i</a:t>
            </a: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on</a:t>
            </a:r>
            <a:r>
              <a:rPr dirty="0" sz="1250" spc="-70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4650F0"/>
                </a:solidFill>
                <a:latin typeface="Arial"/>
                <a:cs typeface="Arial"/>
              </a:rPr>
              <a:t>Jones</a:t>
            </a:r>
            <a:r>
              <a:rPr dirty="0" sz="1250" spc="-20">
                <a:solidFill>
                  <a:srgbClr val="9E9EA1"/>
                </a:solidFill>
                <a:latin typeface="Arial"/>
                <a:cs typeface="Arial"/>
              </a:rPr>
              <a:t>,</a:t>
            </a:r>
            <a:r>
              <a:rPr dirty="0" sz="1250" spc="-130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363BEF"/>
                </a:solidFill>
                <a:latin typeface="Arial"/>
                <a:cs typeface="Arial"/>
              </a:rPr>
              <a:t>A</a:t>
            </a:r>
            <a:r>
              <a:rPr dirty="0" sz="1250" spc="-20">
                <a:solidFill>
                  <a:srgbClr val="8036EF"/>
                </a:solidFill>
                <a:latin typeface="Arial"/>
                <a:cs typeface="Arial"/>
              </a:rPr>
              <a:t>i</a:t>
            </a:r>
            <a:r>
              <a:rPr dirty="0" sz="1250" spc="-20">
                <a:solidFill>
                  <a:srgbClr val="363BEF"/>
                </a:solidFill>
                <a:latin typeface="Arial"/>
                <a:cs typeface="Arial"/>
              </a:rPr>
              <a:t>da</a:t>
            </a:r>
            <a:r>
              <a:rPr dirty="0" sz="1250" spc="-20">
                <a:solidFill>
                  <a:srgbClr val="605DF0"/>
                </a:solidFill>
                <a:latin typeface="Arial"/>
                <a:cs typeface="Arial"/>
              </a:rPr>
              <a:t>n</a:t>
            </a:r>
            <a:r>
              <a:rPr dirty="0" sz="1250" spc="-60">
                <a:solidFill>
                  <a:srgbClr val="605DF0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63BEF"/>
                </a:solidFill>
                <a:latin typeface="Arial"/>
                <a:cs typeface="Arial"/>
              </a:rPr>
              <a:t>N</a:t>
            </a:r>
            <a:r>
              <a:rPr dirty="0" sz="1250">
                <a:solidFill>
                  <a:srgbClr val="80ACF4"/>
                </a:solidFill>
                <a:latin typeface="Arial"/>
                <a:cs typeface="Arial"/>
              </a:rPr>
              <a:t>.</a:t>
            </a:r>
            <a:r>
              <a:rPr dirty="0" sz="1250" spc="-125">
                <a:solidFill>
                  <a:srgbClr val="80ACF4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Go</a:t>
            </a:r>
            <a:r>
              <a:rPr dirty="0" sz="1250" spc="-10">
                <a:solidFill>
                  <a:srgbClr val="2A66F0"/>
                </a:solidFill>
                <a:latin typeface="Arial"/>
                <a:cs typeface="Arial"/>
              </a:rPr>
              <a:t>m</a:t>
            </a:r>
            <a:r>
              <a:rPr dirty="0" sz="1250" spc="-10">
                <a:solidFill>
                  <a:srgbClr val="363BEF"/>
                </a:solidFill>
                <a:latin typeface="Arial"/>
                <a:cs typeface="Arial"/>
              </a:rPr>
              <a:t>ez</a:t>
            </a:r>
            <a:r>
              <a:rPr dirty="0" sz="1250" spc="-10">
                <a:solidFill>
                  <a:srgbClr val="8E8590"/>
                </a:solidFill>
                <a:latin typeface="Arial"/>
                <a:cs typeface="Arial"/>
              </a:rPr>
              <a:t>,</a:t>
            </a:r>
            <a:r>
              <a:rPr dirty="0" sz="1250" spc="-114">
                <a:solidFill>
                  <a:srgbClr val="8E8590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363BEF"/>
                </a:solidFill>
                <a:latin typeface="Arial"/>
                <a:cs typeface="Arial"/>
              </a:rPr>
              <a:t>Lukasz</a:t>
            </a:r>
            <a:r>
              <a:rPr dirty="0" sz="1250" spc="90">
                <a:solidFill>
                  <a:srgbClr val="363BEF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363BEF"/>
                </a:solidFill>
                <a:latin typeface="Arial"/>
                <a:cs typeface="Arial"/>
              </a:rPr>
              <a:t>Ka</a:t>
            </a:r>
            <a:r>
              <a:rPr dirty="0" sz="1250" spc="-20">
                <a:solidFill>
                  <a:srgbClr val="8036EF"/>
                </a:solidFill>
                <a:latin typeface="Arial"/>
                <a:cs typeface="Arial"/>
              </a:rPr>
              <a:t>i</a:t>
            </a:r>
            <a:r>
              <a:rPr dirty="0" sz="1250" spc="-20">
                <a:solidFill>
                  <a:srgbClr val="4650F0"/>
                </a:solidFill>
                <a:latin typeface="Arial"/>
                <a:cs typeface="Arial"/>
              </a:rPr>
              <a:t>se</a:t>
            </a:r>
            <a:r>
              <a:rPr dirty="0" sz="1250" spc="-20">
                <a:solidFill>
                  <a:srgbClr val="4470F2"/>
                </a:solidFill>
                <a:latin typeface="Arial"/>
                <a:cs typeface="Arial"/>
              </a:rPr>
              <a:t>r</a:t>
            </a:r>
            <a:r>
              <a:rPr dirty="0" sz="1250" spc="-20">
                <a:solidFill>
                  <a:srgbClr val="9E9EA1"/>
                </a:solidFill>
                <a:latin typeface="Arial"/>
                <a:cs typeface="Arial"/>
              </a:rPr>
              <a:t>,</a:t>
            </a:r>
            <a:r>
              <a:rPr dirty="0" sz="1250" spc="-65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622BEF"/>
                </a:solidFill>
                <a:latin typeface="Arial"/>
                <a:cs typeface="Arial"/>
              </a:rPr>
              <a:t>l</a:t>
            </a:r>
            <a:r>
              <a:rPr dirty="0" sz="1250">
                <a:solidFill>
                  <a:srgbClr val="8036EF"/>
                </a:solidFill>
                <a:latin typeface="Arial"/>
                <a:cs typeface="Arial"/>
              </a:rPr>
              <a:t>l</a:t>
            </a:r>
            <a:r>
              <a:rPr dirty="0" sz="1250">
                <a:solidFill>
                  <a:srgbClr val="4470F2"/>
                </a:solidFill>
                <a:latin typeface="Arial"/>
                <a:cs typeface="Arial"/>
              </a:rPr>
              <a:t>l</a:t>
            </a:r>
            <a:r>
              <a:rPr dirty="0" sz="1250">
                <a:solidFill>
                  <a:srgbClr val="894DF2"/>
                </a:solidFill>
                <a:latin typeface="Arial"/>
                <a:cs typeface="Arial"/>
              </a:rPr>
              <a:t>i</a:t>
            </a:r>
            <a:r>
              <a:rPr dirty="0" sz="1250">
                <a:solidFill>
                  <a:srgbClr val="363BEF"/>
                </a:solidFill>
                <a:latin typeface="Arial"/>
                <a:cs typeface="Arial"/>
              </a:rPr>
              <a:t>a</a:t>
            </a:r>
            <a:r>
              <a:rPr dirty="0" sz="1250" spc="-15">
                <a:solidFill>
                  <a:srgbClr val="363BEF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Polosukhin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6271468" y="1409634"/>
            <a:ext cx="1523365" cy="102933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535"/>
              </a:spcBef>
            </a:pPr>
            <a:r>
              <a:rPr dirty="0" sz="1600" b="1">
                <a:solidFill>
                  <a:srgbClr val="0F0F18"/>
                </a:solidFill>
                <a:latin typeface="Arial"/>
                <a:cs typeface="Arial"/>
              </a:rPr>
              <a:t>Access</a:t>
            </a:r>
            <a:r>
              <a:rPr dirty="0" sz="1600" spc="250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0F0F18"/>
                </a:solidFill>
                <a:latin typeface="Arial"/>
                <a:cs typeface="Arial"/>
              </a:rPr>
              <a:t>Pape</a:t>
            </a:r>
            <a:r>
              <a:rPr dirty="0" sz="1600" spc="40" b="1">
                <a:solidFill>
                  <a:srgbClr val="0A2136"/>
                </a:solidFill>
                <a:latin typeface="Arial"/>
                <a:cs typeface="Arial"/>
              </a:rPr>
              <a:t>r</a:t>
            </a:r>
            <a:r>
              <a:rPr dirty="0" sz="1600" spc="40" b="1">
                <a:solidFill>
                  <a:srgbClr val="0F0F18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77800" indent="-165100">
              <a:lnSpc>
                <a:spcPts val="1435"/>
              </a:lnSpc>
              <a:spcBef>
                <a:spcPts val="340"/>
              </a:spcBef>
              <a:buClr>
                <a:srgbClr val="0F0F18"/>
              </a:buClr>
              <a:buChar char="•"/>
              <a:tabLst>
                <a:tab pos="177800" algn="l"/>
              </a:tabLst>
            </a:pPr>
            <a:r>
              <a:rPr dirty="0" sz="1250" spc="-45">
                <a:solidFill>
                  <a:srgbClr val="7972B3"/>
                </a:solidFill>
                <a:latin typeface="Arial"/>
                <a:cs typeface="Arial"/>
              </a:rPr>
              <a:t>Download</a:t>
            </a:r>
            <a:r>
              <a:rPr dirty="0" sz="1250" spc="-25">
                <a:solidFill>
                  <a:srgbClr val="7972B3"/>
                </a:solidFill>
                <a:latin typeface="Arial"/>
                <a:cs typeface="Arial"/>
              </a:rPr>
              <a:t> </a:t>
            </a:r>
            <a:r>
              <a:rPr dirty="0" sz="1250" spc="-25">
                <a:solidFill>
                  <a:srgbClr val="7B5DAC"/>
                </a:solidFill>
                <a:latin typeface="Arial"/>
                <a:cs typeface="Arial"/>
              </a:rPr>
              <a:t>PDF</a:t>
            </a:r>
            <a:endParaRPr sz="1250">
              <a:latin typeface="Arial"/>
              <a:cs typeface="Arial"/>
            </a:endParaRPr>
          </a:p>
          <a:p>
            <a:pPr marL="178435" indent="-165735">
              <a:lnSpc>
                <a:spcPts val="1370"/>
              </a:lnSpc>
              <a:buClr>
                <a:srgbClr val="0F0F18"/>
              </a:buClr>
              <a:buChar char="•"/>
              <a:tabLst>
                <a:tab pos="178435" algn="l"/>
              </a:tabLst>
            </a:pP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Postscr</a:t>
            </a:r>
            <a:r>
              <a:rPr dirty="0" sz="1250" spc="-10">
                <a:solidFill>
                  <a:srgbClr val="8380F2"/>
                </a:solidFill>
                <a:latin typeface="Arial"/>
                <a:cs typeface="Arial"/>
              </a:rPr>
              <a:t>i</a:t>
            </a: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p</a:t>
            </a:r>
            <a:r>
              <a:rPr dirty="0" sz="1250" spc="-10">
                <a:solidFill>
                  <a:srgbClr val="1C4DF0"/>
                </a:solidFill>
                <a:latin typeface="Arial"/>
                <a:cs typeface="Arial"/>
              </a:rPr>
              <a:t>t</a:t>
            </a:r>
            <a:endParaRPr sz="1250">
              <a:latin typeface="Arial"/>
              <a:cs typeface="Arial"/>
            </a:endParaRPr>
          </a:p>
          <a:p>
            <a:pPr marL="178435" indent="-165735">
              <a:lnSpc>
                <a:spcPts val="1435"/>
              </a:lnSpc>
              <a:buClr>
                <a:srgbClr val="0F0F18"/>
              </a:buClr>
              <a:buChar char="•"/>
              <a:tabLst>
                <a:tab pos="178435" algn="l"/>
              </a:tabLst>
            </a:pPr>
            <a:r>
              <a:rPr dirty="0" sz="1250" spc="-25">
                <a:solidFill>
                  <a:srgbClr val="363BEF"/>
                </a:solidFill>
                <a:latin typeface="Arial"/>
                <a:cs typeface="Arial"/>
              </a:rPr>
              <a:t>Ot</a:t>
            </a:r>
            <a:r>
              <a:rPr dirty="0" sz="1250" spc="-25">
                <a:solidFill>
                  <a:srgbClr val="6B72F2"/>
                </a:solidFill>
                <a:latin typeface="Arial"/>
                <a:cs typeface="Arial"/>
              </a:rPr>
              <a:t>h</a:t>
            </a:r>
            <a:r>
              <a:rPr dirty="0" sz="1250" spc="-25">
                <a:solidFill>
                  <a:srgbClr val="363BEF"/>
                </a:solidFill>
                <a:latin typeface="Arial"/>
                <a:cs typeface="Arial"/>
              </a:rPr>
              <a:t>er</a:t>
            </a:r>
            <a:r>
              <a:rPr dirty="0" sz="1250" spc="-50">
                <a:solidFill>
                  <a:srgbClr val="363BEF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1F2AEF"/>
                </a:solidFill>
                <a:latin typeface="Arial"/>
                <a:cs typeface="Arial"/>
              </a:rPr>
              <a:t>F</a:t>
            </a: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o</a:t>
            </a:r>
            <a:r>
              <a:rPr dirty="0" sz="1250" spc="-10">
                <a:solidFill>
                  <a:srgbClr val="605DF0"/>
                </a:solidFill>
                <a:latin typeface="Arial"/>
                <a:cs typeface="Arial"/>
              </a:rPr>
              <a:t>rm</a:t>
            </a:r>
            <a:r>
              <a:rPr dirty="0" sz="1250" spc="-10">
                <a:solidFill>
                  <a:srgbClr val="363BEF"/>
                </a:solidFill>
                <a:latin typeface="Arial"/>
                <a:cs typeface="Arial"/>
              </a:rPr>
              <a:t>a</a:t>
            </a:r>
            <a:r>
              <a:rPr dirty="0" sz="1250" spc="-10">
                <a:solidFill>
                  <a:srgbClr val="4470F2"/>
                </a:solidFill>
                <a:latin typeface="Arial"/>
                <a:cs typeface="Arial"/>
              </a:rPr>
              <a:t>t</a:t>
            </a: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185"/>
              </a:spcBef>
            </a:pPr>
            <a:r>
              <a:rPr dirty="0" sz="650">
                <a:solidFill>
                  <a:srgbClr val="9E9EA1"/>
                </a:solidFill>
                <a:latin typeface="Arial"/>
                <a:cs typeface="Arial"/>
              </a:rPr>
              <a:t>(</a:t>
            </a:r>
            <a:r>
              <a:rPr dirty="0" sz="650">
                <a:solidFill>
                  <a:srgbClr val="6B72F2"/>
                </a:solidFill>
                <a:latin typeface="Arial"/>
                <a:cs typeface="Arial"/>
              </a:rPr>
              <a:t>v</a:t>
            </a:r>
            <a:r>
              <a:rPr dirty="0" sz="650" spc="5">
                <a:solidFill>
                  <a:srgbClr val="6B72F2"/>
                </a:solidFill>
                <a:latin typeface="Arial"/>
                <a:cs typeface="Arial"/>
              </a:rPr>
              <a:t> </a:t>
            </a:r>
            <a:r>
              <a:rPr dirty="0" sz="650">
                <a:solidFill>
                  <a:srgbClr val="6B72F2"/>
                </a:solidFill>
                <a:latin typeface="Arial"/>
                <a:cs typeface="Arial"/>
              </a:rPr>
              <a:t>ev,</a:t>
            </a:r>
            <a:r>
              <a:rPr dirty="0" sz="650" spc="175">
                <a:solidFill>
                  <a:srgbClr val="6B72F2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8380F2"/>
                </a:solidFill>
                <a:latin typeface="Arial"/>
                <a:cs typeface="Arial"/>
              </a:rPr>
              <a:t>,c</a:t>
            </a:r>
            <a:r>
              <a:rPr dirty="0" sz="650" spc="-10">
                <a:solidFill>
                  <a:srgbClr val="605DF0"/>
                </a:solidFill>
                <a:latin typeface="Arial"/>
                <a:cs typeface="Arial"/>
              </a:rPr>
              <a:t>e</a:t>
            </a:r>
            <a:r>
              <a:rPr dirty="0" sz="650" spc="-10">
                <a:solidFill>
                  <a:srgbClr val="8380F2"/>
                </a:solidFill>
                <a:latin typeface="Arial"/>
                <a:cs typeface="Arial"/>
              </a:rPr>
              <a:t>n</a:t>
            </a:r>
            <a:r>
              <a:rPr dirty="0" sz="650" spc="-10">
                <a:solidFill>
                  <a:srgbClr val="605DF0"/>
                </a:solidFill>
                <a:latin typeface="Arial"/>
                <a:cs typeface="Arial"/>
              </a:rPr>
              <a:t>!;e</a:t>
            </a:r>
            <a:r>
              <a:rPr dirty="0" sz="650" spc="-10">
                <a:solidFill>
                  <a:srgbClr val="A7B8D1"/>
                </a:solidFill>
                <a:latin typeface="Arial"/>
                <a:cs typeface="Arial"/>
              </a:rPr>
              <a:t>)</a:t>
            </a:r>
            <a:endParaRPr sz="6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67079" y="2635154"/>
            <a:ext cx="15340330" cy="10331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20200"/>
              </a:lnSpc>
              <a:spcBef>
                <a:spcPts val="100"/>
              </a:spcBef>
            </a:pPr>
            <a:r>
              <a:rPr dirty="0" sz="1100" spc="-45">
                <a:solidFill>
                  <a:srgbClr val="1F4980"/>
                </a:solidFill>
                <a:latin typeface="Arial"/>
                <a:cs typeface="Arial"/>
              </a:rPr>
              <a:t>T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he</a:t>
            </a:r>
            <a:r>
              <a:rPr dirty="0" sz="1100" spc="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23644"/>
                </a:solidFill>
                <a:latin typeface="Arial"/>
                <a:cs typeface="Arial"/>
              </a:rPr>
              <a:t>dom</a:t>
            </a:r>
            <a:r>
              <a:rPr dirty="0" sz="1100" spc="-40">
                <a:solidFill>
                  <a:srgbClr val="6B3879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40">
                <a:solidFill>
                  <a:srgbClr val="423644"/>
                </a:solidFill>
                <a:latin typeface="Arial"/>
                <a:cs typeface="Arial"/>
              </a:rPr>
              <a:t>an</a:t>
            </a:r>
            <a:r>
              <a:rPr dirty="0" sz="1100" spc="-40">
                <a:solidFill>
                  <a:srgbClr val="1F4980"/>
                </a:solidFill>
                <a:latin typeface="Arial"/>
                <a:cs typeface="Arial"/>
              </a:rPr>
              <a:t>t</a:t>
            </a:r>
            <a:r>
              <a:rPr dirty="0" sz="1100" spc="20">
                <a:solidFill>
                  <a:srgbClr val="1F4980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423644"/>
                </a:solidFill>
                <a:latin typeface="Arial"/>
                <a:cs typeface="Arial"/>
              </a:rPr>
              <a:t>sequence</a:t>
            </a:r>
            <a:r>
              <a:rPr dirty="0" sz="1100" spc="-20">
                <a:solidFill>
                  <a:srgbClr val="423644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transduct</a:t>
            </a:r>
            <a:r>
              <a:rPr dirty="0" sz="1100" spc="-35">
                <a:solidFill>
                  <a:srgbClr val="6B3879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8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mo</a:t>
            </a:r>
            <a:r>
              <a:rPr dirty="0" sz="1100" spc="-40">
                <a:solidFill>
                  <a:srgbClr val="693B4B"/>
                </a:solidFill>
                <a:latin typeface="Arial"/>
                <a:cs typeface="Arial"/>
              </a:rPr>
              <a:t>d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0">
                <a:solidFill>
                  <a:srgbClr val="2167A1"/>
                </a:solidFill>
                <a:latin typeface="Arial"/>
                <a:cs typeface="Arial"/>
              </a:rPr>
              <a:t>l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1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23644"/>
                </a:solidFill>
                <a:latin typeface="Arial"/>
                <a:cs typeface="Arial"/>
              </a:rPr>
              <a:t>are</a:t>
            </a:r>
            <a:r>
              <a:rPr dirty="0" sz="1100" spc="-125">
                <a:solidFill>
                  <a:srgbClr val="423644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based</a:t>
            </a:r>
            <a:r>
              <a:rPr dirty="0" sz="1100" spc="-1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B495D"/>
                </a:solidFill>
                <a:latin typeface="Arial"/>
                <a:cs typeface="Arial"/>
              </a:rPr>
              <a:t>on</a:t>
            </a:r>
            <a:r>
              <a:rPr dirty="0" sz="1100" spc="-9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com</a:t>
            </a:r>
            <a:r>
              <a:rPr dirty="0" sz="1100" spc="-35">
                <a:solidFill>
                  <a:srgbClr val="693B4B"/>
                </a:solidFill>
                <a:latin typeface="Arial"/>
                <a:cs typeface="Arial"/>
              </a:rPr>
              <a:t>p</a:t>
            </a:r>
            <a:r>
              <a:rPr dirty="0" sz="1100" spc="-35">
                <a:solidFill>
                  <a:srgbClr val="2167A1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ex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rec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urr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en</a:t>
            </a:r>
            <a:r>
              <a:rPr dirty="0" sz="1100" spc="-35">
                <a:solidFill>
                  <a:srgbClr val="2F6089"/>
                </a:solidFill>
                <a:latin typeface="Arial"/>
                <a:cs typeface="Arial"/>
              </a:rPr>
              <a:t>t</a:t>
            </a:r>
            <a:r>
              <a:rPr dirty="0" sz="1100" spc="-25">
                <a:solidFill>
                  <a:srgbClr val="2F608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1100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1100" spc="-105">
                <a:solidFill>
                  <a:srgbClr val="1F4980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convo</a:t>
            </a:r>
            <a:r>
              <a:rPr dirty="0" sz="1100" spc="-35">
                <a:solidFill>
                  <a:srgbClr val="3D799C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ution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a</a:t>
            </a:r>
            <a:r>
              <a:rPr dirty="0" sz="1100" spc="-35">
                <a:solidFill>
                  <a:srgbClr val="3D799C"/>
                </a:solidFill>
                <a:latin typeface="Arial"/>
                <a:cs typeface="Arial"/>
              </a:rPr>
              <a:t>l</a:t>
            </a:r>
            <a:r>
              <a:rPr dirty="0" sz="1100" spc="-80">
                <a:solidFill>
                  <a:srgbClr val="3D799C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ne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u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ra</a:t>
            </a:r>
            <a:r>
              <a:rPr dirty="0" sz="1100" spc="-35">
                <a:solidFill>
                  <a:srgbClr val="590E59"/>
                </a:solidFill>
                <a:latin typeface="Arial"/>
                <a:cs typeface="Arial"/>
              </a:rPr>
              <a:t>l</a:t>
            </a:r>
            <a:r>
              <a:rPr dirty="0" sz="1100" spc="-85">
                <a:solidFill>
                  <a:srgbClr val="590E59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ne</a:t>
            </a:r>
            <a:r>
              <a:rPr dirty="0" sz="1100" spc="-35">
                <a:solidFill>
                  <a:srgbClr val="693B4B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works</a:t>
            </a:r>
            <a:r>
              <a:rPr dirty="0" sz="1100" spc="-4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26274"/>
                </a:solidFill>
                <a:latin typeface="Arial"/>
                <a:cs typeface="Arial"/>
              </a:rPr>
              <a:t>in</a:t>
            </a:r>
            <a:r>
              <a:rPr dirty="0" sz="1100" spc="-10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423644"/>
                </a:solidFill>
                <a:latin typeface="Arial"/>
                <a:cs typeface="Arial"/>
              </a:rPr>
              <a:t>a</a:t>
            </a:r>
            <a:r>
              <a:rPr dirty="0" sz="1100" spc="-20">
                <a:solidFill>
                  <a:srgbClr val="626274"/>
                </a:solidFill>
                <a:latin typeface="Arial"/>
                <a:cs typeface="Arial"/>
              </a:rPr>
              <a:t>n</a:t>
            </a:r>
            <a:r>
              <a:rPr dirty="0" sz="1100" spc="-9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enco</a:t>
            </a:r>
            <a:r>
              <a:rPr dirty="0" sz="1100" spc="-40">
                <a:solidFill>
                  <a:srgbClr val="693B4B"/>
                </a:solidFill>
                <a:latin typeface="Arial"/>
                <a:cs typeface="Arial"/>
              </a:rPr>
              <a:t>d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er-decode</a:t>
            </a:r>
            <a:r>
              <a:rPr dirty="0" sz="1100" spc="-40">
                <a:solidFill>
                  <a:srgbClr val="3D799C"/>
                </a:solidFill>
                <a:latin typeface="Arial"/>
                <a:cs typeface="Arial"/>
              </a:rPr>
              <a:t>r</a:t>
            </a:r>
            <a:r>
              <a:rPr dirty="0" sz="1100" spc="-100">
                <a:solidFill>
                  <a:srgbClr val="3D799C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con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fi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gu</a:t>
            </a:r>
            <a:r>
              <a:rPr dirty="0" sz="1100" spc="-35">
                <a:solidFill>
                  <a:srgbClr val="2F6089"/>
                </a:solidFill>
                <a:latin typeface="Arial"/>
                <a:cs typeface="Arial"/>
              </a:rPr>
              <a:t>r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35">
                <a:solidFill>
                  <a:srgbClr val="1F4980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on</a:t>
            </a:r>
            <a:r>
              <a:rPr dirty="0" sz="1100" spc="-35">
                <a:solidFill>
                  <a:srgbClr val="7972B3"/>
                </a:solidFill>
                <a:latin typeface="Arial"/>
                <a:cs typeface="Arial"/>
              </a:rPr>
              <a:t>.</a:t>
            </a:r>
            <a:r>
              <a:rPr dirty="0" sz="1100" spc="-135">
                <a:solidFill>
                  <a:srgbClr val="7972B3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The</a:t>
            </a:r>
            <a:r>
              <a:rPr dirty="0" sz="1100" spc="-7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693B4B"/>
                </a:solidFill>
                <a:latin typeface="Arial"/>
                <a:cs typeface="Arial"/>
              </a:rPr>
              <a:t>b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es</a:t>
            </a:r>
            <a:r>
              <a:rPr dirty="0" sz="1100" spc="-35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6B6456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pe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rf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1100" spc="-35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m</a:t>
            </a:r>
            <a:r>
              <a:rPr dirty="0" sz="1100" spc="-35">
                <a:solidFill>
                  <a:srgbClr val="2167A1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n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g</a:t>
            </a:r>
            <a:r>
              <a:rPr dirty="0" sz="1100" spc="-7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m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ode</a:t>
            </a:r>
            <a:r>
              <a:rPr dirty="0" sz="1100" spc="-40">
                <a:solidFill>
                  <a:srgbClr val="46807C"/>
                </a:solidFill>
                <a:latin typeface="Arial"/>
                <a:cs typeface="Arial"/>
              </a:rPr>
              <a:t>l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1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35">
                <a:solidFill>
                  <a:srgbClr val="3D799C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so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connect</a:t>
            </a:r>
            <a:r>
              <a:rPr dirty="0" sz="1100" spc="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1100" spc="-10">
                <a:solidFill>
                  <a:srgbClr val="445D79"/>
                </a:solidFill>
                <a:latin typeface="Arial"/>
                <a:cs typeface="Arial"/>
              </a:rPr>
              <a:t>h</a:t>
            </a:r>
            <a:r>
              <a:rPr dirty="0" sz="1100" spc="-1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9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enc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de</a:t>
            </a:r>
            <a:r>
              <a:rPr dirty="0" sz="1100" spc="-30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1100" spc="-60">
                <a:solidFill>
                  <a:srgbClr val="1F4980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and</a:t>
            </a:r>
            <a:r>
              <a:rPr dirty="0" sz="1100" spc="-7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decoder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626274"/>
                </a:solidFill>
                <a:latin typeface="Arial"/>
                <a:cs typeface="Arial"/>
              </a:rPr>
              <a:t>through</a:t>
            </a:r>
            <a:r>
              <a:rPr dirty="0" sz="1100" spc="-2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an</a:t>
            </a:r>
            <a:r>
              <a:rPr dirty="0" sz="1100" spc="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40">
                <a:solidFill>
                  <a:srgbClr val="2F6089"/>
                </a:solidFill>
                <a:latin typeface="Arial"/>
                <a:cs typeface="Arial"/>
              </a:rPr>
              <a:t>tt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ntion</a:t>
            </a:r>
            <a:r>
              <a:rPr dirty="0" sz="1100" spc="-8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mech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40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m</a:t>
            </a:r>
            <a:r>
              <a:rPr dirty="0" sz="1100" spc="-40">
                <a:solidFill>
                  <a:srgbClr val="7972B3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7972B3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45D79"/>
                </a:solidFill>
                <a:latin typeface="Arial"/>
                <a:cs typeface="Arial"/>
              </a:rPr>
              <a:t>We</a:t>
            </a:r>
            <a:r>
              <a:rPr dirty="0" sz="1100" spc="-7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propose</a:t>
            </a:r>
            <a:r>
              <a:rPr dirty="0" sz="1100" spc="3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445D79"/>
                </a:solidFill>
                <a:latin typeface="Arial"/>
                <a:cs typeface="Arial"/>
              </a:rPr>
              <a:t>a 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new</a:t>
            </a:r>
            <a:r>
              <a:rPr dirty="0" sz="1100" spc="-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45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m</a:t>
            </a:r>
            <a:r>
              <a:rPr dirty="0" sz="1100" spc="-45">
                <a:solidFill>
                  <a:srgbClr val="622641"/>
                </a:solidFill>
                <a:latin typeface="Arial"/>
                <a:cs typeface="Arial"/>
              </a:rPr>
              <a:t>p</a:t>
            </a:r>
            <a:r>
              <a:rPr dirty="0" sz="1100" spc="-45">
                <a:solidFill>
                  <a:srgbClr val="2F6089"/>
                </a:solidFill>
                <a:latin typeface="Arial"/>
                <a:cs typeface="Arial"/>
              </a:rPr>
              <a:t>l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4B495D"/>
                </a:solidFill>
                <a:latin typeface="Arial"/>
                <a:cs typeface="Arial"/>
              </a:rPr>
              <a:t>ne</a:t>
            </a:r>
            <a:r>
              <a:rPr dirty="0" sz="1100" spc="-65">
                <a:solidFill>
                  <a:srgbClr val="775B3B"/>
                </a:solidFill>
                <a:latin typeface="Arial"/>
                <a:cs typeface="Arial"/>
              </a:rPr>
              <a:t>ti</a:t>
            </a:r>
            <a:r>
              <a:rPr dirty="0" sz="1100" spc="-65">
                <a:solidFill>
                  <a:srgbClr val="626274"/>
                </a:solidFill>
                <a:latin typeface="Arial"/>
                <a:cs typeface="Arial"/>
              </a:rPr>
              <a:t>Nork</a:t>
            </a:r>
            <a:r>
              <a:rPr dirty="0" sz="1100" spc="-9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23644"/>
                </a:solidFill>
                <a:latin typeface="Arial"/>
                <a:cs typeface="Arial"/>
              </a:rPr>
              <a:t>arch</a:t>
            </a:r>
            <a:r>
              <a:rPr dirty="0" sz="1100" spc="-35">
                <a:solidFill>
                  <a:srgbClr val="6B3879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693B4B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ectu</a:t>
            </a:r>
            <a:r>
              <a:rPr dirty="0" sz="1100" spc="-35">
                <a:solidFill>
                  <a:srgbClr val="6B6456"/>
                </a:solidFill>
                <a:latin typeface="Arial"/>
                <a:cs typeface="Arial"/>
              </a:rPr>
              <a:t>r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35">
                <a:solidFill>
                  <a:srgbClr val="8AAABC"/>
                </a:solidFill>
                <a:latin typeface="Arial"/>
                <a:cs typeface="Arial"/>
              </a:rPr>
              <a:t>,</a:t>
            </a:r>
            <a:r>
              <a:rPr dirty="0" sz="1100" spc="-125">
                <a:solidFill>
                  <a:srgbClr val="8AAABC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B495D"/>
                </a:solidFill>
                <a:latin typeface="Arial"/>
                <a:cs typeface="Arial"/>
              </a:rPr>
              <a:t>the</a:t>
            </a:r>
            <a:r>
              <a:rPr dirty="0" sz="1100" spc="-6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693B4B"/>
                </a:solidFill>
                <a:latin typeface="Arial"/>
                <a:cs typeface="Arial"/>
              </a:rPr>
              <a:t>Tra</a:t>
            </a:r>
            <a:r>
              <a:rPr dirty="0" sz="1100" spc="-5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50">
                <a:solidFill>
                  <a:srgbClr val="4B495D"/>
                </a:solidFill>
                <a:latin typeface="Arial"/>
                <a:cs typeface="Arial"/>
              </a:rPr>
              <a:t>sforme</a:t>
            </a:r>
            <a:r>
              <a:rPr dirty="0" sz="1100" spc="-50">
                <a:solidFill>
                  <a:srgbClr val="46807C"/>
                </a:solidFill>
                <a:latin typeface="Arial"/>
                <a:cs typeface="Arial"/>
              </a:rPr>
              <a:t>r</a:t>
            </a:r>
            <a:r>
              <a:rPr dirty="0" sz="1100" spc="-50">
                <a:solidFill>
                  <a:srgbClr val="9E9EA1"/>
                </a:solidFill>
                <a:latin typeface="Arial"/>
                <a:cs typeface="Arial"/>
              </a:rPr>
              <a:t>,</a:t>
            </a:r>
            <a:r>
              <a:rPr dirty="0" sz="1100" spc="-60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b</a:t>
            </a:r>
            <a:r>
              <a:rPr dirty="0" sz="1100" spc="-40">
                <a:solidFill>
                  <a:srgbClr val="423644"/>
                </a:solidFill>
                <a:latin typeface="Arial"/>
                <a:cs typeface="Arial"/>
              </a:rPr>
              <a:t>ase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d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so</a:t>
            </a:r>
            <a:r>
              <a:rPr dirty="0" sz="1100" spc="-35">
                <a:solidFill>
                  <a:srgbClr val="590E59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35">
                <a:solidFill>
                  <a:srgbClr val="0354A1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y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B495D"/>
                </a:solidFill>
                <a:latin typeface="Arial"/>
                <a:cs typeface="Arial"/>
              </a:rPr>
              <a:t>on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35">
                <a:solidFill>
                  <a:srgbClr val="2F6089"/>
                </a:solidFill>
                <a:latin typeface="Arial"/>
                <a:cs typeface="Arial"/>
              </a:rPr>
              <a:t>tt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en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89232A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on</a:t>
            </a:r>
            <a:r>
              <a:rPr dirty="0" sz="1100" spc="-8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mecha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40">
                <a:solidFill>
                  <a:srgbClr val="46807C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sms</a:t>
            </a:r>
            <a:r>
              <a:rPr dirty="0" sz="1100" spc="-40">
                <a:solidFill>
                  <a:srgbClr val="8AAABC"/>
                </a:solidFill>
                <a:latin typeface="Arial"/>
                <a:cs typeface="Arial"/>
              </a:rPr>
              <a:t>,</a:t>
            </a:r>
            <a:r>
              <a:rPr dirty="0" sz="1100" spc="-110">
                <a:solidFill>
                  <a:srgbClr val="8AAABC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d</a:t>
            </a:r>
            <a:r>
              <a:rPr dirty="0" sz="1100" spc="-40">
                <a:solidFill>
                  <a:srgbClr val="648772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423644"/>
                </a:solidFill>
                <a:latin typeface="Arial"/>
                <a:cs typeface="Arial"/>
              </a:rPr>
              <a:t>spe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40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n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,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g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,v</a:t>
            </a:r>
            <a:r>
              <a:rPr dirty="0" sz="1100" spc="-40">
                <a:solidFill>
                  <a:srgbClr val="648772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1F4980"/>
                </a:solidFill>
                <a:latin typeface="Arial"/>
                <a:cs typeface="Arial"/>
              </a:rPr>
              <a:t>t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h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recurrence</a:t>
            </a:r>
            <a:r>
              <a:rPr dirty="0" sz="1100" spc="8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423644"/>
                </a:solidFill>
                <a:latin typeface="Arial"/>
                <a:cs typeface="Arial"/>
              </a:rPr>
              <a:t>a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d</a:t>
            </a:r>
            <a:r>
              <a:rPr dirty="0" sz="1100" spc="-8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on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vo</a:t>
            </a:r>
            <a:r>
              <a:rPr dirty="0" sz="1100" spc="-35">
                <a:solidFill>
                  <a:srgbClr val="894252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u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tion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5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ti</a:t>
            </a:r>
            <a:r>
              <a:rPr dirty="0" sz="1100" spc="-40">
                <a:solidFill>
                  <a:srgbClr val="693B4B"/>
                </a:solidFill>
                <a:latin typeface="Arial"/>
                <a:cs typeface="Arial"/>
              </a:rPr>
              <a:t>r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0">
                <a:solidFill>
                  <a:srgbClr val="46807C"/>
                </a:solidFill>
                <a:latin typeface="Arial"/>
                <a:cs typeface="Arial"/>
              </a:rPr>
              <a:t>l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y</a:t>
            </a:r>
            <a:r>
              <a:rPr dirty="0" sz="1100" spc="-40">
                <a:solidFill>
                  <a:srgbClr val="9E9EA1"/>
                </a:solidFill>
                <a:latin typeface="Arial"/>
                <a:cs typeface="Arial"/>
              </a:rPr>
              <a:t>.</a:t>
            </a:r>
            <a:r>
              <a:rPr dirty="0" sz="1100" spc="-80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Experimen</a:t>
            </a:r>
            <a:r>
              <a:rPr dirty="0" sz="1100" spc="-40">
                <a:solidFill>
                  <a:srgbClr val="2F6089"/>
                </a:solidFill>
                <a:latin typeface="Arial"/>
                <a:cs typeface="Arial"/>
              </a:rPr>
              <a:t>t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on</a:t>
            </a:r>
            <a:r>
              <a:rPr dirty="0" sz="1100" spc="-8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626274"/>
                </a:solidFill>
                <a:latin typeface="Arial"/>
                <a:cs typeface="Arial"/>
              </a:rPr>
              <a:t>two</a:t>
            </a:r>
            <a:r>
              <a:rPr dirty="0" sz="1100" spc="-5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626274"/>
                </a:solidFill>
                <a:latin typeface="Arial"/>
                <a:cs typeface="Arial"/>
              </a:rPr>
              <a:t>ma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ch</a:t>
            </a:r>
            <a:r>
              <a:rPr dirty="0" sz="1100" spc="-45">
                <a:solidFill>
                  <a:srgbClr val="894252"/>
                </a:solidFill>
                <a:latin typeface="Arial"/>
                <a:cs typeface="Arial"/>
              </a:rPr>
              <a:t>i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5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ra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30">
                <a:solidFill>
                  <a:srgbClr val="46807C"/>
                </a:solidFill>
                <a:latin typeface="Arial"/>
                <a:cs typeface="Arial"/>
              </a:rPr>
              <a:t>l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ati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on</a:t>
            </a:r>
            <a:r>
              <a:rPr dirty="0" sz="1100" spc="-9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445D79"/>
                </a:solidFill>
                <a:latin typeface="Arial"/>
                <a:cs typeface="Arial"/>
              </a:rPr>
              <a:t>tasks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show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these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mode</a:t>
            </a:r>
            <a:r>
              <a:rPr dirty="0" sz="1100" spc="-35">
                <a:solidFill>
                  <a:srgbClr val="2167A1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1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3D799C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1100" spc="-6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be</a:t>
            </a:r>
            <a:r>
              <a:rPr dirty="0" sz="950" spc="29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up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eri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r</a:t>
            </a:r>
            <a:r>
              <a:rPr dirty="0" sz="1100" spc="-13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894252"/>
                </a:solidFill>
                <a:latin typeface="Arial"/>
                <a:cs typeface="Arial"/>
              </a:rPr>
              <a:t>i</a:t>
            </a:r>
            <a:r>
              <a:rPr dirty="0" sz="110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8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q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u</a:t>
            </a:r>
            <a:r>
              <a:rPr dirty="0" sz="1100" spc="-35">
                <a:solidFill>
                  <a:srgbClr val="423644"/>
                </a:solidFill>
                <a:latin typeface="Arial"/>
                <a:cs typeface="Arial"/>
              </a:rPr>
              <a:t>a</a:t>
            </a:r>
            <a:r>
              <a:rPr dirty="0" sz="1100" spc="-35">
                <a:solidFill>
                  <a:srgbClr val="3D799C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29CC8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ty </a:t>
            </a:r>
            <a:r>
              <a:rPr dirty="0" sz="1100" spc="-65">
                <a:solidFill>
                  <a:srgbClr val="445D79"/>
                </a:solidFill>
                <a:latin typeface="Arial"/>
                <a:cs typeface="Arial"/>
              </a:rPr>
              <a:t>Wh</a:t>
            </a:r>
            <a:r>
              <a:rPr dirty="0" sz="1100" spc="-65">
                <a:solidFill>
                  <a:srgbClr val="894252"/>
                </a:solidFill>
                <a:latin typeface="Arial"/>
                <a:cs typeface="Arial"/>
              </a:rPr>
              <a:t>i</a:t>
            </a:r>
            <a:r>
              <a:rPr dirty="0" sz="1100" spc="-65">
                <a:solidFill>
                  <a:srgbClr val="89566B"/>
                </a:solidFill>
                <a:latin typeface="Arial"/>
                <a:cs typeface="Arial"/>
              </a:rPr>
              <a:t>l</a:t>
            </a:r>
            <a:r>
              <a:rPr dirty="0" sz="1100" spc="-6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1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445D79"/>
                </a:solidFill>
                <a:latin typeface="Arial"/>
                <a:cs typeface="Arial"/>
              </a:rPr>
              <a:t>b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25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25">
                <a:solidFill>
                  <a:srgbClr val="445D79"/>
                </a:solidFill>
                <a:latin typeface="Arial"/>
                <a:cs typeface="Arial"/>
              </a:rPr>
              <a:t>ng</a:t>
            </a:r>
            <a:r>
              <a:rPr dirty="0" sz="1100" spc="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626274"/>
                </a:solidFill>
                <a:latin typeface="Arial"/>
                <a:cs typeface="Arial"/>
              </a:rPr>
              <a:t>m</a:t>
            </a:r>
            <a:r>
              <a:rPr dirty="0" sz="1100" spc="-20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1100" spc="-20">
                <a:solidFill>
                  <a:srgbClr val="3D799C"/>
                </a:solidFill>
                <a:latin typeface="Arial"/>
                <a:cs typeface="Arial"/>
              </a:rPr>
              <a:t>r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500">
                <a:solidFill>
                  <a:srgbClr val="4B495D"/>
                </a:solidFill>
                <a:latin typeface="Arial"/>
                <a:cs typeface="Arial"/>
              </a:rPr>
              <a:t>   </a:t>
            </a:r>
            <a:r>
              <a:rPr dirty="0" sz="1100" spc="-40">
                <a:solidFill>
                  <a:srgbClr val="693B4B"/>
                </a:solidFill>
                <a:latin typeface="Arial"/>
                <a:cs typeface="Arial"/>
              </a:rPr>
              <a:t>p</a:t>
            </a:r>
            <a:r>
              <a:rPr dirty="0" sz="1100" spc="-40">
                <a:solidFill>
                  <a:srgbClr val="423644"/>
                </a:solidFill>
                <a:latin typeface="Arial"/>
                <a:cs typeface="Arial"/>
              </a:rPr>
              <a:t>a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ra</a:t>
            </a:r>
            <a:r>
              <a:rPr dirty="0" sz="1100" spc="-40">
                <a:solidFill>
                  <a:srgbClr val="46807C"/>
                </a:solidFill>
                <a:latin typeface="Arial"/>
                <a:cs typeface="Arial"/>
              </a:rPr>
              <a:t>ll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0">
                <a:solidFill>
                  <a:srgbClr val="59235D"/>
                </a:solidFill>
                <a:latin typeface="Arial"/>
                <a:cs typeface="Arial"/>
              </a:rPr>
              <a:t>li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za</a:t>
            </a:r>
            <a:r>
              <a:rPr dirty="0" sz="1100" spc="-40">
                <a:solidFill>
                  <a:srgbClr val="6B6456"/>
                </a:solidFill>
                <a:latin typeface="Arial"/>
                <a:cs typeface="Arial"/>
              </a:rPr>
              <a:t>b</a:t>
            </a:r>
            <a:r>
              <a:rPr dirty="0" sz="1100" spc="-40">
                <a:solidFill>
                  <a:srgbClr val="590E59"/>
                </a:solidFill>
                <a:latin typeface="Arial"/>
                <a:cs typeface="Arial"/>
              </a:rPr>
              <a:t>l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and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59235D"/>
                </a:solidFill>
                <a:latin typeface="Arial"/>
                <a:cs typeface="Arial"/>
              </a:rPr>
              <a:t>r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equ</a:t>
            </a:r>
            <a:r>
              <a:rPr dirty="0" sz="1100" spc="-40">
                <a:solidFill>
                  <a:srgbClr val="59235D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ring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40">
                <a:solidFill>
                  <a:srgbClr val="648772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gn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ifi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can</a:t>
            </a:r>
            <a:r>
              <a:rPr dirty="0" sz="1100" spc="-40">
                <a:solidFill>
                  <a:srgbClr val="693B4B"/>
                </a:solidFill>
                <a:latin typeface="Arial"/>
                <a:cs typeface="Arial"/>
              </a:rPr>
              <a:t>tl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y</a:t>
            </a:r>
            <a:r>
              <a:rPr dirty="0" sz="1100" spc="-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3D799C"/>
                </a:solidFill>
                <a:latin typeface="Arial"/>
                <a:cs typeface="Arial"/>
              </a:rPr>
              <a:t>l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ess</a:t>
            </a:r>
            <a:r>
              <a:rPr dirty="0" sz="1100" spc="-7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445D79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75835D"/>
                </a:solidFill>
                <a:latin typeface="Arial"/>
                <a:cs typeface="Arial"/>
              </a:rPr>
              <a:t>i</a:t>
            </a:r>
            <a:r>
              <a:rPr dirty="0" sz="1100" spc="-20">
                <a:solidFill>
                  <a:srgbClr val="445D79"/>
                </a:solidFill>
                <a:latin typeface="Arial"/>
                <a:cs typeface="Arial"/>
              </a:rPr>
              <a:t>m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3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693B4B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o</a:t>
            </a:r>
            <a:r>
              <a:rPr dirty="0" sz="1100" spc="-1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775B3B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423644"/>
                </a:solidFill>
                <a:latin typeface="Arial"/>
                <a:cs typeface="Arial"/>
              </a:rPr>
              <a:t>ra</a:t>
            </a:r>
            <a:r>
              <a:rPr dirty="0" sz="1100" spc="-20">
                <a:solidFill>
                  <a:srgbClr val="6B3879"/>
                </a:solidFill>
                <a:latin typeface="Arial"/>
                <a:cs typeface="Arial"/>
              </a:rPr>
              <a:t>i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n</a:t>
            </a:r>
            <a:r>
              <a:rPr dirty="0" sz="1100" spc="-20">
                <a:solidFill>
                  <a:srgbClr val="7972B3"/>
                </a:solidFill>
                <a:latin typeface="Arial"/>
                <a:cs typeface="Arial"/>
              </a:rPr>
              <a:t>.</a:t>
            </a:r>
            <a:r>
              <a:rPr dirty="0" sz="1100" spc="-90">
                <a:solidFill>
                  <a:srgbClr val="7972B3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Ou</a:t>
            </a:r>
            <a:r>
              <a:rPr dirty="0" sz="1100" spc="-25">
                <a:solidFill>
                  <a:srgbClr val="693B4B"/>
                </a:solidFill>
                <a:latin typeface="Arial"/>
                <a:cs typeface="Arial"/>
              </a:rPr>
              <a:t>r</a:t>
            </a:r>
            <a:r>
              <a:rPr dirty="0" sz="1100" spc="-50">
                <a:solidFill>
                  <a:srgbClr val="693B4B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mode</a:t>
            </a:r>
            <a:r>
              <a:rPr dirty="0" sz="1100" spc="-40">
                <a:solidFill>
                  <a:srgbClr val="2167A1"/>
                </a:solidFill>
                <a:latin typeface="Arial"/>
                <a:cs typeface="Arial"/>
              </a:rPr>
              <a:t>l</a:t>
            </a:r>
            <a:r>
              <a:rPr dirty="0" sz="1100" spc="-45">
                <a:solidFill>
                  <a:srgbClr val="2167A1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23644"/>
                </a:solidFill>
                <a:latin typeface="Arial"/>
                <a:cs typeface="Arial"/>
              </a:rPr>
              <a:t>ach</a:t>
            </a:r>
            <a:r>
              <a:rPr dirty="0" sz="1100" spc="-40">
                <a:solidFill>
                  <a:srgbClr val="648772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v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es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28</a:t>
            </a:r>
            <a:r>
              <a:rPr dirty="0" sz="1100" spc="-35">
                <a:solidFill>
                  <a:srgbClr val="A8696E"/>
                </a:solidFill>
                <a:latin typeface="Arial"/>
                <a:cs typeface="Arial"/>
              </a:rPr>
              <a:t>.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4</a:t>
            </a:r>
            <a:r>
              <a:rPr dirty="0" sz="1100" spc="-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B</a:t>
            </a:r>
            <a:r>
              <a:rPr dirty="0" sz="1100" spc="-45">
                <a:solidFill>
                  <a:srgbClr val="6B6456"/>
                </a:solidFill>
                <a:latin typeface="Arial"/>
                <a:cs typeface="Arial"/>
              </a:rPr>
              <a:t>L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U</a:t>
            </a:r>
            <a:r>
              <a:rPr dirty="0" sz="1100" spc="-8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B495D"/>
                </a:solidFill>
                <a:latin typeface="Arial"/>
                <a:cs typeface="Arial"/>
              </a:rPr>
              <a:t>on</a:t>
            </a:r>
            <a:r>
              <a:rPr dirty="0" sz="1100" spc="-6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45D79"/>
                </a:solidFill>
                <a:latin typeface="Arial"/>
                <a:cs typeface="Arial"/>
              </a:rPr>
              <a:t>the</a:t>
            </a:r>
            <a:r>
              <a:rPr dirty="0" sz="1100" spc="-13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626274"/>
                </a:solidFill>
                <a:latin typeface="Arial"/>
                <a:cs typeface="Arial"/>
              </a:rPr>
              <a:t>W</a:t>
            </a:r>
            <a:r>
              <a:rPr dirty="0" sz="1100" spc="-55">
                <a:solidFill>
                  <a:srgbClr val="693B4B"/>
                </a:solidFill>
                <a:latin typeface="Arial"/>
                <a:cs typeface="Arial"/>
              </a:rPr>
              <a:t>M</a:t>
            </a:r>
            <a:r>
              <a:rPr dirty="0" sz="1100" spc="-55">
                <a:solidFill>
                  <a:srgbClr val="445D79"/>
                </a:solidFill>
                <a:latin typeface="Arial"/>
                <a:cs typeface="Arial"/>
              </a:rPr>
              <a:t>T</a:t>
            </a:r>
            <a:r>
              <a:rPr dirty="0" sz="1100" spc="2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20</a:t>
            </a:r>
            <a:r>
              <a:rPr dirty="0" sz="1100" spc="-40">
                <a:solidFill>
                  <a:srgbClr val="693B4B"/>
                </a:solidFill>
                <a:latin typeface="Arial"/>
                <a:cs typeface="Arial"/>
              </a:rPr>
              <a:t>1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4</a:t>
            </a:r>
            <a:r>
              <a:rPr dirty="0" sz="1100" spc="-1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0">
                <a:solidFill>
                  <a:srgbClr val="693B4B"/>
                </a:solidFill>
                <a:latin typeface="Arial"/>
                <a:cs typeface="Arial"/>
              </a:rPr>
              <a:t>n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g</a:t>
            </a:r>
            <a:r>
              <a:rPr dirty="0" sz="1100" spc="-40">
                <a:solidFill>
                  <a:srgbClr val="89232A"/>
                </a:solidFill>
                <a:latin typeface="Arial"/>
                <a:cs typeface="Arial"/>
              </a:rPr>
              <a:t>li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sh-</a:t>
            </a:r>
            <a:r>
              <a:rPr dirty="0" sz="1100" spc="-30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1100" spc="-30">
                <a:solidFill>
                  <a:srgbClr val="2B2836"/>
                </a:solidFill>
                <a:latin typeface="Arial"/>
                <a:cs typeface="Arial"/>
              </a:rPr>
              <a:t>-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German</a:t>
            </a:r>
            <a:r>
              <a:rPr dirty="0" sz="1100" spc="-10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trans</a:t>
            </a:r>
            <a:r>
              <a:rPr dirty="0" sz="1100" spc="-35">
                <a:solidFill>
                  <a:srgbClr val="894252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35">
                <a:solidFill>
                  <a:srgbClr val="2F6089"/>
                </a:solidFill>
                <a:latin typeface="Arial"/>
                <a:cs typeface="Arial"/>
              </a:rPr>
              <a:t>ti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on</a:t>
            </a:r>
            <a:r>
              <a:rPr dirty="0" sz="1100" spc="-1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167A1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as</a:t>
            </a:r>
            <a:r>
              <a:rPr dirty="0" sz="1100" spc="-20">
                <a:solidFill>
                  <a:srgbClr val="445D79"/>
                </a:solidFill>
                <a:latin typeface="Arial"/>
                <a:cs typeface="Arial"/>
              </a:rPr>
              <a:t>k</a:t>
            </a:r>
            <a:r>
              <a:rPr dirty="0" sz="1100" spc="-20">
                <a:solidFill>
                  <a:srgbClr val="7299BC"/>
                </a:solidFill>
                <a:latin typeface="Arial"/>
                <a:cs typeface="Arial"/>
              </a:rPr>
              <a:t>,</a:t>
            </a:r>
            <a:r>
              <a:rPr dirty="0" sz="1100" spc="-114">
                <a:solidFill>
                  <a:srgbClr val="7299BC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6B3879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mpro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vin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g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ve</a:t>
            </a:r>
            <a:r>
              <a:rPr dirty="0" sz="1100" spc="-25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1100" spc="-110">
                <a:solidFill>
                  <a:srgbClr val="1F498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26274"/>
                </a:solidFill>
                <a:latin typeface="Arial"/>
                <a:cs typeface="Arial"/>
              </a:rPr>
              <a:t>the</a:t>
            </a:r>
            <a:r>
              <a:rPr dirty="0" sz="1100" spc="-8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existing</a:t>
            </a:r>
            <a:r>
              <a:rPr dirty="0" sz="1100" spc="-6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445D79"/>
                </a:solidFill>
                <a:latin typeface="Arial"/>
                <a:cs typeface="Arial"/>
              </a:rPr>
              <a:t>be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25">
                <a:solidFill>
                  <a:srgbClr val="2167A1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2167A1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res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u</a:t>
            </a:r>
            <a:r>
              <a:rPr dirty="0" sz="1100" spc="-30">
                <a:solidFill>
                  <a:srgbClr val="46807C"/>
                </a:solidFill>
                <a:latin typeface="Arial"/>
                <a:cs typeface="Arial"/>
              </a:rPr>
              <a:t>lt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30">
                <a:solidFill>
                  <a:srgbClr val="9E9EA1"/>
                </a:solidFill>
                <a:latin typeface="Arial"/>
                <a:cs typeface="Arial"/>
              </a:rPr>
              <a:t>,</a:t>
            </a:r>
            <a:r>
              <a:rPr dirty="0" sz="1100" spc="-65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nc</a:t>
            </a:r>
            <a:r>
              <a:rPr dirty="0" sz="1100" spc="-40">
                <a:solidFill>
                  <a:srgbClr val="6B3879"/>
                </a:solidFill>
                <a:latin typeface="Arial"/>
                <a:cs typeface="Arial"/>
              </a:rPr>
              <a:t>l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u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d</a:t>
            </a:r>
            <a:r>
              <a:rPr dirty="0" sz="1100" spc="-40">
                <a:solidFill>
                  <a:srgbClr val="894252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g</a:t>
            </a:r>
            <a:r>
              <a:rPr dirty="0" sz="1100" spc="-5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ensemb</a:t>
            </a:r>
            <a:r>
              <a:rPr dirty="0" sz="1100" spc="-40">
                <a:solidFill>
                  <a:srgbClr val="46807C"/>
                </a:solidFill>
                <a:latin typeface="Arial"/>
                <a:cs typeface="Arial"/>
              </a:rPr>
              <a:t>l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es</a:t>
            </a:r>
            <a:r>
              <a:rPr dirty="0" sz="1100" spc="-5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445D79"/>
                </a:solidFill>
                <a:latin typeface="Arial"/>
                <a:cs typeface="Arial"/>
              </a:rPr>
              <a:t>by</a:t>
            </a:r>
            <a:r>
              <a:rPr dirty="0" sz="1100" spc="1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445D79"/>
                </a:solidFill>
                <a:latin typeface="Arial"/>
                <a:cs typeface="Arial"/>
              </a:rPr>
              <a:t>over</a:t>
            </a:r>
            <a:r>
              <a:rPr dirty="0" sz="1100" spc="1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5D79"/>
                </a:solidFill>
                <a:latin typeface="Arial"/>
                <a:cs typeface="Arial"/>
              </a:rPr>
              <a:t>2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B</a:t>
            </a:r>
            <a:r>
              <a:rPr dirty="0" sz="1100" spc="-45">
                <a:solidFill>
                  <a:srgbClr val="3D799C"/>
                </a:solidFill>
                <a:latin typeface="Arial"/>
                <a:cs typeface="Arial"/>
              </a:rPr>
              <a:t>L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EU</a:t>
            </a:r>
            <a:r>
              <a:rPr dirty="0" sz="1100" spc="-45">
                <a:solidFill>
                  <a:srgbClr val="8E8590"/>
                </a:solidFill>
                <a:latin typeface="Arial"/>
                <a:cs typeface="Arial"/>
              </a:rPr>
              <a:t>.</a:t>
            </a:r>
            <a:r>
              <a:rPr dirty="0" sz="1100" spc="-90">
                <a:solidFill>
                  <a:srgbClr val="8E859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626274"/>
                </a:solidFill>
                <a:latin typeface="Arial"/>
                <a:cs typeface="Arial"/>
              </a:rPr>
              <a:t>On</a:t>
            </a:r>
            <a:r>
              <a:rPr dirty="0" sz="1100" spc="-9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F6089"/>
                </a:solidFill>
                <a:latin typeface="Arial"/>
                <a:cs typeface="Arial"/>
              </a:rPr>
              <a:t>th</a:t>
            </a:r>
            <a:r>
              <a:rPr dirty="0" sz="1100" spc="-30">
                <a:solidFill>
                  <a:srgbClr val="626274"/>
                </a:solidFill>
                <a:latin typeface="Arial"/>
                <a:cs typeface="Arial"/>
              </a:rPr>
              <a:t>e</a:t>
            </a:r>
            <a:r>
              <a:rPr dirty="0" sz="1100" spc="-4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445D79"/>
                </a:solidFill>
                <a:latin typeface="Arial"/>
                <a:cs typeface="Arial"/>
              </a:rPr>
              <a:t>WMT</a:t>
            </a:r>
            <a:r>
              <a:rPr dirty="0" sz="110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20</a:t>
            </a:r>
            <a:r>
              <a:rPr dirty="0" sz="1100" spc="-45">
                <a:solidFill>
                  <a:srgbClr val="693B4B"/>
                </a:solidFill>
                <a:latin typeface="Arial"/>
                <a:cs typeface="Arial"/>
              </a:rPr>
              <a:t>1</a:t>
            </a:r>
            <a:r>
              <a:rPr dirty="0" sz="1100" spc="-45">
                <a:solidFill>
                  <a:srgbClr val="626274"/>
                </a:solidFill>
                <a:latin typeface="Arial"/>
                <a:cs typeface="Arial"/>
              </a:rPr>
              <a:t>4</a:t>
            </a:r>
            <a:r>
              <a:rPr dirty="0" sz="1100" spc="-5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g</a:t>
            </a:r>
            <a:r>
              <a:rPr dirty="0" sz="1100" spc="-35">
                <a:solidFill>
                  <a:srgbClr val="894252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sh-</a:t>
            </a:r>
            <a:r>
              <a:rPr dirty="0" sz="1100" spc="-30">
                <a:solidFill>
                  <a:srgbClr val="8E8590"/>
                </a:solidFill>
                <a:latin typeface="Arial"/>
                <a:cs typeface="Arial"/>
              </a:rPr>
              <a:t>t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1100" spc="-30">
                <a:solidFill>
                  <a:srgbClr val="423644"/>
                </a:solidFill>
                <a:latin typeface="Arial"/>
                <a:cs typeface="Arial"/>
              </a:rPr>
              <a:t>-</a:t>
            </a:r>
            <a:r>
              <a:rPr dirty="0" sz="1100" spc="-10">
                <a:solidFill>
                  <a:srgbClr val="423644"/>
                </a:solidFill>
                <a:latin typeface="Arial"/>
                <a:cs typeface="Arial"/>
              </a:rPr>
              <a:t>F</a:t>
            </a:r>
            <a:r>
              <a:rPr dirty="0" sz="1100" spc="-10">
                <a:solidFill>
                  <a:srgbClr val="445D79"/>
                </a:solidFill>
                <a:latin typeface="Arial"/>
                <a:cs typeface="Arial"/>
              </a:rPr>
              <a:t>r</a:t>
            </a:r>
            <a:r>
              <a:rPr dirty="0" sz="1100" spc="-1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10">
                <a:solidFill>
                  <a:srgbClr val="445D79"/>
                </a:solidFill>
                <a:latin typeface="Arial"/>
                <a:cs typeface="Arial"/>
              </a:rPr>
              <a:t>nch </a:t>
            </a:r>
            <a:r>
              <a:rPr dirty="0" sz="1100" spc="-30">
                <a:solidFill>
                  <a:srgbClr val="775B3B"/>
                </a:solidFill>
                <a:latin typeface="Arial"/>
                <a:cs typeface="Arial"/>
              </a:rPr>
              <a:t>t</a:t>
            </a:r>
            <a:r>
              <a:rPr dirty="0" sz="1100" spc="-30">
                <a:solidFill>
                  <a:srgbClr val="423644"/>
                </a:solidFill>
                <a:latin typeface="Arial"/>
                <a:cs typeface="Arial"/>
              </a:rPr>
              <a:t>rans</a:t>
            </a:r>
            <a:r>
              <a:rPr dirty="0" sz="1100" spc="-30">
                <a:solidFill>
                  <a:srgbClr val="46807C"/>
                </a:solidFill>
                <a:latin typeface="Arial"/>
                <a:cs typeface="Arial"/>
              </a:rPr>
              <a:t>l</a:t>
            </a:r>
            <a:r>
              <a:rPr dirty="0" sz="1100" spc="-30">
                <a:solidFill>
                  <a:srgbClr val="423644"/>
                </a:solidFill>
                <a:latin typeface="Arial"/>
                <a:cs typeface="Arial"/>
              </a:rPr>
              <a:t>a</a:t>
            </a:r>
            <a:r>
              <a:rPr dirty="0" sz="1100" spc="-30">
                <a:solidFill>
                  <a:srgbClr val="626274"/>
                </a:solidFill>
                <a:latin typeface="Arial"/>
                <a:cs typeface="Arial"/>
              </a:rPr>
              <a:t>tion</a:t>
            </a:r>
            <a:r>
              <a:rPr dirty="0" sz="1100" spc="-10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445D79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423644"/>
                </a:solidFill>
                <a:latin typeface="Arial"/>
                <a:cs typeface="Arial"/>
              </a:rPr>
              <a:t>ask</a:t>
            </a:r>
            <a:r>
              <a:rPr dirty="0" sz="1100" spc="-20">
                <a:solidFill>
                  <a:srgbClr val="8E8590"/>
                </a:solidFill>
                <a:latin typeface="Arial"/>
                <a:cs typeface="Arial"/>
              </a:rPr>
              <a:t>,</a:t>
            </a:r>
            <a:r>
              <a:rPr dirty="0" sz="1100" spc="-70">
                <a:solidFill>
                  <a:srgbClr val="8E859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B495D"/>
                </a:solidFill>
                <a:latin typeface="Arial"/>
                <a:cs typeface="Arial"/>
              </a:rPr>
              <a:t>ou</a:t>
            </a:r>
            <a:r>
              <a:rPr dirty="0" sz="1100" spc="-10">
                <a:solidFill>
                  <a:srgbClr val="6B6456"/>
                </a:solidFill>
                <a:latin typeface="Arial"/>
                <a:cs typeface="Arial"/>
              </a:rPr>
              <a:t>r</a:t>
            </a:r>
            <a:r>
              <a:rPr dirty="0" sz="1100" spc="-100">
                <a:solidFill>
                  <a:srgbClr val="6B6456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mode</a:t>
            </a:r>
            <a:r>
              <a:rPr dirty="0" sz="1100" spc="-25">
                <a:solidFill>
                  <a:srgbClr val="2167A1"/>
                </a:solidFill>
                <a:latin typeface="Arial"/>
                <a:cs typeface="Arial"/>
              </a:rPr>
              <a:t>l</a:t>
            </a:r>
            <a:r>
              <a:rPr dirty="0" sz="1100" spc="-90">
                <a:solidFill>
                  <a:srgbClr val="2167A1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23644"/>
                </a:solidFill>
                <a:latin typeface="Arial"/>
                <a:cs typeface="Arial"/>
              </a:rPr>
              <a:t>es</a:t>
            </a:r>
            <a:r>
              <a:rPr dirty="0" sz="1100" spc="-35">
                <a:solidFill>
                  <a:srgbClr val="622641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423644"/>
                </a:solidFill>
                <a:latin typeface="Arial"/>
                <a:cs typeface="Arial"/>
              </a:rPr>
              <a:t>ab</a:t>
            </a:r>
            <a:r>
              <a:rPr dirty="0" sz="1100" spc="-35">
                <a:solidFill>
                  <a:srgbClr val="2167A1"/>
                </a:solidFill>
                <a:latin typeface="Arial"/>
                <a:cs typeface="Arial"/>
              </a:rPr>
              <a:t>li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shes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6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new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40">
                <a:solidFill>
                  <a:srgbClr val="89232A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ng</a:t>
            </a:r>
            <a:r>
              <a:rPr dirty="0" sz="1100" spc="-40">
                <a:solidFill>
                  <a:srgbClr val="89232A"/>
                </a:solidFill>
                <a:latin typeface="Arial"/>
                <a:cs typeface="Arial"/>
              </a:rPr>
              <a:t>l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e-</a:t>
            </a:r>
            <a:r>
              <a:rPr dirty="0" sz="1100" spc="-50">
                <a:solidFill>
                  <a:srgbClr val="4B495D"/>
                </a:solidFill>
                <a:latin typeface="Arial"/>
                <a:cs typeface="Arial"/>
              </a:rPr>
              <a:t>mo</a:t>
            </a:r>
            <a:r>
              <a:rPr dirty="0" sz="1100" spc="-50">
                <a:solidFill>
                  <a:srgbClr val="445D79"/>
                </a:solidFill>
                <a:latin typeface="Arial"/>
                <a:cs typeface="Arial"/>
              </a:rPr>
              <a:t>d</a:t>
            </a:r>
            <a:r>
              <a:rPr dirty="0" sz="1100" spc="-5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50">
                <a:solidFill>
                  <a:srgbClr val="75835D"/>
                </a:solidFill>
                <a:latin typeface="Arial"/>
                <a:cs typeface="Arial"/>
              </a:rPr>
              <a:t>l</a:t>
            </a:r>
            <a:r>
              <a:rPr dirty="0" sz="1100" spc="-85">
                <a:solidFill>
                  <a:srgbClr val="7583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35">
                <a:solidFill>
                  <a:srgbClr val="693B4B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35">
                <a:solidFill>
                  <a:srgbClr val="2F6089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e-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1100" spc="-30">
                <a:solidFill>
                  <a:srgbClr val="6B6456"/>
                </a:solidFill>
                <a:latin typeface="Arial"/>
                <a:cs typeface="Arial"/>
              </a:rPr>
              <a:t>f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-</a:t>
            </a:r>
            <a:r>
              <a:rPr dirty="0" sz="1100" spc="-35">
                <a:solidFill>
                  <a:srgbClr val="775B3B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he-art</a:t>
            </a:r>
            <a:r>
              <a:rPr dirty="0" sz="1100" spc="-7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B</a:t>
            </a:r>
            <a:r>
              <a:rPr dirty="0" sz="1100" spc="-35">
                <a:solidFill>
                  <a:srgbClr val="775B3B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23644"/>
                </a:solidFill>
                <a:latin typeface="Arial"/>
                <a:cs typeface="Arial"/>
              </a:rPr>
              <a:t>EU</a:t>
            </a:r>
            <a:r>
              <a:rPr dirty="0" sz="1100" spc="-120">
                <a:solidFill>
                  <a:srgbClr val="423644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score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1100">
                <a:solidFill>
                  <a:srgbClr val="6B6456"/>
                </a:solidFill>
                <a:latin typeface="Arial"/>
                <a:cs typeface="Arial"/>
              </a:rPr>
              <a:t>f</a:t>
            </a:r>
            <a:r>
              <a:rPr dirty="0" sz="1100" spc="-5">
                <a:solidFill>
                  <a:srgbClr val="6B6456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6B6456"/>
                </a:solidFill>
                <a:latin typeface="Arial"/>
                <a:cs typeface="Arial"/>
              </a:rPr>
              <a:t>4</a:t>
            </a:r>
            <a:r>
              <a:rPr dirty="0" sz="1100" spc="-35">
                <a:solidFill>
                  <a:srgbClr val="693B4B"/>
                </a:solidFill>
                <a:latin typeface="Arial"/>
                <a:cs typeface="Arial"/>
              </a:rPr>
              <a:t>1</a:t>
            </a:r>
            <a:r>
              <a:rPr dirty="0" sz="1100" spc="-35">
                <a:solidFill>
                  <a:srgbClr val="7972B3"/>
                </a:solidFill>
                <a:latin typeface="Arial"/>
                <a:cs typeface="Arial"/>
              </a:rPr>
              <a:t>.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8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445D79"/>
                </a:solidFill>
                <a:latin typeface="Arial"/>
                <a:cs typeface="Arial"/>
              </a:rPr>
              <a:t>a</a:t>
            </a:r>
            <a:r>
              <a:rPr dirty="0" sz="1100" spc="-20">
                <a:solidFill>
                  <a:srgbClr val="626274"/>
                </a:solidFill>
                <a:latin typeface="Arial"/>
                <a:cs typeface="Arial"/>
              </a:rPr>
              <a:t>fte</a:t>
            </a:r>
            <a:r>
              <a:rPr dirty="0" sz="1100" spc="-20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1100" spc="-120">
                <a:solidFill>
                  <a:srgbClr val="1F4980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3D3B70"/>
                </a:solidFill>
                <a:latin typeface="Arial"/>
                <a:cs typeface="Arial"/>
              </a:rPr>
              <a:t>tra</a:t>
            </a:r>
            <a:r>
              <a:rPr dirty="0" sz="1100" spc="-35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n</a:t>
            </a:r>
            <a:r>
              <a:rPr dirty="0" sz="1100" spc="-35">
                <a:solidFill>
                  <a:srgbClr val="648772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g</a:t>
            </a:r>
            <a:r>
              <a:rPr dirty="0" sz="1100" spc="-5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78093"/>
                </a:solidFill>
                <a:latin typeface="Arial"/>
                <a:cs typeface="Arial"/>
              </a:rPr>
              <a:t>f</a:t>
            </a:r>
            <a:r>
              <a:rPr dirty="0" sz="1100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1100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1100" spc="-70">
                <a:solidFill>
                  <a:srgbClr val="1F4980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626274"/>
                </a:solidFill>
                <a:latin typeface="Arial"/>
                <a:cs typeface="Arial"/>
              </a:rPr>
              <a:t>3</a:t>
            </a:r>
            <a:r>
              <a:rPr dirty="0" sz="1100" spc="-30">
                <a:solidFill>
                  <a:srgbClr val="7299BC"/>
                </a:solidFill>
                <a:latin typeface="Arial"/>
                <a:cs typeface="Arial"/>
              </a:rPr>
              <a:t>.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5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23644"/>
                </a:solidFill>
                <a:latin typeface="Arial"/>
                <a:cs typeface="Arial"/>
              </a:rPr>
              <a:t>da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ys</a:t>
            </a:r>
            <a:r>
              <a:rPr dirty="0" sz="1100" spc="-5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on</a:t>
            </a:r>
            <a:r>
              <a:rPr dirty="0" sz="1100" spc="-7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20">
                <a:solidFill>
                  <a:srgbClr val="2167A1"/>
                </a:solidFill>
                <a:latin typeface="Arial"/>
                <a:cs typeface="Arial"/>
              </a:rPr>
              <a:t>i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gh</a:t>
            </a:r>
            <a:r>
              <a:rPr dirty="0" sz="1100" spc="-20">
                <a:solidFill>
                  <a:srgbClr val="1F4980"/>
                </a:solidFill>
                <a:latin typeface="Arial"/>
                <a:cs typeface="Arial"/>
              </a:rPr>
              <a:t>t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GP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U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35">
                <a:solidFill>
                  <a:srgbClr val="8E8590"/>
                </a:solidFill>
                <a:latin typeface="Arial"/>
                <a:cs typeface="Arial"/>
              </a:rPr>
              <a:t>,</a:t>
            </a:r>
            <a:r>
              <a:rPr dirty="0" sz="1100" spc="-114">
                <a:solidFill>
                  <a:srgbClr val="8E859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7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sma</a:t>
            </a:r>
            <a:r>
              <a:rPr dirty="0" sz="1100" spc="-30">
                <a:solidFill>
                  <a:srgbClr val="894252"/>
                </a:solidFill>
                <a:latin typeface="Arial"/>
                <a:cs typeface="Arial"/>
              </a:rPr>
              <a:t>ll</a:t>
            </a:r>
            <a:r>
              <a:rPr dirty="0" sz="1100" spc="-130">
                <a:solidFill>
                  <a:srgbClr val="894252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626274"/>
                </a:solidFill>
                <a:latin typeface="Arial"/>
                <a:cs typeface="Arial"/>
              </a:rPr>
              <a:t>fra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ct</a:t>
            </a:r>
            <a:r>
              <a:rPr dirty="0" sz="1100" spc="-30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30">
                <a:solidFill>
                  <a:srgbClr val="626274"/>
                </a:solidFill>
                <a:latin typeface="Arial"/>
                <a:cs typeface="Arial"/>
              </a:rPr>
              <a:t>o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8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26274"/>
                </a:solidFill>
                <a:latin typeface="Arial"/>
                <a:cs typeface="Arial"/>
              </a:rPr>
              <a:t>of</a:t>
            </a:r>
            <a:r>
              <a:rPr dirty="0" sz="1100" spc="-1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F6089"/>
                </a:solidFill>
                <a:latin typeface="Arial"/>
                <a:cs typeface="Arial"/>
              </a:rPr>
              <a:t>t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he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rain</a:t>
            </a:r>
            <a:r>
              <a:rPr dirty="0" sz="1100" spc="-35">
                <a:solidFill>
                  <a:srgbClr val="2167A1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n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g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626274"/>
                </a:solidFill>
                <a:latin typeface="Arial"/>
                <a:cs typeface="Arial"/>
              </a:rPr>
              <a:t>cos</a:t>
            </a:r>
            <a:r>
              <a:rPr dirty="0" sz="1100" spc="-30">
                <a:solidFill>
                  <a:srgbClr val="3D799C"/>
                </a:solidFill>
                <a:latin typeface="Arial"/>
                <a:cs typeface="Arial"/>
              </a:rPr>
              <a:t>t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1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1100" spc="-20">
                <a:solidFill>
                  <a:srgbClr val="6B3879"/>
                </a:solidFill>
                <a:latin typeface="Arial"/>
                <a:cs typeface="Arial"/>
              </a:rPr>
              <a:t>f</a:t>
            </a:r>
            <a:r>
              <a:rPr dirty="0" sz="1100" spc="-5">
                <a:solidFill>
                  <a:srgbClr val="6B3879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h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bes</a:t>
            </a:r>
            <a:r>
              <a:rPr dirty="0" sz="1100" spc="-35">
                <a:solidFill>
                  <a:srgbClr val="2F6089"/>
                </a:solidFill>
                <a:latin typeface="Arial"/>
                <a:cs typeface="Arial"/>
              </a:rPr>
              <a:t>t</a:t>
            </a:r>
            <a:r>
              <a:rPr dirty="0" sz="1100" spc="-70">
                <a:solidFill>
                  <a:srgbClr val="2F6089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mod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35">
                <a:solidFill>
                  <a:srgbClr val="46807C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7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445D79"/>
                </a:solidFill>
                <a:latin typeface="Arial"/>
                <a:cs typeface="Arial"/>
              </a:rPr>
              <a:t>from</a:t>
            </a:r>
            <a:r>
              <a:rPr dirty="0" sz="1100" spc="-10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626274"/>
                </a:solidFill>
                <a:latin typeface="Arial"/>
                <a:cs typeface="Arial"/>
              </a:rPr>
              <a:t>the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167A1"/>
                </a:solidFill>
                <a:latin typeface="Arial"/>
                <a:cs typeface="Arial"/>
              </a:rPr>
              <a:t>l</a:t>
            </a:r>
            <a:r>
              <a:rPr dirty="0" sz="1100" spc="-25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25">
                <a:solidFill>
                  <a:srgbClr val="2F6089"/>
                </a:solidFill>
                <a:latin typeface="Arial"/>
                <a:cs typeface="Arial"/>
              </a:rPr>
              <a:t>t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era</a:t>
            </a:r>
            <a:r>
              <a:rPr dirty="0" sz="1100" spc="-25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1100" spc="-25">
                <a:solidFill>
                  <a:srgbClr val="445D79"/>
                </a:solidFill>
                <a:latin typeface="Arial"/>
                <a:cs typeface="Arial"/>
              </a:rPr>
              <a:t>u</a:t>
            </a:r>
            <a:r>
              <a:rPr dirty="0" sz="1100" spc="-25">
                <a:solidFill>
                  <a:srgbClr val="3D799C"/>
                </a:solidFill>
                <a:latin typeface="Arial"/>
                <a:cs typeface="Arial"/>
              </a:rPr>
              <a:t>r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25">
                <a:solidFill>
                  <a:srgbClr val="7299BC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7299BC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626274"/>
                </a:solidFill>
                <a:latin typeface="Arial"/>
                <a:cs typeface="Arial"/>
              </a:rPr>
              <a:t>We</a:t>
            </a:r>
            <a:r>
              <a:rPr dirty="0" sz="1100" spc="-4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55">
                <a:solidFill>
                  <a:srgbClr val="445D79"/>
                </a:solidFill>
                <a:latin typeface="Arial"/>
                <a:cs typeface="Arial"/>
              </a:rPr>
              <a:t>h</a:t>
            </a:r>
            <a:r>
              <a:rPr dirty="0" sz="1100" spc="-55">
                <a:solidFill>
                  <a:srgbClr val="626274"/>
                </a:solidFill>
                <a:latin typeface="Arial"/>
                <a:cs typeface="Arial"/>
              </a:rPr>
              <a:t>o</a:t>
            </a:r>
            <a:r>
              <a:rPr dirty="0" sz="1100" spc="-55">
                <a:solidFill>
                  <a:srgbClr val="678093"/>
                </a:solidFill>
                <a:latin typeface="Arial"/>
                <a:cs typeface="Arial"/>
              </a:rPr>
              <a:t>w</a:t>
            </a:r>
            <a:r>
              <a:rPr dirty="0" sz="1100" spc="20">
                <a:solidFill>
                  <a:srgbClr val="678093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3D799C"/>
                </a:solidFill>
                <a:latin typeface="Arial"/>
                <a:cs typeface="Arial"/>
              </a:rPr>
              <a:t>t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hat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626274"/>
                </a:solidFill>
                <a:latin typeface="Arial"/>
                <a:cs typeface="Arial"/>
              </a:rPr>
              <a:t>t</a:t>
            </a:r>
            <a:r>
              <a:rPr dirty="0" sz="1100" spc="-10">
                <a:solidFill>
                  <a:srgbClr val="445D79"/>
                </a:solidFill>
                <a:latin typeface="Arial"/>
                <a:cs typeface="Arial"/>
              </a:rPr>
              <a:t>h</a:t>
            </a:r>
            <a:r>
              <a:rPr dirty="0" sz="1100" spc="-1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7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626274"/>
                </a:solidFill>
                <a:latin typeface="Arial"/>
                <a:cs typeface="Arial"/>
              </a:rPr>
              <a:t>Tr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an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sf</a:t>
            </a:r>
            <a:r>
              <a:rPr dirty="0" sz="1100" spc="-45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1100" spc="-45">
                <a:solidFill>
                  <a:srgbClr val="626274"/>
                </a:solidFill>
                <a:latin typeface="Arial"/>
                <a:cs typeface="Arial"/>
              </a:rPr>
              <a:t>rme</a:t>
            </a:r>
            <a:r>
              <a:rPr dirty="0" sz="1100" spc="-45">
                <a:solidFill>
                  <a:srgbClr val="3D799C"/>
                </a:solidFill>
                <a:latin typeface="Arial"/>
                <a:cs typeface="Arial"/>
              </a:rPr>
              <a:t>r</a:t>
            </a:r>
            <a:r>
              <a:rPr dirty="0" sz="1100" spc="-60">
                <a:solidFill>
                  <a:srgbClr val="3D799C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ge</a:t>
            </a:r>
            <a:r>
              <a:rPr dirty="0" sz="1100" spc="-4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1100" spc="-40">
                <a:solidFill>
                  <a:srgbClr val="807082"/>
                </a:solidFill>
                <a:latin typeface="Arial"/>
                <a:cs typeface="Arial"/>
              </a:rPr>
              <a:t>r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40">
                <a:solidFill>
                  <a:srgbClr val="894252"/>
                </a:solidFill>
                <a:latin typeface="Arial"/>
                <a:cs typeface="Arial"/>
              </a:rPr>
              <a:t>l</a:t>
            </a:r>
            <a:r>
              <a:rPr dirty="0" sz="1100" spc="-40">
                <a:solidFill>
                  <a:srgbClr val="89566B"/>
                </a:solidFill>
                <a:latin typeface="Arial"/>
                <a:cs typeface="Arial"/>
              </a:rPr>
              <a:t>i</a:t>
            </a:r>
            <a:r>
              <a:rPr dirty="0" sz="1100" spc="-40">
                <a:solidFill>
                  <a:srgbClr val="4B495D"/>
                </a:solidFill>
                <a:latin typeface="Arial"/>
                <a:cs typeface="Arial"/>
              </a:rPr>
              <a:t>zes</a:t>
            </a:r>
            <a:r>
              <a:rPr dirty="0" sz="1100" spc="-1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626274"/>
                </a:solidFill>
                <a:latin typeface="Arial"/>
                <a:cs typeface="Arial"/>
              </a:rPr>
              <a:t>we</a:t>
            </a:r>
            <a:r>
              <a:rPr dirty="0" sz="1100" spc="-30">
                <a:solidFill>
                  <a:srgbClr val="3D799C"/>
                </a:solidFill>
                <a:latin typeface="Arial"/>
                <a:cs typeface="Arial"/>
              </a:rPr>
              <a:t>ll</a:t>
            </a:r>
            <a:r>
              <a:rPr dirty="0" sz="1100" spc="-50">
                <a:solidFill>
                  <a:srgbClr val="3D799C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167A1"/>
                </a:solidFill>
                <a:latin typeface="Arial"/>
                <a:cs typeface="Arial"/>
              </a:rPr>
              <a:t>t</a:t>
            </a:r>
            <a:r>
              <a:rPr dirty="0" sz="1100" spc="-25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1100" spc="500">
                <a:solidFill>
                  <a:srgbClr val="445D79"/>
                </a:solidFill>
                <a:latin typeface="Arial"/>
                <a:cs typeface="Arial"/>
              </a:rPr>
              <a:t>  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other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693B4B"/>
                </a:solidFill>
                <a:latin typeface="Arial"/>
                <a:cs typeface="Arial"/>
              </a:rPr>
              <a:t>t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as</a:t>
            </a:r>
            <a:r>
              <a:rPr dirty="0" sz="1100" spc="-25">
                <a:solidFill>
                  <a:srgbClr val="693B4B"/>
                </a:solidFill>
                <a:latin typeface="Arial"/>
                <a:cs typeface="Arial"/>
              </a:rPr>
              <a:t>k</a:t>
            </a:r>
            <a:r>
              <a:rPr dirty="0" sz="1100" spc="-2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11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B6456"/>
                </a:solidFill>
                <a:latin typeface="Arial"/>
                <a:cs typeface="Arial"/>
              </a:rPr>
              <a:t>by</a:t>
            </a:r>
            <a:r>
              <a:rPr dirty="0" sz="1100" spc="-20">
                <a:solidFill>
                  <a:srgbClr val="6B6456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45">
                <a:solidFill>
                  <a:srgbClr val="693B4B"/>
                </a:solidFill>
                <a:latin typeface="Arial"/>
                <a:cs typeface="Arial"/>
              </a:rPr>
              <a:t>p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p</a:t>
            </a:r>
            <a:r>
              <a:rPr dirty="0" sz="1100" spc="-45">
                <a:solidFill>
                  <a:srgbClr val="46807C"/>
                </a:solidFill>
                <a:latin typeface="Arial"/>
                <a:cs typeface="Arial"/>
              </a:rPr>
              <a:t>l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y</a:t>
            </a:r>
            <a:r>
              <a:rPr dirty="0" sz="1100" spc="-45">
                <a:solidFill>
                  <a:srgbClr val="89566B"/>
                </a:solidFill>
                <a:latin typeface="Arial"/>
                <a:cs typeface="Arial"/>
              </a:rPr>
              <a:t>i</a:t>
            </a:r>
            <a:r>
              <a:rPr dirty="0" sz="1100" spc="-45">
                <a:solidFill>
                  <a:srgbClr val="4B495D"/>
                </a:solidFill>
                <a:latin typeface="Arial"/>
                <a:cs typeface="Arial"/>
              </a:rPr>
              <a:t>n</a:t>
            </a:r>
            <a:r>
              <a:rPr dirty="0" sz="1100" spc="-45">
                <a:solidFill>
                  <a:srgbClr val="693B4B"/>
                </a:solidFill>
                <a:latin typeface="Arial"/>
                <a:cs typeface="Arial"/>
              </a:rPr>
              <a:t>g</a:t>
            </a:r>
            <a:r>
              <a:rPr dirty="0" sz="1100" spc="-55">
                <a:solidFill>
                  <a:srgbClr val="693B4B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894252"/>
                </a:solidFill>
                <a:latin typeface="Arial"/>
                <a:cs typeface="Arial"/>
              </a:rPr>
              <a:t>it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successfu</a:t>
            </a:r>
            <a:r>
              <a:rPr dirty="0" sz="1100" spc="-35">
                <a:solidFill>
                  <a:srgbClr val="89232A"/>
                </a:solidFill>
                <a:latin typeface="Arial"/>
                <a:cs typeface="Arial"/>
              </a:rPr>
              <a:t>ll</a:t>
            </a:r>
            <a:r>
              <a:rPr dirty="0" sz="1100" spc="-35">
                <a:solidFill>
                  <a:srgbClr val="626274"/>
                </a:solidFill>
                <a:latin typeface="Arial"/>
                <a:cs typeface="Arial"/>
              </a:rPr>
              <a:t>y</a:t>
            </a:r>
            <a:r>
              <a:rPr dirty="0" sz="1100" spc="-1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5D79"/>
                </a:solidFill>
                <a:latin typeface="Arial"/>
                <a:cs typeface="Arial"/>
              </a:rPr>
              <a:t>to</a:t>
            </a:r>
            <a:r>
              <a:rPr dirty="0" sz="1100" spc="-12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23644"/>
                </a:solidFill>
                <a:latin typeface="Arial"/>
                <a:cs typeface="Arial"/>
              </a:rPr>
              <a:t>Eng</a:t>
            </a:r>
            <a:r>
              <a:rPr dirty="0" sz="1100" spc="-35">
                <a:solidFill>
                  <a:srgbClr val="6B3879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89232A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sh</a:t>
            </a:r>
            <a:r>
              <a:rPr dirty="0" sz="1100" spc="-10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constituency</a:t>
            </a:r>
            <a:r>
              <a:rPr dirty="0" sz="1100" spc="1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45D79"/>
                </a:solidFill>
                <a:latin typeface="Arial"/>
                <a:cs typeface="Arial"/>
              </a:rPr>
              <a:t>p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35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1100" spc="-35">
                <a:solidFill>
                  <a:srgbClr val="89232A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n</a:t>
            </a:r>
            <a:r>
              <a:rPr dirty="0" sz="1100" spc="-35">
                <a:solidFill>
                  <a:srgbClr val="693B4B"/>
                </a:solidFill>
                <a:latin typeface="Arial"/>
                <a:cs typeface="Arial"/>
              </a:rPr>
              <a:t>g</a:t>
            </a:r>
            <a:r>
              <a:rPr dirty="0" sz="1100" spc="-50">
                <a:solidFill>
                  <a:srgbClr val="693B4B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bo</a:t>
            </a:r>
            <a:r>
              <a:rPr dirty="0" sz="1100" spc="-20">
                <a:solidFill>
                  <a:srgbClr val="775B3B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h</a:t>
            </a:r>
            <a:r>
              <a:rPr dirty="0" sz="1100" spc="-13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w</a:t>
            </a:r>
            <a:r>
              <a:rPr dirty="0" sz="1100" spc="-20">
                <a:solidFill>
                  <a:srgbClr val="894252"/>
                </a:solidFill>
                <a:latin typeface="Arial"/>
                <a:cs typeface="Arial"/>
              </a:rPr>
              <a:t>i</a:t>
            </a:r>
            <a:r>
              <a:rPr dirty="0" sz="1100" spc="-20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4B495D"/>
                </a:solidFill>
                <a:latin typeface="Arial"/>
                <a:cs typeface="Arial"/>
              </a:rPr>
              <a:t>h</a:t>
            </a:r>
            <a:r>
              <a:rPr dirty="0" sz="1100" spc="-9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894252"/>
                </a:solidFill>
                <a:latin typeface="Arial"/>
                <a:cs typeface="Arial"/>
              </a:rPr>
              <a:t>l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r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ge</a:t>
            </a:r>
            <a:r>
              <a:rPr dirty="0" sz="1100" spc="-5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and</a:t>
            </a:r>
            <a:r>
              <a:rPr dirty="0" sz="1100" spc="-8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3D799C"/>
                </a:solidFill>
                <a:latin typeface="Arial"/>
                <a:cs typeface="Arial"/>
              </a:rPr>
              <a:t>l</a:t>
            </a:r>
            <a:r>
              <a:rPr dirty="0" sz="1100" spc="-35">
                <a:solidFill>
                  <a:srgbClr val="2167A1"/>
                </a:solidFill>
                <a:latin typeface="Arial"/>
                <a:cs typeface="Arial"/>
              </a:rPr>
              <a:t>i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m</a:t>
            </a:r>
            <a:r>
              <a:rPr dirty="0" sz="1100" spc="-35">
                <a:solidFill>
                  <a:srgbClr val="6B6456"/>
                </a:solidFill>
                <a:latin typeface="Arial"/>
                <a:cs typeface="Arial"/>
              </a:rPr>
              <a:t>it</a:t>
            </a:r>
            <a:r>
              <a:rPr dirty="0" sz="1100" spc="-35">
                <a:solidFill>
                  <a:srgbClr val="4B495D"/>
                </a:solidFill>
                <a:latin typeface="Arial"/>
                <a:cs typeface="Arial"/>
              </a:rPr>
              <a:t>ed</a:t>
            </a:r>
            <a:r>
              <a:rPr dirty="0" sz="1100" spc="-7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1F4980"/>
                </a:solidFill>
                <a:latin typeface="Arial"/>
                <a:cs typeface="Arial"/>
              </a:rPr>
              <a:t>t</a:t>
            </a:r>
            <a:r>
              <a:rPr dirty="0" sz="1100" spc="-30">
                <a:solidFill>
                  <a:srgbClr val="626274"/>
                </a:solidFill>
                <a:latin typeface="Arial"/>
                <a:cs typeface="Arial"/>
              </a:rPr>
              <a:t>ra</a:t>
            </a:r>
            <a:r>
              <a:rPr dirty="0" sz="1100" spc="-30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n</a:t>
            </a:r>
            <a:r>
              <a:rPr dirty="0" sz="1100" spc="-30">
                <a:solidFill>
                  <a:srgbClr val="89232A"/>
                </a:solidFill>
                <a:latin typeface="Arial"/>
                <a:cs typeface="Arial"/>
              </a:rPr>
              <a:t>i</a:t>
            </a:r>
            <a:r>
              <a:rPr dirty="0" sz="1100" spc="-30">
                <a:solidFill>
                  <a:srgbClr val="4B495D"/>
                </a:solidFill>
                <a:latin typeface="Arial"/>
                <a:cs typeface="Arial"/>
              </a:rPr>
              <a:t>n</a:t>
            </a:r>
            <a:r>
              <a:rPr dirty="0" sz="1100" spc="-30">
                <a:solidFill>
                  <a:srgbClr val="445D79"/>
                </a:solidFill>
                <a:latin typeface="Arial"/>
                <a:cs typeface="Arial"/>
              </a:rPr>
              <a:t>g</a:t>
            </a:r>
            <a:r>
              <a:rPr dirty="0" sz="1100" spc="-5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45D79"/>
                </a:solidFill>
                <a:latin typeface="Arial"/>
                <a:cs typeface="Arial"/>
              </a:rPr>
              <a:t>d</a:t>
            </a:r>
            <a:r>
              <a:rPr dirty="0" sz="1100" spc="-10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10">
                <a:solidFill>
                  <a:srgbClr val="775B3B"/>
                </a:solidFill>
                <a:latin typeface="Arial"/>
                <a:cs typeface="Arial"/>
              </a:rPr>
              <a:t>t</a:t>
            </a:r>
            <a:r>
              <a:rPr dirty="0" sz="1100" spc="-10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1100" spc="-10">
                <a:solidFill>
                  <a:srgbClr val="7972B3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96360" y="3906140"/>
            <a:ext cx="164846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950" spc="-10">
                <a:solidFill>
                  <a:srgbClr val="6B6456"/>
                </a:solidFill>
                <a:latin typeface="Arial"/>
                <a:cs typeface="Arial"/>
              </a:rPr>
              <a:t>o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mmen</a:t>
            </a:r>
            <a:r>
              <a:rPr dirty="0" sz="950" spc="-10">
                <a:solidFill>
                  <a:srgbClr val="445D79"/>
                </a:solidFill>
                <a:latin typeface="Arial"/>
                <a:cs typeface="Arial"/>
              </a:rPr>
              <a:t>t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950" spc="-10">
                <a:solidFill>
                  <a:srgbClr val="8AAABC"/>
                </a:solidFill>
                <a:latin typeface="Arial"/>
                <a:cs typeface="Arial"/>
              </a:rPr>
              <a:t>:</a:t>
            </a:r>
            <a:r>
              <a:rPr dirty="0" sz="950" spc="190">
                <a:solidFill>
                  <a:srgbClr val="8AAABC"/>
                </a:solidFill>
                <a:latin typeface="Arial"/>
                <a:cs typeface="Arial"/>
              </a:rPr>
              <a:t> </a:t>
            </a:r>
            <a:r>
              <a:rPr dirty="0" sz="950" spc="-30">
                <a:solidFill>
                  <a:srgbClr val="521C79"/>
                </a:solidFill>
                <a:latin typeface="Arial"/>
                <a:cs typeface="Arial"/>
              </a:rPr>
              <a:t>1</a:t>
            </a:r>
            <a:r>
              <a:rPr dirty="0" sz="950" spc="-30">
                <a:solidFill>
                  <a:srgbClr val="4B495D"/>
                </a:solidFill>
                <a:latin typeface="Arial"/>
                <a:cs typeface="Arial"/>
              </a:rPr>
              <a:t>5</a:t>
            </a:r>
            <a:r>
              <a:rPr dirty="0" sz="950" spc="-12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30">
                <a:solidFill>
                  <a:srgbClr val="6B6456"/>
                </a:solidFill>
                <a:latin typeface="Arial"/>
                <a:cs typeface="Arial"/>
              </a:rPr>
              <a:t>p</a:t>
            </a:r>
            <a:r>
              <a:rPr dirty="0" sz="950" spc="-30">
                <a:solidFill>
                  <a:srgbClr val="4B495D"/>
                </a:solidFill>
                <a:latin typeface="Arial"/>
                <a:cs typeface="Arial"/>
              </a:rPr>
              <a:t>ages</a:t>
            </a:r>
            <a:r>
              <a:rPr dirty="0" sz="950" spc="-30">
                <a:solidFill>
                  <a:srgbClr val="BCAF9C"/>
                </a:solidFill>
                <a:latin typeface="Arial"/>
                <a:cs typeface="Arial"/>
              </a:rPr>
              <a:t>.</a:t>
            </a:r>
            <a:r>
              <a:rPr dirty="0" sz="950" spc="-60">
                <a:solidFill>
                  <a:srgbClr val="BCAF9C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4B495D"/>
                </a:solidFill>
                <a:latin typeface="Arial"/>
                <a:cs typeface="Arial"/>
              </a:rPr>
              <a:t>5</a:t>
            </a:r>
            <a:r>
              <a:rPr dirty="0" sz="950" spc="-9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2167A1"/>
                </a:solidFill>
                <a:latin typeface="Arial"/>
                <a:cs typeface="Arial"/>
              </a:rPr>
              <a:t>fi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gu</a:t>
            </a:r>
            <a:r>
              <a:rPr dirty="0" sz="950" spc="-10">
                <a:solidFill>
                  <a:srgbClr val="75835D"/>
                </a:solidFill>
                <a:latin typeface="Arial"/>
                <a:cs typeface="Arial"/>
              </a:rPr>
              <a:t>r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96360" y="4037436"/>
            <a:ext cx="499109" cy="4197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100"/>
              </a:spcBef>
            </a:pPr>
            <a:r>
              <a:rPr dirty="0" sz="950" spc="-3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950" spc="-30">
                <a:solidFill>
                  <a:srgbClr val="2F6089"/>
                </a:solidFill>
                <a:latin typeface="Arial"/>
                <a:cs typeface="Arial"/>
              </a:rPr>
              <a:t>u</a:t>
            </a:r>
            <a:r>
              <a:rPr dirty="0" sz="950" spc="-30">
                <a:solidFill>
                  <a:srgbClr val="6B6456"/>
                </a:solidFill>
                <a:latin typeface="Arial"/>
                <a:cs typeface="Arial"/>
              </a:rPr>
              <a:t>b</a:t>
            </a:r>
            <a:r>
              <a:rPr dirty="0" sz="950" spc="-30">
                <a:solidFill>
                  <a:srgbClr val="2F6089"/>
                </a:solidFill>
                <a:latin typeface="Arial"/>
                <a:cs typeface="Arial"/>
              </a:rPr>
              <a:t>j</a:t>
            </a:r>
            <a:r>
              <a:rPr dirty="0" sz="950" spc="-30">
                <a:solidFill>
                  <a:srgbClr val="4B495D"/>
                </a:solidFill>
                <a:latin typeface="Arial"/>
                <a:cs typeface="Arial"/>
              </a:rPr>
              <a:t>ects</a:t>
            </a:r>
            <a:r>
              <a:rPr dirty="0" sz="950" spc="-30">
                <a:solidFill>
                  <a:srgbClr val="9570B3"/>
                </a:solidFill>
                <a:latin typeface="Arial"/>
                <a:cs typeface="Arial"/>
              </a:rPr>
              <a:t>: </a:t>
            </a:r>
            <a:r>
              <a:rPr dirty="0" sz="950" spc="-25">
                <a:solidFill>
                  <a:srgbClr val="626274"/>
                </a:solidFill>
                <a:latin typeface="Arial"/>
                <a:cs typeface="Arial"/>
              </a:rPr>
              <a:t>C</a:t>
            </a:r>
            <a:r>
              <a:rPr dirty="0" sz="950" spc="-25">
                <a:solidFill>
                  <a:srgbClr val="6B6456"/>
                </a:solidFill>
                <a:latin typeface="Arial"/>
                <a:cs typeface="Arial"/>
              </a:rPr>
              <a:t>it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950" spc="-6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as</a:t>
            </a:r>
            <a:r>
              <a:rPr dirty="0" sz="950" spc="-25">
                <a:solidFill>
                  <a:srgbClr val="8AAABC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53454" y="4037436"/>
            <a:ext cx="3295015" cy="808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 marR="5080" indent="-1905">
              <a:lnSpc>
                <a:spcPct val="136000"/>
              </a:lnSpc>
              <a:spcBef>
                <a:spcPts val="100"/>
              </a:spcBef>
            </a:pP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Co</a:t>
            </a:r>
            <a:r>
              <a:rPr dirty="0" sz="950">
                <a:solidFill>
                  <a:srgbClr val="2A2F5B"/>
                </a:solidFill>
                <a:latin typeface="Arial"/>
                <a:cs typeface="Arial"/>
              </a:rPr>
              <a:t>m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pu</a:t>
            </a:r>
            <a:r>
              <a:rPr dirty="0" sz="950">
                <a:solidFill>
                  <a:srgbClr val="2B2836"/>
                </a:solidFill>
                <a:latin typeface="Arial"/>
                <a:cs typeface="Arial"/>
              </a:rPr>
              <a:t>tatio</a:t>
            </a:r>
            <a:r>
              <a:rPr dirty="0" sz="950">
                <a:solidFill>
                  <a:srgbClr val="693B4B"/>
                </a:solidFill>
                <a:latin typeface="Arial"/>
                <a:cs typeface="Arial"/>
              </a:rPr>
              <a:t>n</a:t>
            </a:r>
            <a:r>
              <a:rPr dirty="0" sz="950" spc="10">
                <a:solidFill>
                  <a:srgbClr val="693B4B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23644"/>
                </a:solidFill>
                <a:latin typeface="Arial"/>
                <a:cs typeface="Arial"/>
              </a:rPr>
              <a:t>and</a:t>
            </a:r>
            <a:r>
              <a:rPr dirty="0" sz="950" spc="-75">
                <a:solidFill>
                  <a:srgbClr val="423644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0F0F18"/>
                </a:solidFill>
                <a:latin typeface="Arial"/>
                <a:cs typeface="Arial"/>
              </a:rPr>
              <a:t>L</a:t>
            </a:r>
            <a:r>
              <a:rPr dirty="0" sz="950">
                <a:solidFill>
                  <a:srgbClr val="2B2836"/>
                </a:solidFill>
                <a:latin typeface="Arial"/>
                <a:cs typeface="Arial"/>
              </a:rPr>
              <a:t>ang</a:t>
            </a:r>
            <a:r>
              <a:rPr dirty="0" sz="950">
                <a:solidFill>
                  <a:srgbClr val="2A2F5B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2B2836"/>
                </a:solidFill>
                <a:latin typeface="Arial"/>
                <a:cs typeface="Arial"/>
              </a:rPr>
              <a:t>age</a:t>
            </a:r>
            <a:r>
              <a:rPr dirty="0" sz="950" spc="-70">
                <a:solidFill>
                  <a:srgbClr val="2B2836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(c</a:t>
            </a:r>
            <a:r>
              <a:rPr dirty="0" sz="950" spc="-10">
                <a:solidFill>
                  <a:srgbClr val="2B2836"/>
                </a:solidFill>
                <a:latin typeface="Arial"/>
                <a:cs typeface="Arial"/>
              </a:rPr>
              <a:t>s</a:t>
            </a:r>
            <a:r>
              <a:rPr dirty="0" sz="950" spc="-10">
                <a:solidFill>
                  <a:srgbClr val="626274"/>
                </a:solidFill>
                <a:latin typeface="Arial"/>
                <a:cs typeface="Arial"/>
              </a:rPr>
              <a:t>.</a:t>
            </a:r>
            <a:r>
              <a:rPr dirty="0" sz="950" spc="-10">
                <a:solidFill>
                  <a:srgbClr val="423644"/>
                </a:solidFill>
                <a:latin typeface="Arial"/>
                <a:cs typeface="Arial"/>
              </a:rPr>
              <a:t>C</a:t>
            </a:r>
            <a:r>
              <a:rPr dirty="0" sz="950" spc="-10">
                <a:solidFill>
                  <a:srgbClr val="481F2B"/>
                </a:solidFill>
                <a:latin typeface="Arial"/>
                <a:cs typeface="Arial"/>
              </a:rPr>
              <a:t>L</a:t>
            </a:r>
            <a:r>
              <a:rPr dirty="0" sz="950" spc="-10">
                <a:solidFill>
                  <a:srgbClr val="2A2F5B"/>
                </a:solidFill>
                <a:latin typeface="Arial"/>
                <a:cs typeface="Arial"/>
              </a:rPr>
              <a:t>)</a:t>
            </a:r>
            <a:r>
              <a:rPr dirty="0" sz="950" spc="-10">
                <a:solidFill>
                  <a:srgbClr val="9E9EA1"/>
                </a:solidFill>
                <a:latin typeface="Arial"/>
                <a:cs typeface="Arial"/>
              </a:rPr>
              <a:t>;</a:t>
            </a:r>
            <a:r>
              <a:rPr dirty="0" sz="950" spc="-30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950" spc="-30">
                <a:solidFill>
                  <a:srgbClr val="6B6456"/>
                </a:solidFill>
                <a:latin typeface="Arial"/>
                <a:cs typeface="Arial"/>
              </a:rPr>
              <a:t>M</a:t>
            </a:r>
            <a:r>
              <a:rPr dirty="0" sz="950" spc="-30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950" spc="-30">
                <a:solidFill>
                  <a:srgbClr val="6B6456"/>
                </a:solidFill>
                <a:latin typeface="Arial"/>
                <a:cs typeface="Arial"/>
              </a:rPr>
              <a:t>ch</a:t>
            </a:r>
            <a:r>
              <a:rPr dirty="0" sz="950" spc="-30">
                <a:solidFill>
                  <a:srgbClr val="2167A1"/>
                </a:solidFill>
                <a:latin typeface="Arial"/>
                <a:cs typeface="Arial"/>
              </a:rPr>
              <a:t>i</a:t>
            </a:r>
            <a:r>
              <a:rPr dirty="0" sz="950" spc="-30">
                <a:solidFill>
                  <a:srgbClr val="6B6456"/>
                </a:solidFill>
                <a:latin typeface="Arial"/>
                <a:cs typeface="Arial"/>
              </a:rPr>
              <a:t>n</a:t>
            </a:r>
            <a:r>
              <a:rPr dirty="0" sz="950" spc="-3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950" spc="-8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35">
                <a:solidFill>
                  <a:srgbClr val="3B083F"/>
                </a:solidFill>
                <a:latin typeface="Arial"/>
                <a:cs typeface="Arial"/>
              </a:rPr>
              <a:t>L</a:t>
            </a:r>
            <a:r>
              <a:rPr dirty="0" sz="950" spc="-35">
                <a:solidFill>
                  <a:srgbClr val="423644"/>
                </a:solidFill>
                <a:latin typeface="Arial"/>
                <a:cs typeface="Arial"/>
              </a:rPr>
              <a:t>ea</a:t>
            </a:r>
            <a:r>
              <a:rPr dirty="0" sz="950" spc="-35">
                <a:solidFill>
                  <a:srgbClr val="626274"/>
                </a:solidFill>
                <a:latin typeface="Arial"/>
                <a:cs typeface="Arial"/>
              </a:rPr>
              <a:t>rn</a:t>
            </a:r>
            <a:r>
              <a:rPr dirty="0" sz="950" spc="-35">
                <a:solidFill>
                  <a:srgbClr val="79978A"/>
                </a:solidFill>
                <a:latin typeface="Arial"/>
                <a:cs typeface="Arial"/>
              </a:rPr>
              <a:t>i</a:t>
            </a:r>
            <a:r>
              <a:rPr dirty="0" sz="950" spc="-35">
                <a:solidFill>
                  <a:srgbClr val="626274"/>
                </a:solidFill>
                <a:latin typeface="Arial"/>
                <a:cs typeface="Arial"/>
              </a:rPr>
              <a:t>n</a:t>
            </a:r>
            <a:r>
              <a:rPr dirty="0" sz="950" spc="-35">
                <a:solidFill>
                  <a:srgbClr val="445D79"/>
                </a:solidFill>
                <a:latin typeface="Arial"/>
                <a:cs typeface="Arial"/>
              </a:rPr>
              <a:t>g</a:t>
            </a:r>
            <a:r>
              <a:rPr dirty="0" sz="950" spc="-1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8E8590"/>
                </a:solidFill>
                <a:latin typeface="Arial"/>
                <a:cs typeface="Arial"/>
              </a:rPr>
              <a:t>(</a:t>
            </a:r>
            <a:r>
              <a:rPr dirty="0" sz="950" spc="-10">
                <a:solidFill>
                  <a:srgbClr val="6B6456"/>
                </a:solidFill>
                <a:latin typeface="Arial"/>
                <a:cs typeface="Arial"/>
              </a:rPr>
              <a:t>cs</a:t>
            </a:r>
            <a:r>
              <a:rPr dirty="0" sz="950" spc="-10">
                <a:solidFill>
                  <a:srgbClr val="AC779E"/>
                </a:solidFill>
                <a:latin typeface="Arial"/>
                <a:cs typeface="Arial"/>
              </a:rPr>
              <a:t>.</a:t>
            </a:r>
            <a:r>
              <a:rPr dirty="0" sz="950" spc="-10">
                <a:solidFill>
                  <a:srgbClr val="41624F"/>
                </a:solidFill>
                <a:latin typeface="Arial"/>
                <a:cs typeface="Arial"/>
              </a:rPr>
              <a:t>L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G</a:t>
            </a:r>
            <a:r>
              <a:rPr dirty="0" sz="950" spc="-10">
                <a:solidFill>
                  <a:srgbClr val="8E8590"/>
                </a:solidFill>
                <a:latin typeface="Arial"/>
                <a:cs typeface="Arial"/>
              </a:rPr>
              <a:t>) </a:t>
            </a:r>
            <a:r>
              <a:rPr dirty="0" sz="950" spc="-35">
                <a:solidFill>
                  <a:srgbClr val="8748A7"/>
                </a:solidFill>
                <a:latin typeface="Arial"/>
                <a:cs typeface="Arial"/>
              </a:rPr>
              <a:t>a</a:t>
            </a:r>
            <a:r>
              <a:rPr dirty="0" sz="950" spc="-35">
                <a:solidFill>
                  <a:srgbClr val="7972B3"/>
                </a:solidFill>
                <a:latin typeface="Arial"/>
                <a:cs typeface="Arial"/>
              </a:rPr>
              <a:t>r</a:t>
            </a:r>
            <a:r>
              <a:rPr dirty="0" sz="950" spc="-35">
                <a:solidFill>
                  <a:srgbClr val="9570B3"/>
                </a:solidFill>
                <a:latin typeface="Arial"/>
                <a:cs typeface="Arial"/>
              </a:rPr>
              <a:t>Xiv</a:t>
            </a:r>
            <a:r>
              <a:rPr dirty="0" sz="950" spc="-35">
                <a:solidFill>
                  <a:srgbClr val="BD82C6"/>
                </a:solidFill>
                <a:latin typeface="Arial"/>
                <a:cs typeface="Arial"/>
              </a:rPr>
              <a:t>:</a:t>
            </a:r>
            <a:r>
              <a:rPr dirty="0" sz="950" spc="-35">
                <a:solidFill>
                  <a:srgbClr val="8748A7"/>
                </a:solidFill>
                <a:latin typeface="Arial"/>
                <a:cs typeface="Arial"/>
              </a:rPr>
              <a:t>17</a:t>
            </a:r>
            <a:r>
              <a:rPr dirty="0" sz="950" spc="-35">
                <a:solidFill>
                  <a:srgbClr val="9570B3"/>
                </a:solidFill>
                <a:latin typeface="Arial"/>
                <a:cs typeface="Arial"/>
              </a:rPr>
              <a:t>0</a:t>
            </a:r>
            <a:r>
              <a:rPr dirty="0" sz="950" spc="-35">
                <a:solidFill>
                  <a:srgbClr val="7B5DAC"/>
                </a:solidFill>
                <a:latin typeface="Arial"/>
                <a:cs typeface="Arial"/>
              </a:rPr>
              <a:t>6</a:t>
            </a:r>
            <a:r>
              <a:rPr dirty="0" sz="950" spc="-45">
                <a:solidFill>
                  <a:srgbClr val="7B5DAC"/>
                </a:solidFill>
                <a:latin typeface="Arial"/>
                <a:cs typeface="Arial"/>
              </a:rPr>
              <a:t> </a:t>
            </a:r>
            <a:r>
              <a:rPr dirty="0" sz="950" spc="-40">
                <a:solidFill>
                  <a:srgbClr val="7972B3"/>
                </a:solidFill>
                <a:latin typeface="Arial"/>
                <a:cs typeface="Arial"/>
              </a:rPr>
              <a:t>03762</a:t>
            </a:r>
            <a:r>
              <a:rPr dirty="0" sz="950">
                <a:solidFill>
                  <a:srgbClr val="7972B3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[c</a:t>
            </a:r>
            <a:r>
              <a:rPr dirty="0" sz="950" spc="-10">
                <a:solidFill>
                  <a:srgbClr val="2B2836"/>
                </a:solidFill>
                <a:latin typeface="Arial"/>
                <a:cs typeface="Arial"/>
              </a:rPr>
              <a:t>s</a:t>
            </a:r>
            <a:r>
              <a:rPr dirty="0" sz="950" spc="-10">
                <a:solidFill>
                  <a:srgbClr val="807082"/>
                </a:solidFill>
                <a:latin typeface="Arial"/>
                <a:cs typeface="Arial"/>
              </a:rPr>
              <a:t>.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950" spc="-10">
                <a:solidFill>
                  <a:srgbClr val="341118"/>
                </a:solidFill>
                <a:latin typeface="Arial"/>
                <a:cs typeface="Arial"/>
              </a:rPr>
              <a:t>L</a:t>
            </a:r>
            <a:r>
              <a:rPr dirty="0" sz="950" spc="-10">
                <a:solidFill>
                  <a:srgbClr val="2B2836"/>
                </a:solidFill>
                <a:latin typeface="Arial"/>
                <a:cs typeface="Arial"/>
              </a:rPr>
              <a:t>]</a:t>
            </a:r>
            <a:endParaRPr sz="950">
              <a:latin typeface="Arial"/>
              <a:cs typeface="Arial"/>
            </a:endParaRPr>
          </a:p>
          <a:p>
            <a:pPr marL="12700" marR="878840">
              <a:lnSpc>
                <a:spcPts val="1510"/>
              </a:lnSpc>
              <a:spcBef>
                <a:spcPts val="45"/>
              </a:spcBef>
            </a:pPr>
            <a:r>
              <a:rPr dirty="0" sz="950" spc="-10">
                <a:solidFill>
                  <a:srgbClr val="807082"/>
                </a:solidFill>
                <a:latin typeface="Arial"/>
                <a:cs typeface="Arial"/>
              </a:rPr>
              <a:t>(</a:t>
            </a:r>
            <a:r>
              <a:rPr dirty="0" sz="950" spc="-10">
                <a:solidFill>
                  <a:srgbClr val="6B6456"/>
                </a:solidFill>
                <a:latin typeface="Arial"/>
                <a:cs typeface="Arial"/>
              </a:rPr>
              <a:t>o</a:t>
            </a:r>
            <a:r>
              <a:rPr dirty="0" sz="950" spc="-10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950" spc="-35">
                <a:solidFill>
                  <a:srgbClr val="1F4980"/>
                </a:solidFill>
                <a:latin typeface="Arial"/>
                <a:cs typeface="Arial"/>
              </a:rPr>
              <a:t> </a:t>
            </a:r>
            <a:r>
              <a:rPr dirty="0" sz="950" spc="-40">
                <a:solidFill>
                  <a:srgbClr val="4650F0"/>
                </a:solidFill>
                <a:latin typeface="Arial"/>
                <a:cs typeface="Arial"/>
              </a:rPr>
              <a:t>a</a:t>
            </a:r>
            <a:r>
              <a:rPr dirty="0" sz="950" spc="-40">
                <a:solidFill>
                  <a:srgbClr val="8380F2"/>
                </a:solidFill>
                <a:latin typeface="Arial"/>
                <a:cs typeface="Arial"/>
              </a:rPr>
              <a:t>r</a:t>
            </a:r>
            <a:r>
              <a:rPr dirty="0" sz="950" spc="-40">
                <a:solidFill>
                  <a:srgbClr val="605DF0"/>
                </a:solidFill>
                <a:latin typeface="Arial"/>
                <a:cs typeface="Arial"/>
              </a:rPr>
              <a:t>Xi</a:t>
            </a:r>
            <a:r>
              <a:rPr dirty="0" sz="950" spc="-40">
                <a:solidFill>
                  <a:srgbClr val="4650F0"/>
                </a:solidFill>
                <a:latin typeface="Arial"/>
                <a:cs typeface="Arial"/>
              </a:rPr>
              <a:t>v</a:t>
            </a:r>
            <a:r>
              <a:rPr dirty="0" sz="950" spc="-40">
                <a:solidFill>
                  <a:srgbClr val="80ACF4"/>
                </a:solidFill>
                <a:latin typeface="Arial"/>
                <a:cs typeface="Arial"/>
              </a:rPr>
              <a:t>:</a:t>
            </a:r>
            <a:r>
              <a:rPr dirty="0" sz="950" spc="-40">
                <a:solidFill>
                  <a:srgbClr val="605DF0"/>
                </a:solidFill>
                <a:latin typeface="Arial"/>
                <a:cs typeface="Arial"/>
              </a:rPr>
              <a:t>17</a:t>
            </a:r>
            <a:r>
              <a:rPr dirty="0" sz="950" spc="-40">
                <a:solidFill>
                  <a:srgbClr val="4650F0"/>
                </a:solidFill>
                <a:latin typeface="Arial"/>
                <a:cs typeface="Arial"/>
              </a:rPr>
              <a:t>0</a:t>
            </a:r>
            <a:r>
              <a:rPr dirty="0" sz="950" spc="-40">
                <a:solidFill>
                  <a:srgbClr val="605DF0"/>
                </a:solidFill>
                <a:latin typeface="Arial"/>
                <a:cs typeface="Arial"/>
              </a:rPr>
              <a:t>6</a:t>
            </a:r>
            <a:r>
              <a:rPr dirty="0" sz="950" spc="-40">
                <a:solidFill>
                  <a:srgbClr val="A174F2"/>
                </a:solidFill>
                <a:latin typeface="Arial"/>
                <a:cs typeface="Arial"/>
              </a:rPr>
              <a:t>.</a:t>
            </a:r>
            <a:r>
              <a:rPr dirty="0" sz="950" spc="-40">
                <a:solidFill>
                  <a:srgbClr val="4650F0"/>
                </a:solidFill>
                <a:latin typeface="Arial"/>
                <a:cs typeface="Arial"/>
              </a:rPr>
              <a:t>0</a:t>
            </a:r>
            <a:r>
              <a:rPr dirty="0" sz="950" spc="-40">
                <a:solidFill>
                  <a:srgbClr val="605DF0"/>
                </a:solidFill>
                <a:latin typeface="Arial"/>
                <a:cs typeface="Arial"/>
              </a:rPr>
              <a:t>376</a:t>
            </a:r>
            <a:r>
              <a:rPr dirty="0" sz="950" spc="-40">
                <a:solidFill>
                  <a:srgbClr val="363BEF"/>
                </a:solidFill>
                <a:latin typeface="Arial"/>
                <a:cs typeface="Arial"/>
              </a:rPr>
              <a:t>2</a:t>
            </a:r>
            <a:r>
              <a:rPr dirty="0" sz="950" spc="-40">
                <a:solidFill>
                  <a:srgbClr val="605DF0"/>
                </a:solidFill>
                <a:latin typeface="Arial"/>
                <a:cs typeface="Arial"/>
              </a:rPr>
              <a:t>v7</a:t>
            </a:r>
            <a:r>
              <a:rPr dirty="0" sz="950" spc="-95">
                <a:solidFill>
                  <a:srgbClr val="605DF0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81F2B"/>
                </a:solidFill>
                <a:latin typeface="Arial"/>
                <a:cs typeface="Arial"/>
              </a:rPr>
              <a:t>[</a:t>
            </a:r>
            <a:r>
              <a:rPr dirty="0" sz="950">
                <a:solidFill>
                  <a:srgbClr val="423644"/>
                </a:solidFill>
                <a:latin typeface="Arial"/>
                <a:cs typeface="Arial"/>
              </a:rPr>
              <a:t>cs</a:t>
            </a:r>
            <a:r>
              <a:rPr dirty="0" sz="950">
                <a:solidFill>
                  <a:srgbClr val="693B4B"/>
                </a:solidFill>
                <a:latin typeface="Arial"/>
                <a:cs typeface="Arial"/>
              </a:rPr>
              <a:t>.</a:t>
            </a:r>
            <a:r>
              <a:rPr dirty="0" sz="950">
                <a:solidFill>
                  <a:srgbClr val="423644"/>
                </a:solidFill>
                <a:latin typeface="Arial"/>
                <a:cs typeface="Arial"/>
              </a:rPr>
              <a:t>C</a:t>
            </a:r>
            <a:r>
              <a:rPr dirty="0" sz="950">
                <a:solidFill>
                  <a:srgbClr val="341118"/>
                </a:solidFill>
                <a:latin typeface="Arial"/>
                <a:cs typeface="Arial"/>
              </a:rPr>
              <a:t>L</a:t>
            </a:r>
            <a:r>
              <a:rPr dirty="0" sz="950">
                <a:solidFill>
                  <a:srgbClr val="2A2F5B"/>
                </a:solidFill>
                <a:latin typeface="Arial"/>
                <a:cs typeface="Arial"/>
              </a:rPr>
              <a:t>]</a:t>
            </a:r>
            <a:r>
              <a:rPr dirty="0" sz="950" spc="55">
                <a:solidFill>
                  <a:srgbClr val="2A2F5B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775B3B"/>
                </a:solidFill>
                <a:latin typeface="Arial"/>
                <a:cs typeface="Arial"/>
              </a:rPr>
              <a:t>f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950" spc="-10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950" spc="-95">
                <a:solidFill>
                  <a:srgbClr val="1F4980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521C79"/>
                </a:solidFill>
                <a:latin typeface="Arial"/>
                <a:cs typeface="Arial"/>
              </a:rPr>
              <a:t>t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h</a:t>
            </a:r>
            <a:r>
              <a:rPr dirty="0" sz="950">
                <a:solidFill>
                  <a:srgbClr val="9E9EA1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950" spc="-1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ve</a:t>
            </a:r>
            <a:r>
              <a:rPr dirty="0" sz="950" spc="-10">
                <a:solidFill>
                  <a:srgbClr val="648772"/>
                </a:solidFill>
                <a:latin typeface="Arial"/>
                <a:cs typeface="Arial"/>
              </a:rPr>
              <a:t>r</a:t>
            </a:r>
            <a:r>
              <a:rPr dirty="0" sz="950" spc="-10">
                <a:solidFill>
                  <a:srgbClr val="626274"/>
                </a:solidFill>
                <a:latin typeface="Arial"/>
                <a:cs typeface="Arial"/>
              </a:rPr>
              <a:t>s</a:t>
            </a:r>
            <a:r>
              <a:rPr dirty="0" sz="950" spc="-10">
                <a:solidFill>
                  <a:srgbClr val="9A7241"/>
                </a:solidFill>
                <a:latin typeface="Arial"/>
                <a:cs typeface="Arial"/>
              </a:rPr>
              <a:t>i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950" spc="-10">
                <a:solidFill>
                  <a:srgbClr val="6B6456"/>
                </a:solidFill>
                <a:latin typeface="Arial"/>
                <a:cs typeface="Arial"/>
              </a:rPr>
              <a:t>n</a:t>
            </a:r>
            <a:r>
              <a:rPr dirty="0" sz="950" spc="-10">
                <a:solidFill>
                  <a:srgbClr val="8E8590"/>
                </a:solidFill>
                <a:latin typeface="Arial"/>
                <a:cs typeface="Arial"/>
              </a:rPr>
              <a:t>) </a:t>
            </a:r>
            <a:r>
              <a:rPr dirty="0" sz="950" spc="-10">
                <a:solidFill>
                  <a:srgbClr val="7C60F2"/>
                </a:solidFill>
                <a:latin typeface="Arial"/>
                <a:cs typeface="Arial"/>
              </a:rPr>
              <a:t>h</a:t>
            </a:r>
            <a:r>
              <a:rPr dirty="0" sz="950" spc="-10">
                <a:solidFill>
                  <a:srgbClr val="622BEF"/>
                </a:solidFill>
                <a:latin typeface="Arial"/>
                <a:cs typeface="Arial"/>
              </a:rPr>
              <a:t>tt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ps</a:t>
            </a:r>
            <a:r>
              <a:rPr dirty="0" sz="950" spc="-10">
                <a:solidFill>
                  <a:srgbClr val="80ACF4"/>
                </a:solidFill>
                <a:latin typeface="Arial"/>
                <a:cs typeface="Arial"/>
              </a:rPr>
              <a:t>:</a:t>
            </a:r>
            <a:r>
              <a:rPr dirty="0" sz="950" spc="-10">
                <a:solidFill>
                  <a:srgbClr val="7C60F2"/>
                </a:solidFill>
                <a:latin typeface="Arial"/>
                <a:cs typeface="Arial"/>
              </a:rPr>
              <a:t>//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d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o</a:t>
            </a:r>
            <a:r>
              <a:rPr dirty="0" sz="950" spc="-10">
                <a:solidFill>
                  <a:srgbClr val="A789F4"/>
                </a:solidFill>
                <a:latin typeface="Arial"/>
                <a:cs typeface="Arial"/>
              </a:rPr>
              <a:t>i.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or</a:t>
            </a:r>
            <a:r>
              <a:rPr dirty="0" sz="950" spc="-10">
                <a:solidFill>
                  <a:srgbClr val="7C60F2"/>
                </a:solidFill>
                <a:latin typeface="Arial"/>
                <a:cs typeface="Arial"/>
              </a:rPr>
              <a:t>g/</a:t>
            </a:r>
            <a:r>
              <a:rPr dirty="0" sz="950" spc="-10">
                <a:solidFill>
                  <a:srgbClr val="622BEF"/>
                </a:solidFill>
                <a:latin typeface="Arial"/>
                <a:cs typeface="Arial"/>
              </a:rPr>
              <a:t>1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0</a:t>
            </a:r>
            <a:r>
              <a:rPr dirty="0" sz="950" spc="-10">
                <a:solidFill>
                  <a:srgbClr val="A5B6F6"/>
                </a:solidFill>
                <a:latin typeface="Arial"/>
                <a:cs typeface="Arial"/>
              </a:rPr>
              <a:t>.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4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8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55</a:t>
            </a:r>
            <a:r>
              <a:rPr dirty="0" sz="950" spc="-10">
                <a:solidFill>
                  <a:srgbClr val="6B72F2"/>
                </a:solidFill>
                <a:latin typeface="Arial"/>
                <a:cs typeface="Arial"/>
              </a:rPr>
              <a:t>0</a:t>
            </a:r>
            <a:r>
              <a:rPr dirty="0" sz="950" spc="-10">
                <a:solidFill>
                  <a:srgbClr val="8380F2"/>
                </a:solidFill>
                <a:latin typeface="Arial"/>
                <a:cs typeface="Arial"/>
              </a:rPr>
              <a:t>/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ar</a:t>
            </a:r>
            <a:r>
              <a:rPr dirty="0" sz="950" spc="-10">
                <a:solidFill>
                  <a:srgbClr val="6B72F2"/>
                </a:solidFill>
                <a:latin typeface="Arial"/>
                <a:cs typeface="Arial"/>
              </a:rPr>
              <a:t>Xi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v</a:t>
            </a:r>
            <a:r>
              <a:rPr dirty="0" sz="950" spc="-10">
                <a:solidFill>
                  <a:srgbClr val="A174F2"/>
                </a:solidFill>
                <a:latin typeface="Arial"/>
                <a:cs typeface="Arial"/>
              </a:rPr>
              <a:t>.</a:t>
            </a:r>
            <a:r>
              <a:rPr dirty="0" sz="950" spc="-10">
                <a:solidFill>
                  <a:srgbClr val="622BEF"/>
                </a:solidFill>
                <a:latin typeface="Arial"/>
                <a:cs typeface="Arial"/>
              </a:rPr>
              <a:t>1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70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6</a:t>
            </a:r>
            <a:r>
              <a:rPr dirty="0" sz="950" spc="-10">
                <a:solidFill>
                  <a:srgbClr val="A5B6F6"/>
                </a:solidFill>
                <a:latin typeface="Arial"/>
                <a:cs typeface="Arial"/>
              </a:rPr>
              <a:t>.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0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3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7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6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2</a:t>
            </a:r>
            <a:r>
              <a:rPr dirty="0" sz="1500" spc="-10" b="1">
                <a:solidFill>
                  <a:srgbClr val="0F0F18"/>
                </a:solidFill>
                <a:latin typeface="Arial"/>
                <a:cs typeface="Arial"/>
              </a:rPr>
              <a:t>8</a:t>
            </a:r>
            <a:endParaRPr sz="15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75880" y="4862033"/>
            <a:ext cx="2713990" cy="1805305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690"/>
              </a:spcBef>
            </a:pPr>
            <a:r>
              <a:rPr dirty="0" sz="1200" spc="-30" b="1">
                <a:solidFill>
                  <a:srgbClr val="0F0F18"/>
                </a:solidFill>
                <a:latin typeface="Arial"/>
                <a:cs typeface="Arial"/>
              </a:rPr>
              <a:t>Subm</a:t>
            </a:r>
            <a:r>
              <a:rPr dirty="0" sz="1200" spc="-30" b="1">
                <a:solidFill>
                  <a:srgbClr val="2B2836"/>
                </a:solidFill>
                <a:latin typeface="Arial"/>
                <a:cs typeface="Arial"/>
              </a:rPr>
              <a:t>i</a:t>
            </a:r>
            <a:r>
              <a:rPr dirty="0" sz="1200" spc="-30" b="1">
                <a:solidFill>
                  <a:srgbClr val="0F0F18"/>
                </a:solidFill>
                <a:latin typeface="Arial"/>
                <a:cs typeface="Arial"/>
              </a:rPr>
              <a:t>ssion</a:t>
            </a:r>
            <a:r>
              <a:rPr dirty="0" sz="1200" spc="-5" b="1">
                <a:solidFill>
                  <a:srgbClr val="0F0F1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F0F18"/>
                </a:solidFill>
                <a:latin typeface="Arial"/>
                <a:cs typeface="Arial"/>
              </a:rPr>
              <a:t>h</a:t>
            </a:r>
            <a:r>
              <a:rPr dirty="0" sz="1200" spc="-10" b="1">
                <a:solidFill>
                  <a:srgbClr val="341118"/>
                </a:solidFill>
                <a:latin typeface="Arial"/>
                <a:cs typeface="Arial"/>
              </a:rPr>
              <a:t>i</a:t>
            </a:r>
            <a:r>
              <a:rPr dirty="0" sz="1200" spc="-10" b="1">
                <a:solidFill>
                  <a:srgbClr val="0F0F18"/>
                </a:solidFill>
                <a:latin typeface="Arial"/>
                <a:cs typeface="Arial"/>
              </a:rPr>
              <a:t>story</a:t>
            </a:r>
            <a:endParaRPr sz="12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470"/>
              </a:spcBef>
            </a:pPr>
            <a:r>
              <a:rPr dirty="0" sz="950">
                <a:solidFill>
                  <a:srgbClr val="481F2B"/>
                </a:solidFill>
                <a:latin typeface="Arial"/>
                <a:cs typeface="Arial"/>
              </a:rPr>
              <a:t>F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ro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m</a:t>
            </a:r>
            <a:r>
              <a:rPr dirty="0" sz="950">
                <a:solidFill>
                  <a:srgbClr val="8AAABC"/>
                </a:solidFill>
                <a:latin typeface="Arial"/>
                <a:cs typeface="Arial"/>
              </a:rPr>
              <a:t>:</a:t>
            </a:r>
            <a:r>
              <a:rPr dirty="0" sz="950" spc="10">
                <a:solidFill>
                  <a:srgbClr val="8AAABC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Ll</a:t>
            </a:r>
            <a:r>
              <a:rPr dirty="0" sz="950">
                <a:solidFill>
                  <a:srgbClr val="46807C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950" spc="6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3D3B70"/>
                </a:solidFill>
                <a:latin typeface="Arial"/>
                <a:cs typeface="Arial"/>
              </a:rPr>
              <a:t>Jo</a:t>
            </a:r>
            <a:r>
              <a:rPr dirty="0" sz="950">
                <a:solidFill>
                  <a:srgbClr val="693B4B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es</a:t>
            </a:r>
            <a:r>
              <a:rPr dirty="0" sz="950" spc="3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75835D"/>
                </a:solidFill>
                <a:latin typeface="Arial"/>
                <a:cs typeface="Arial"/>
              </a:rPr>
              <a:t>[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v</a:t>
            </a:r>
            <a:r>
              <a:rPr dirty="0" sz="950">
                <a:solidFill>
                  <a:srgbClr val="1F2AEF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e</a:t>
            </a:r>
            <a:r>
              <a:rPr dirty="0" sz="950">
                <a:solidFill>
                  <a:srgbClr val="6B72F2"/>
                </a:solidFill>
                <a:latin typeface="Arial"/>
                <a:cs typeface="Arial"/>
              </a:rPr>
              <a:t>w</a:t>
            </a:r>
            <a:r>
              <a:rPr dirty="0" sz="950" spc="185">
                <a:solidFill>
                  <a:srgbClr val="6B72F2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363BEF"/>
                </a:solidFill>
                <a:latin typeface="Arial"/>
                <a:cs typeface="Arial"/>
              </a:rPr>
              <a:t>ema</a:t>
            </a:r>
            <a:r>
              <a:rPr dirty="0" sz="950" spc="-10">
                <a:solidFill>
                  <a:srgbClr val="622BEF"/>
                </a:solidFill>
                <a:latin typeface="Arial"/>
                <a:cs typeface="Arial"/>
              </a:rPr>
              <a:t>i</a:t>
            </a:r>
            <a:r>
              <a:rPr dirty="0" sz="950" spc="-10">
                <a:solidFill>
                  <a:srgbClr val="0F0CEF"/>
                </a:solidFill>
                <a:latin typeface="Arial"/>
                <a:cs typeface="Arial"/>
              </a:rPr>
              <a:t>l</a:t>
            </a:r>
            <a:r>
              <a:rPr dirty="0" sz="950" spc="-10">
                <a:solidFill>
                  <a:srgbClr val="3D799C"/>
                </a:solidFill>
                <a:latin typeface="Arial"/>
                <a:cs typeface="Arial"/>
              </a:rPr>
              <a:t>]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950">
                <a:solidFill>
                  <a:srgbClr val="622BEF"/>
                </a:solidFill>
                <a:latin typeface="Arial"/>
                <a:cs typeface="Arial"/>
              </a:rPr>
              <a:t>[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v</a:t>
            </a:r>
            <a:r>
              <a:rPr dirty="0" sz="950">
                <a:solidFill>
                  <a:srgbClr val="0F0CEF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8036EF"/>
                </a:solidFill>
                <a:latin typeface="Arial"/>
                <a:cs typeface="Arial"/>
              </a:rPr>
              <a:t>]</a:t>
            </a:r>
            <a:r>
              <a:rPr dirty="0" sz="950" spc="55">
                <a:solidFill>
                  <a:srgbClr val="8036E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Mo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AC779E"/>
                </a:solidFill>
                <a:latin typeface="Arial"/>
                <a:cs typeface="Arial"/>
              </a:rPr>
              <a:t>,</a:t>
            </a:r>
            <a:r>
              <a:rPr dirty="0" sz="950" spc="65">
                <a:solidFill>
                  <a:srgbClr val="AC779E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1A1667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</a:t>
            </a:r>
            <a:r>
              <a:rPr dirty="0" sz="950" spc="114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J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un</a:t>
            </a:r>
            <a:r>
              <a:rPr dirty="0" sz="950" spc="11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2017</a:t>
            </a:r>
            <a:r>
              <a:rPr dirty="0" sz="950" spc="2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17</a:t>
            </a:r>
            <a:r>
              <a:rPr dirty="0" sz="950">
                <a:solidFill>
                  <a:srgbClr val="8AAABC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57</a:t>
            </a:r>
            <a:r>
              <a:rPr dirty="0" sz="950">
                <a:solidFill>
                  <a:srgbClr val="8AAABC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3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4</a:t>
            </a:r>
            <a:r>
              <a:rPr dirty="0" sz="950" spc="10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93B4B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1A1667"/>
                </a:solidFill>
                <a:latin typeface="Arial"/>
                <a:cs typeface="Arial"/>
              </a:rPr>
              <a:t>T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C</a:t>
            </a:r>
            <a:r>
              <a:rPr dirty="0" sz="950" spc="1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807082"/>
                </a:solidFill>
                <a:latin typeface="Arial"/>
                <a:cs typeface="Arial"/>
              </a:rPr>
              <a:t>(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BC91A5"/>
                </a:solidFill>
                <a:latin typeface="Arial"/>
                <a:cs typeface="Arial"/>
              </a:rPr>
              <a:t>,</a:t>
            </a:r>
            <a:r>
              <a:rPr dirty="0" sz="950">
                <a:solidFill>
                  <a:srgbClr val="6D1F1F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02</a:t>
            </a:r>
            <a:r>
              <a:rPr dirty="0" sz="950" spc="6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445D79"/>
                </a:solidFill>
                <a:latin typeface="Arial"/>
                <a:cs typeface="Arial"/>
              </a:rPr>
              <a:t>K</a:t>
            </a:r>
            <a:r>
              <a:rPr dirty="0" sz="950" spc="-25">
                <a:solidFill>
                  <a:srgbClr val="423644"/>
                </a:solidFill>
                <a:latin typeface="Arial"/>
                <a:cs typeface="Arial"/>
              </a:rPr>
              <a:t>B</a:t>
            </a:r>
            <a:r>
              <a:rPr dirty="0" sz="950" spc="-25">
                <a:solidFill>
                  <a:srgbClr val="626274"/>
                </a:solidFill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950">
                <a:solidFill>
                  <a:srgbClr val="622BEF"/>
                </a:solidFill>
                <a:latin typeface="Arial"/>
                <a:cs typeface="Arial"/>
              </a:rPr>
              <a:t>[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v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2</a:t>
            </a:r>
            <a:r>
              <a:rPr dirty="0" sz="950">
                <a:solidFill>
                  <a:srgbClr val="8036EF"/>
                </a:solidFill>
                <a:latin typeface="Arial"/>
                <a:cs typeface="Arial"/>
              </a:rPr>
              <a:t>]</a:t>
            </a:r>
            <a:r>
              <a:rPr dirty="0" sz="950" spc="55">
                <a:solidFill>
                  <a:srgbClr val="8036E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Mo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AC779E"/>
                </a:solidFill>
                <a:latin typeface="Arial"/>
                <a:cs typeface="Arial"/>
              </a:rPr>
              <a:t>,</a:t>
            </a:r>
            <a:r>
              <a:rPr dirty="0" sz="950" spc="60">
                <a:solidFill>
                  <a:srgbClr val="AC779E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1A1667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9</a:t>
            </a:r>
            <a:r>
              <a:rPr dirty="0" sz="950" spc="11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J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un</a:t>
            </a:r>
            <a:r>
              <a:rPr dirty="0" sz="950" spc="10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2017</a:t>
            </a:r>
            <a:r>
              <a:rPr dirty="0" sz="950" spc="5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2F6089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6</a:t>
            </a:r>
            <a:r>
              <a:rPr dirty="0" sz="950">
                <a:solidFill>
                  <a:srgbClr val="8AAABC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4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9</a:t>
            </a:r>
            <a:r>
              <a:rPr dirty="0" sz="950">
                <a:solidFill>
                  <a:srgbClr val="8AAABC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45</a:t>
            </a:r>
            <a:r>
              <a:rPr dirty="0" sz="950" spc="9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93B4B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1A1667"/>
                </a:solidFill>
                <a:latin typeface="Arial"/>
                <a:cs typeface="Arial"/>
              </a:rPr>
              <a:t>T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C</a:t>
            </a:r>
            <a:r>
              <a:rPr dirty="0" sz="950" spc="1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807082"/>
                </a:solidFill>
                <a:latin typeface="Arial"/>
                <a:cs typeface="Arial"/>
              </a:rPr>
              <a:t>(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BC91A5"/>
                </a:solidFill>
                <a:latin typeface="Arial"/>
                <a:cs typeface="Arial"/>
              </a:rPr>
              <a:t>,</a:t>
            </a:r>
            <a:r>
              <a:rPr dirty="0" sz="950">
                <a:solidFill>
                  <a:srgbClr val="6D1F1F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25</a:t>
            </a:r>
            <a:r>
              <a:rPr dirty="0" sz="950" spc="5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KB)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950">
                <a:solidFill>
                  <a:srgbClr val="622BEF"/>
                </a:solidFill>
                <a:latin typeface="Arial"/>
                <a:cs typeface="Arial"/>
              </a:rPr>
              <a:t>[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v3</a:t>
            </a:r>
            <a:r>
              <a:rPr dirty="0" sz="950">
                <a:solidFill>
                  <a:srgbClr val="8036EF"/>
                </a:solidFill>
                <a:latin typeface="Arial"/>
                <a:cs typeface="Arial"/>
              </a:rPr>
              <a:t>]</a:t>
            </a:r>
            <a:r>
              <a:rPr dirty="0" sz="950" spc="60">
                <a:solidFill>
                  <a:srgbClr val="8036E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2A2F5B"/>
                </a:solidFill>
                <a:latin typeface="Arial"/>
                <a:cs typeface="Arial"/>
              </a:rPr>
              <a:t>T</a:t>
            </a:r>
            <a:r>
              <a:rPr dirty="0" sz="950">
                <a:solidFill>
                  <a:srgbClr val="422864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423644"/>
                </a:solidFill>
                <a:latin typeface="Arial"/>
                <a:cs typeface="Arial"/>
              </a:rPr>
              <a:t>e</a:t>
            </a:r>
            <a:r>
              <a:rPr dirty="0" sz="950">
                <a:solidFill>
                  <a:srgbClr val="BCAF9C"/>
                </a:solidFill>
                <a:latin typeface="Arial"/>
                <a:cs typeface="Arial"/>
              </a:rPr>
              <a:t>,</a:t>
            </a:r>
            <a:r>
              <a:rPr dirty="0" sz="950" spc="55">
                <a:solidFill>
                  <a:srgbClr val="BCAF9C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20</a:t>
            </a:r>
            <a:r>
              <a:rPr dirty="0" sz="950" spc="8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J</a:t>
            </a:r>
            <a:r>
              <a:rPr dirty="0" sz="950">
                <a:solidFill>
                  <a:srgbClr val="422864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622641"/>
                </a:solidFill>
                <a:latin typeface="Arial"/>
                <a:cs typeface="Arial"/>
              </a:rPr>
              <a:t>n</a:t>
            </a:r>
            <a:r>
              <a:rPr dirty="0" sz="950" spc="50">
                <a:solidFill>
                  <a:srgbClr val="622641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2017</a:t>
            </a:r>
            <a:r>
              <a:rPr dirty="0" sz="950" spc="7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0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5</a:t>
            </a:r>
            <a:r>
              <a:rPr dirty="0" sz="950">
                <a:solidFill>
                  <a:srgbClr val="AC779E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20</a:t>
            </a:r>
            <a:r>
              <a:rPr dirty="0" sz="950">
                <a:solidFill>
                  <a:srgbClr val="AC779E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0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</a:t>
            </a:r>
            <a:r>
              <a:rPr dirty="0" sz="950" spc="3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6807C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950" spc="4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8E8590"/>
                </a:solidFill>
                <a:latin typeface="Arial"/>
                <a:cs typeface="Arial"/>
              </a:rPr>
              <a:t>(</a:t>
            </a:r>
            <a:r>
              <a:rPr dirty="0" sz="950">
                <a:solidFill>
                  <a:srgbClr val="2F6089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BCAF9C"/>
                </a:solidFill>
                <a:latin typeface="Arial"/>
                <a:cs typeface="Arial"/>
              </a:rPr>
              <a:t>,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25</a:t>
            </a:r>
            <a:r>
              <a:rPr dirty="0" sz="950" spc="4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KB)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950" spc="20">
                <a:solidFill>
                  <a:srgbClr val="622BEF"/>
                </a:solidFill>
                <a:latin typeface="Arial"/>
                <a:cs typeface="Arial"/>
              </a:rPr>
              <a:t>[</a:t>
            </a:r>
            <a:r>
              <a:rPr dirty="0" sz="950" spc="20">
                <a:solidFill>
                  <a:srgbClr val="605DF0"/>
                </a:solidFill>
                <a:latin typeface="Arial"/>
                <a:cs typeface="Arial"/>
              </a:rPr>
              <a:t>v</a:t>
            </a:r>
            <a:r>
              <a:rPr dirty="0" sz="950" spc="20">
                <a:solidFill>
                  <a:srgbClr val="4650F0"/>
                </a:solidFill>
                <a:latin typeface="Arial"/>
                <a:cs typeface="Arial"/>
              </a:rPr>
              <a:t>4</a:t>
            </a:r>
            <a:r>
              <a:rPr dirty="0" sz="950" spc="20">
                <a:solidFill>
                  <a:srgbClr val="8036EF"/>
                </a:solidFill>
                <a:latin typeface="Arial"/>
                <a:cs typeface="Arial"/>
              </a:rPr>
              <a:t>]</a:t>
            </a:r>
            <a:r>
              <a:rPr dirty="0" sz="950" spc="-30">
                <a:solidFill>
                  <a:srgbClr val="8036E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2A2F5B"/>
                </a:solidFill>
                <a:latin typeface="Arial"/>
                <a:cs typeface="Arial"/>
              </a:rPr>
              <a:t>F</a:t>
            </a:r>
            <a:r>
              <a:rPr dirty="0" sz="950" spc="30">
                <a:solidFill>
                  <a:srgbClr val="445D79"/>
                </a:solidFill>
                <a:latin typeface="Arial"/>
                <a:cs typeface="Arial"/>
              </a:rPr>
              <a:t>ri</a:t>
            </a:r>
            <a:r>
              <a:rPr dirty="0" sz="950" spc="30">
                <a:solidFill>
                  <a:srgbClr val="8AAABC"/>
                </a:solidFill>
                <a:latin typeface="Arial"/>
                <a:cs typeface="Arial"/>
              </a:rPr>
              <a:t>,</a:t>
            </a:r>
            <a:r>
              <a:rPr dirty="0" sz="950" spc="-30">
                <a:solidFill>
                  <a:srgbClr val="8AAABC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4B495D"/>
                </a:solidFill>
                <a:latin typeface="Arial"/>
                <a:cs typeface="Arial"/>
              </a:rPr>
              <a:t>30</a:t>
            </a:r>
            <a:r>
              <a:rPr dirty="0" sz="950" spc="-3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693B4B"/>
                </a:solidFill>
                <a:latin typeface="Arial"/>
                <a:cs typeface="Arial"/>
              </a:rPr>
              <a:t>J</a:t>
            </a:r>
            <a:r>
              <a:rPr dirty="0" sz="950" spc="30">
                <a:solidFill>
                  <a:srgbClr val="6B6456"/>
                </a:solidFill>
                <a:latin typeface="Arial"/>
                <a:cs typeface="Arial"/>
              </a:rPr>
              <a:t>u</a:t>
            </a:r>
            <a:r>
              <a:rPr dirty="0" sz="950" spc="3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950" spc="1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4B495D"/>
                </a:solidFill>
                <a:latin typeface="Arial"/>
                <a:cs typeface="Arial"/>
              </a:rPr>
              <a:t>201717</a:t>
            </a:r>
            <a:r>
              <a:rPr dirty="0" sz="950" spc="30">
                <a:solidFill>
                  <a:srgbClr val="8AAABC"/>
                </a:solidFill>
                <a:latin typeface="Arial"/>
                <a:cs typeface="Arial"/>
              </a:rPr>
              <a:t>:</a:t>
            </a:r>
            <a:r>
              <a:rPr dirty="0" sz="950" spc="30">
                <a:solidFill>
                  <a:srgbClr val="4B495D"/>
                </a:solidFill>
                <a:latin typeface="Arial"/>
                <a:cs typeface="Arial"/>
              </a:rPr>
              <a:t>29</a:t>
            </a:r>
            <a:r>
              <a:rPr dirty="0" sz="950" spc="30">
                <a:solidFill>
                  <a:srgbClr val="8AAABC"/>
                </a:solidFill>
                <a:latin typeface="Arial"/>
                <a:cs typeface="Arial"/>
              </a:rPr>
              <a:t>:</a:t>
            </a:r>
            <a:r>
              <a:rPr dirty="0" sz="950" spc="30">
                <a:solidFill>
                  <a:srgbClr val="4B495D"/>
                </a:solidFill>
                <a:latin typeface="Arial"/>
                <a:cs typeface="Arial"/>
              </a:rPr>
              <a:t>30</a:t>
            </a:r>
            <a:r>
              <a:rPr dirty="0" sz="950" spc="-6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4B495D"/>
                </a:solidFill>
                <a:latin typeface="Arial"/>
                <a:cs typeface="Arial"/>
              </a:rPr>
              <a:t>U</a:t>
            </a:r>
            <a:r>
              <a:rPr dirty="0" sz="950" spc="30">
                <a:solidFill>
                  <a:srgbClr val="1A1667"/>
                </a:solidFill>
                <a:latin typeface="Arial"/>
                <a:cs typeface="Arial"/>
              </a:rPr>
              <a:t>T</a:t>
            </a:r>
            <a:r>
              <a:rPr dirty="0" sz="950" spc="30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950" spc="-2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626274"/>
                </a:solidFill>
                <a:latin typeface="Arial"/>
                <a:cs typeface="Arial"/>
              </a:rPr>
              <a:t>(</a:t>
            </a:r>
            <a:r>
              <a:rPr dirty="0" sz="950" spc="20">
                <a:solidFill>
                  <a:srgbClr val="6D1F1F"/>
                </a:solidFill>
                <a:latin typeface="Arial"/>
                <a:cs typeface="Arial"/>
              </a:rPr>
              <a:t>1</a:t>
            </a:r>
            <a:r>
              <a:rPr dirty="0" sz="950" spc="20">
                <a:solidFill>
                  <a:srgbClr val="8AAABC"/>
                </a:solidFill>
                <a:latin typeface="Arial"/>
                <a:cs typeface="Arial"/>
              </a:rPr>
              <a:t>,</a:t>
            </a:r>
            <a:r>
              <a:rPr dirty="0" sz="950" spc="20">
                <a:solidFill>
                  <a:srgbClr val="6D1F1F"/>
                </a:solidFill>
                <a:latin typeface="Arial"/>
                <a:cs typeface="Arial"/>
              </a:rPr>
              <a:t>1</a:t>
            </a:r>
            <a:r>
              <a:rPr dirty="0" sz="950" spc="20">
                <a:solidFill>
                  <a:srgbClr val="4B495D"/>
                </a:solidFill>
                <a:latin typeface="Arial"/>
                <a:cs typeface="Arial"/>
              </a:rPr>
              <a:t>24</a:t>
            </a:r>
            <a:r>
              <a:rPr dirty="0" sz="950" spc="4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K</a:t>
            </a:r>
            <a:r>
              <a:rPr dirty="0" sz="950" spc="-25">
                <a:solidFill>
                  <a:srgbClr val="481F2B"/>
                </a:solidFill>
                <a:latin typeface="Arial"/>
                <a:cs typeface="Arial"/>
              </a:rPr>
              <a:t>B</a:t>
            </a:r>
            <a:r>
              <a:rPr dirty="0" sz="950" spc="-25">
                <a:solidFill>
                  <a:srgbClr val="678093"/>
                </a:solidFill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950">
                <a:solidFill>
                  <a:srgbClr val="622BEF"/>
                </a:solidFill>
                <a:latin typeface="Arial"/>
                <a:cs typeface="Arial"/>
              </a:rPr>
              <a:t>[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v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5</a:t>
            </a:r>
            <a:r>
              <a:rPr dirty="0" sz="950">
                <a:solidFill>
                  <a:srgbClr val="8036EF"/>
                </a:solidFill>
                <a:latin typeface="Arial"/>
                <a:cs typeface="Arial"/>
              </a:rPr>
              <a:t>]</a:t>
            </a:r>
            <a:r>
              <a:rPr dirty="0" sz="950" spc="45">
                <a:solidFill>
                  <a:srgbClr val="8036E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We</a:t>
            </a:r>
            <a:r>
              <a:rPr dirty="0" sz="950">
                <a:solidFill>
                  <a:srgbClr val="423644"/>
                </a:solidFill>
                <a:latin typeface="Arial"/>
                <a:cs typeface="Arial"/>
              </a:rPr>
              <a:t>d</a:t>
            </a:r>
            <a:r>
              <a:rPr dirty="0" sz="950">
                <a:solidFill>
                  <a:srgbClr val="BCAF9C"/>
                </a:solidFill>
                <a:latin typeface="Arial"/>
                <a:cs typeface="Arial"/>
              </a:rPr>
              <a:t>,</a:t>
            </a:r>
            <a:r>
              <a:rPr dirty="0" sz="950" spc="15">
                <a:solidFill>
                  <a:srgbClr val="BCAF9C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6</a:t>
            </a:r>
            <a:r>
              <a:rPr dirty="0" sz="950" spc="4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93B4B"/>
                </a:solidFill>
                <a:latin typeface="Arial"/>
                <a:cs typeface="Arial"/>
              </a:rPr>
              <a:t>D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ec</a:t>
            </a:r>
            <a:r>
              <a:rPr dirty="0" sz="950" spc="9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2017</a:t>
            </a:r>
            <a:r>
              <a:rPr dirty="0" sz="950" spc="8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03</a:t>
            </a:r>
            <a:r>
              <a:rPr dirty="0" sz="950">
                <a:solidFill>
                  <a:srgbClr val="7299BC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3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0</a:t>
            </a:r>
            <a:r>
              <a:rPr dirty="0" sz="950">
                <a:solidFill>
                  <a:srgbClr val="7299BC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32</a:t>
            </a:r>
            <a:r>
              <a:rPr dirty="0" sz="950" spc="5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93B4B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59235D"/>
                </a:solidFill>
                <a:latin typeface="Arial"/>
                <a:cs typeface="Arial"/>
              </a:rPr>
              <a:t>T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950" spc="6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807082"/>
                </a:solidFill>
                <a:latin typeface="Arial"/>
                <a:cs typeface="Arial"/>
              </a:rPr>
              <a:t>(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BC91A5"/>
                </a:solidFill>
                <a:latin typeface="Arial"/>
                <a:cs typeface="Arial"/>
              </a:rPr>
              <a:t>,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2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4</a:t>
            </a:r>
            <a:r>
              <a:rPr dirty="0" sz="950" spc="100">
                <a:solidFill>
                  <a:srgbClr val="6B6456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KB</a:t>
            </a:r>
            <a:r>
              <a:rPr dirty="0" sz="950" spc="-25">
                <a:solidFill>
                  <a:srgbClr val="807082"/>
                </a:solidFill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950">
                <a:solidFill>
                  <a:srgbClr val="622BEF"/>
                </a:solidFill>
                <a:latin typeface="Arial"/>
                <a:cs typeface="Arial"/>
              </a:rPr>
              <a:t>[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v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6</a:t>
            </a:r>
            <a:r>
              <a:rPr dirty="0" sz="950">
                <a:solidFill>
                  <a:srgbClr val="8036EF"/>
                </a:solidFill>
                <a:latin typeface="Arial"/>
                <a:cs typeface="Arial"/>
              </a:rPr>
              <a:t>]</a:t>
            </a:r>
            <a:r>
              <a:rPr dirty="0" sz="950" spc="55">
                <a:solidFill>
                  <a:srgbClr val="8036E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Mo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AC779E"/>
                </a:solidFill>
                <a:latin typeface="Arial"/>
                <a:cs typeface="Arial"/>
              </a:rPr>
              <a:t>,</a:t>
            </a:r>
            <a:r>
              <a:rPr dirty="0" sz="950" spc="75">
                <a:solidFill>
                  <a:srgbClr val="AC779E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23644"/>
                </a:solidFill>
                <a:latin typeface="Arial"/>
                <a:cs typeface="Arial"/>
              </a:rPr>
              <a:t>2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4</a:t>
            </a:r>
            <a:r>
              <a:rPr dirty="0" sz="950" spc="114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J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648772"/>
                </a:solidFill>
                <a:latin typeface="Arial"/>
                <a:cs typeface="Arial"/>
              </a:rPr>
              <a:t>l</a:t>
            </a:r>
            <a:r>
              <a:rPr dirty="0" sz="950" spc="140">
                <a:solidFill>
                  <a:srgbClr val="648772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0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23</a:t>
            </a:r>
            <a:r>
              <a:rPr dirty="0" sz="950" spc="4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00</a:t>
            </a:r>
            <a:r>
              <a:rPr dirty="0" sz="950">
                <a:solidFill>
                  <a:srgbClr val="BCAF9C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48</a:t>
            </a:r>
            <a:r>
              <a:rPr dirty="0" sz="950">
                <a:solidFill>
                  <a:srgbClr val="BCAF9C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5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4</a:t>
            </a:r>
            <a:r>
              <a:rPr dirty="0" sz="950" spc="50">
                <a:solidFill>
                  <a:srgbClr val="6B6456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UTC</a:t>
            </a:r>
            <a:r>
              <a:rPr dirty="0" sz="950" spc="20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7972B3"/>
                </a:solidFill>
                <a:latin typeface="Arial"/>
                <a:cs typeface="Arial"/>
              </a:rPr>
              <a:t>(</a:t>
            </a:r>
            <a:r>
              <a:rPr dirty="0" sz="950">
                <a:solidFill>
                  <a:srgbClr val="312377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7299BC"/>
                </a:solidFill>
                <a:latin typeface="Arial"/>
                <a:cs typeface="Arial"/>
              </a:rPr>
              <a:t>,</a:t>
            </a:r>
            <a:r>
              <a:rPr dirty="0" sz="950">
                <a:solidFill>
                  <a:srgbClr val="3D3B70"/>
                </a:solidFill>
                <a:latin typeface="Arial"/>
                <a:cs typeface="Arial"/>
              </a:rPr>
              <a:t>124</a:t>
            </a:r>
            <a:r>
              <a:rPr dirty="0" sz="950" spc="10">
                <a:solidFill>
                  <a:srgbClr val="3D3B70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6B6456"/>
                </a:solidFill>
                <a:latin typeface="Arial"/>
                <a:cs typeface="Arial"/>
              </a:rPr>
              <a:t>K</a:t>
            </a:r>
            <a:r>
              <a:rPr dirty="0" sz="950" spc="-25">
                <a:solidFill>
                  <a:srgbClr val="423644"/>
                </a:solidFill>
                <a:latin typeface="Arial"/>
                <a:cs typeface="Arial"/>
              </a:rPr>
              <a:t>B</a:t>
            </a:r>
            <a:r>
              <a:rPr dirty="0" sz="950" spc="-25">
                <a:solidFill>
                  <a:srgbClr val="89566B"/>
                </a:solidFill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04"/>
              </a:spcBef>
            </a:pPr>
            <a:r>
              <a:rPr dirty="0" sz="1050" spc="-35" b="1">
                <a:solidFill>
                  <a:srgbClr val="481F2B"/>
                </a:solidFill>
                <a:latin typeface="Arial"/>
                <a:cs typeface="Arial"/>
              </a:rPr>
              <a:t>[v7]</a:t>
            </a:r>
            <a:r>
              <a:rPr dirty="0" sz="1050" spc="10" b="1">
                <a:solidFill>
                  <a:srgbClr val="481F2B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We</a:t>
            </a:r>
            <a:r>
              <a:rPr dirty="0" sz="950">
                <a:solidFill>
                  <a:srgbClr val="423644"/>
                </a:solidFill>
                <a:latin typeface="Arial"/>
                <a:cs typeface="Arial"/>
              </a:rPr>
              <a:t>d</a:t>
            </a:r>
            <a:r>
              <a:rPr dirty="0" sz="950">
                <a:solidFill>
                  <a:srgbClr val="BCAF9C"/>
                </a:solidFill>
                <a:latin typeface="Arial"/>
                <a:cs typeface="Arial"/>
              </a:rPr>
              <a:t>,</a:t>
            </a:r>
            <a:r>
              <a:rPr dirty="0" sz="950" spc="25">
                <a:solidFill>
                  <a:srgbClr val="BCAF9C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4B495D"/>
                </a:solidFill>
                <a:latin typeface="Arial"/>
                <a:cs typeface="Arial"/>
              </a:rPr>
              <a:t>2A</a:t>
            </a:r>
            <a:r>
              <a:rPr dirty="0" sz="950" spc="70">
                <a:solidFill>
                  <a:srgbClr val="693B4B"/>
                </a:solidFill>
                <a:latin typeface="Arial"/>
                <a:cs typeface="Arial"/>
              </a:rPr>
              <a:t>u</a:t>
            </a:r>
            <a:r>
              <a:rPr dirty="0" sz="950" spc="70">
                <a:solidFill>
                  <a:srgbClr val="4B495D"/>
                </a:solidFill>
                <a:latin typeface="Arial"/>
                <a:cs typeface="Arial"/>
              </a:rPr>
              <a:t>g</a:t>
            </a:r>
            <a:r>
              <a:rPr dirty="0" sz="950" spc="11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0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23</a:t>
            </a:r>
            <a:r>
              <a:rPr dirty="0" sz="950" spc="4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0</a:t>
            </a:r>
            <a:r>
              <a:rPr dirty="0" sz="950">
                <a:solidFill>
                  <a:srgbClr val="3D3B70"/>
                </a:solidFill>
                <a:latin typeface="Arial"/>
                <a:cs typeface="Arial"/>
              </a:rPr>
              <a:t>0</a:t>
            </a:r>
            <a:r>
              <a:rPr dirty="0" sz="950">
                <a:solidFill>
                  <a:srgbClr val="AE9A77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4</a:t>
            </a:r>
            <a:r>
              <a:rPr dirty="0" sz="950">
                <a:solidFill>
                  <a:srgbClr val="2F6089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BCAF9C"/>
                </a:solidFill>
                <a:latin typeface="Arial"/>
                <a:cs typeface="Arial"/>
              </a:rPr>
              <a:t>: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8</a:t>
            </a:r>
            <a:r>
              <a:rPr dirty="0" sz="950" spc="5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T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950" spc="5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7972B3"/>
                </a:solidFill>
                <a:latin typeface="Arial"/>
                <a:cs typeface="Arial"/>
              </a:rPr>
              <a:t>(</a:t>
            </a:r>
            <a:r>
              <a:rPr dirty="0" sz="950">
                <a:solidFill>
                  <a:srgbClr val="3D3B70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9E9EA1"/>
                </a:solidFill>
                <a:latin typeface="Arial"/>
                <a:cs typeface="Arial"/>
              </a:rPr>
              <a:t>,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1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24</a:t>
            </a:r>
            <a:r>
              <a:rPr dirty="0" sz="950" spc="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693B4B"/>
                </a:solidFill>
                <a:latin typeface="Arial"/>
                <a:cs typeface="Arial"/>
              </a:rPr>
              <a:t>K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B</a:t>
            </a:r>
            <a:r>
              <a:rPr dirty="0" sz="950" spc="-25">
                <a:solidFill>
                  <a:srgbClr val="89566B"/>
                </a:solidFill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6241827" y="2522943"/>
            <a:ext cx="1363980" cy="31242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3335" marR="5080" indent="-1270">
              <a:lnSpc>
                <a:spcPts val="1120"/>
              </a:lnSpc>
              <a:spcBef>
                <a:spcPts val="155"/>
              </a:spcBef>
            </a:pP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C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u</a:t>
            </a:r>
            <a:r>
              <a:rPr dirty="0" sz="950">
                <a:solidFill>
                  <a:srgbClr val="3D799C"/>
                </a:solidFill>
                <a:latin typeface="Arial"/>
                <a:cs typeface="Arial"/>
              </a:rPr>
              <a:t>rr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en</a:t>
            </a:r>
            <a:r>
              <a:rPr dirty="0" sz="950">
                <a:solidFill>
                  <a:srgbClr val="2167A1"/>
                </a:solidFill>
                <a:latin typeface="Arial"/>
                <a:cs typeface="Arial"/>
              </a:rPr>
              <a:t>t</a:t>
            </a:r>
            <a:r>
              <a:rPr dirty="0" sz="950" spc="130">
                <a:solidFill>
                  <a:srgbClr val="2167A1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bro</a:t>
            </a:r>
            <a:r>
              <a:rPr dirty="0" sz="950">
                <a:solidFill>
                  <a:srgbClr val="678093"/>
                </a:solidFill>
                <a:latin typeface="Arial"/>
                <a:cs typeface="Arial"/>
              </a:rPr>
              <a:t>w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se</a:t>
            </a:r>
            <a:r>
              <a:rPr dirty="0" sz="950" spc="11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45D79"/>
                </a:solidFill>
                <a:latin typeface="Arial"/>
                <a:cs typeface="Arial"/>
              </a:rPr>
              <a:t>con</a:t>
            </a:r>
            <a:r>
              <a:rPr dirty="0" sz="950" spc="-10">
                <a:solidFill>
                  <a:srgbClr val="626274"/>
                </a:solidFill>
                <a:latin typeface="Arial"/>
                <a:cs typeface="Arial"/>
              </a:rPr>
              <a:t>t</a:t>
            </a:r>
            <a:r>
              <a:rPr dirty="0" sz="950" spc="-10">
                <a:solidFill>
                  <a:srgbClr val="445D79"/>
                </a:solidFill>
                <a:latin typeface="Arial"/>
                <a:cs typeface="Arial"/>
              </a:rPr>
              <a:t>e</a:t>
            </a:r>
            <a:r>
              <a:rPr dirty="0" sz="950" spc="-10">
                <a:solidFill>
                  <a:srgbClr val="626274"/>
                </a:solidFill>
                <a:latin typeface="Arial"/>
                <a:cs typeface="Arial"/>
              </a:rPr>
              <a:t>xt</a:t>
            </a:r>
            <a:r>
              <a:rPr dirty="0" sz="950" spc="-10">
                <a:solidFill>
                  <a:srgbClr val="7299BC"/>
                </a:solidFill>
                <a:latin typeface="Arial"/>
                <a:cs typeface="Arial"/>
              </a:rPr>
              <a:t>: 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950" spc="-10">
                <a:solidFill>
                  <a:srgbClr val="2B2836"/>
                </a:solidFill>
                <a:latin typeface="Arial"/>
                <a:cs typeface="Arial"/>
              </a:rPr>
              <a:t>s</a:t>
            </a:r>
            <a:r>
              <a:rPr dirty="0" sz="950" spc="-10">
                <a:solidFill>
                  <a:srgbClr val="4B495D"/>
                </a:solidFill>
                <a:latin typeface="Arial"/>
                <a:cs typeface="Arial"/>
              </a:rPr>
              <a:t>.C</a:t>
            </a:r>
            <a:r>
              <a:rPr dirty="0" sz="950" spc="-10">
                <a:solidFill>
                  <a:srgbClr val="1F4980"/>
                </a:solidFill>
                <a:latin typeface="Arial"/>
                <a:cs typeface="Arial"/>
              </a:rPr>
              <a:t>l</a:t>
            </a:r>
            <a:endParaRPr sz="95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6322408" y="2810727"/>
            <a:ext cx="3759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8380F2"/>
                </a:solidFill>
                <a:latin typeface="Arial"/>
                <a:cs typeface="Arial"/>
              </a:rPr>
              <a:t>&lt;</a:t>
            </a:r>
            <a:r>
              <a:rPr dirty="0" sz="1100" spc="-90">
                <a:solidFill>
                  <a:srgbClr val="8380F2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4470F2"/>
                </a:solidFill>
                <a:latin typeface="Arial"/>
                <a:cs typeface="Arial"/>
              </a:rPr>
              <a:t>p</a:t>
            </a:r>
            <a:r>
              <a:rPr dirty="0" sz="950" spc="-20">
                <a:solidFill>
                  <a:srgbClr val="605DF0"/>
                </a:solidFill>
                <a:latin typeface="Arial"/>
                <a:cs typeface="Arial"/>
              </a:rPr>
              <a:t>r</a:t>
            </a:r>
            <a:r>
              <a:rPr dirty="0" sz="950" spc="-20">
                <a:solidFill>
                  <a:srgbClr val="4650F0"/>
                </a:solidFill>
                <a:latin typeface="Arial"/>
                <a:cs typeface="Arial"/>
              </a:rPr>
              <a:t>e</a:t>
            </a:r>
            <a:r>
              <a:rPr dirty="0" sz="950" spc="-20">
                <a:solidFill>
                  <a:srgbClr val="7293F4"/>
                </a:solidFill>
                <a:latin typeface="Arial"/>
                <a:cs typeface="Arial"/>
              </a:rPr>
              <a:t>v</a:t>
            </a:r>
            <a:endParaRPr sz="95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7068254" y="2829811"/>
            <a:ext cx="37465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60">
                <a:solidFill>
                  <a:srgbClr val="605DF0"/>
                </a:solidFill>
                <a:latin typeface="Arial"/>
                <a:cs typeface="Arial"/>
              </a:rPr>
              <a:t>next&gt;</a:t>
            </a:r>
            <a:endParaRPr sz="95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6239883" y="2965688"/>
            <a:ext cx="109220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2A66F0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363BEF"/>
                </a:solidFill>
                <a:latin typeface="Arial"/>
                <a:cs typeface="Arial"/>
              </a:rPr>
              <a:t>e</a:t>
            </a:r>
            <a:r>
              <a:rPr dirty="0" sz="950">
                <a:solidFill>
                  <a:srgbClr val="6B72F2"/>
                </a:solidFill>
                <a:latin typeface="Arial"/>
                <a:cs typeface="Arial"/>
              </a:rPr>
              <a:t>w</a:t>
            </a:r>
            <a:r>
              <a:rPr dirty="0" sz="950" spc="40">
                <a:solidFill>
                  <a:srgbClr val="6B72F2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9E9EA1"/>
                </a:solidFill>
                <a:latin typeface="Arial"/>
                <a:cs typeface="Arial"/>
              </a:rPr>
              <a:t>I</a:t>
            </a:r>
            <a:r>
              <a:rPr dirty="0" sz="1250" spc="-65">
                <a:solidFill>
                  <a:srgbClr val="9E9EA1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recent</a:t>
            </a:r>
            <a:r>
              <a:rPr dirty="0" sz="950" spc="25">
                <a:solidFill>
                  <a:srgbClr val="605DF0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429CC8"/>
                </a:solidFill>
                <a:latin typeface="Arial"/>
                <a:cs typeface="Arial"/>
              </a:rPr>
              <a:t>1</a:t>
            </a:r>
            <a:r>
              <a:rPr dirty="0" sz="950" spc="-20">
                <a:solidFill>
                  <a:srgbClr val="6B72F2"/>
                </a:solidFill>
                <a:latin typeface="Arial"/>
                <a:cs typeface="Arial"/>
              </a:rPr>
              <a:t>1</a:t>
            </a:r>
            <a:r>
              <a:rPr dirty="0" sz="950" spc="-20">
                <a:solidFill>
                  <a:srgbClr val="4470F2"/>
                </a:solidFill>
                <a:latin typeface="Arial"/>
                <a:cs typeface="Arial"/>
              </a:rPr>
              <a:t>7</a:t>
            </a:r>
            <a:r>
              <a:rPr dirty="0" sz="950" spc="-20">
                <a:solidFill>
                  <a:srgbClr val="6B72F2"/>
                </a:solidFill>
                <a:latin typeface="Arial"/>
                <a:cs typeface="Arial"/>
              </a:rPr>
              <a:t>06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6241827" y="3176372"/>
            <a:ext cx="1249680" cy="523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1270">
              <a:lnSpc>
                <a:spcPct val="120200"/>
              </a:lnSpc>
              <a:spcBef>
                <a:spcPts val="100"/>
              </a:spcBef>
            </a:pP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C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ha</a:t>
            </a:r>
            <a:r>
              <a:rPr dirty="0" sz="950">
                <a:solidFill>
                  <a:srgbClr val="3D799C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g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950" spc="6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2F6089"/>
                </a:solidFill>
                <a:latin typeface="Arial"/>
                <a:cs typeface="Arial"/>
              </a:rPr>
              <a:t>to</a:t>
            </a:r>
            <a:r>
              <a:rPr dirty="0" sz="950" spc="80">
                <a:solidFill>
                  <a:srgbClr val="2F6089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b</a:t>
            </a:r>
            <a:r>
              <a:rPr dirty="0" sz="950">
                <a:solidFill>
                  <a:srgbClr val="678093"/>
                </a:solidFill>
                <a:latin typeface="Arial"/>
                <a:cs typeface="Arial"/>
              </a:rPr>
              <a:t>r</a:t>
            </a:r>
            <a:r>
              <a:rPr dirty="0" sz="950">
                <a:solidFill>
                  <a:srgbClr val="445D79"/>
                </a:solidFill>
                <a:latin typeface="Arial"/>
                <a:cs typeface="Arial"/>
              </a:rPr>
              <a:t>o</a:t>
            </a:r>
            <a:r>
              <a:rPr dirty="0" sz="950">
                <a:solidFill>
                  <a:srgbClr val="678093"/>
                </a:solidFill>
                <a:latin typeface="Arial"/>
                <a:cs typeface="Arial"/>
              </a:rPr>
              <a:t>w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se</a:t>
            </a:r>
            <a:r>
              <a:rPr dirty="0" sz="950" spc="5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445D79"/>
                </a:solidFill>
                <a:latin typeface="Arial"/>
                <a:cs typeface="Arial"/>
              </a:rPr>
              <a:t>by</a:t>
            </a:r>
            <a:r>
              <a:rPr dirty="0" sz="950" spc="-25">
                <a:solidFill>
                  <a:srgbClr val="BCAF9C"/>
                </a:solidFill>
                <a:latin typeface="Arial"/>
                <a:cs typeface="Arial"/>
              </a:rPr>
              <a:t>: </a:t>
            </a:r>
            <a:r>
              <a:rPr dirty="0" sz="950" spc="-25">
                <a:solidFill>
                  <a:srgbClr val="4650F0"/>
                </a:solidFill>
                <a:latin typeface="Arial"/>
                <a:cs typeface="Arial"/>
              </a:rPr>
              <a:t>cs</a:t>
            </a:r>
            <a:endParaRPr sz="950">
              <a:latin typeface="Arial"/>
              <a:cs typeface="Arial"/>
            </a:endParaRPr>
          </a:p>
          <a:p>
            <a:pPr marL="205104">
              <a:lnSpc>
                <a:spcPts val="1185"/>
              </a:lnSpc>
            </a:pPr>
            <a:r>
              <a:rPr dirty="0" sz="1100" spc="-10">
                <a:solidFill>
                  <a:srgbClr val="605DF0"/>
                </a:solidFill>
                <a:latin typeface="Arial"/>
                <a:cs typeface="Arial"/>
              </a:rPr>
              <a:t>cs</a:t>
            </a:r>
            <a:r>
              <a:rPr dirty="0" sz="1100" spc="-10">
                <a:solidFill>
                  <a:srgbClr val="B1A3F6"/>
                </a:solidFill>
                <a:latin typeface="Arial"/>
                <a:cs typeface="Arial"/>
              </a:rPr>
              <a:t>.</a:t>
            </a:r>
            <a:r>
              <a:rPr dirty="0" sz="1100" spc="-10">
                <a:solidFill>
                  <a:srgbClr val="2A66F0"/>
                </a:solidFill>
                <a:latin typeface="Arial"/>
                <a:cs typeface="Arial"/>
              </a:rPr>
              <a:t>L</a:t>
            </a:r>
            <a:r>
              <a:rPr dirty="0" sz="1100" spc="-10">
                <a:solidFill>
                  <a:srgbClr val="4650F0"/>
                </a:solidFill>
                <a:latin typeface="Arial"/>
                <a:cs typeface="Arial"/>
              </a:rPr>
              <a:t>G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6244454" y="3813012"/>
            <a:ext cx="161226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25">
                <a:solidFill>
                  <a:srgbClr val="4B495D"/>
                </a:solidFill>
                <a:latin typeface="Arial"/>
                <a:cs typeface="Arial"/>
              </a:rPr>
              <a:t>References</a:t>
            </a:r>
            <a:r>
              <a:rPr dirty="0" sz="1250" spc="-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4B495D"/>
                </a:solidFill>
                <a:latin typeface="Arial"/>
                <a:cs typeface="Arial"/>
              </a:rPr>
              <a:t>&amp;</a:t>
            </a:r>
            <a:r>
              <a:rPr dirty="0" sz="1250" spc="-4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445D79"/>
                </a:solidFill>
                <a:latin typeface="Arial"/>
                <a:cs typeface="Arial"/>
              </a:rPr>
              <a:t>C</a:t>
            </a:r>
            <a:r>
              <a:rPr dirty="0" sz="1250" spc="-10">
                <a:solidFill>
                  <a:srgbClr val="3F4DA8"/>
                </a:solidFill>
                <a:latin typeface="Arial"/>
                <a:cs typeface="Arial"/>
              </a:rPr>
              <a:t>i</a:t>
            </a:r>
            <a:r>
              <a:rPr dirty="0" sz="1250" spc="-10">
                <a:solidFill>
                  <a:srgbClr val="445D79"/>
                </a:solidFill>
                <a:latin typeface="Arial"/>
                <a:cs typeface="Arial"/>
              </a:rPr>
              <a:t>t</a:t>
            </a:r>
            <a:r>
              <a:rPr dirty="0" sz="1250" spc="-10">
                <a:solidFill>
                  <a:srgbClr val="4B495D"/>
                </a:solidFill>
                <a:latin typeface="Arial"/>
                <a:cs typeface="Arial"/>
              </a:rPr>
              <a:t>at</a:t>
            </a:r>
            <a:r>
              <a:rPr dirty="0" sz="1250" spc="-10">
                <a:solidFill>
                  <a:srgbClr val="8E8590"/>
                </a:solidFill>
                <a:latin typeface="Arial"/>
                <a:cs typeface="Arial"/>
              </a:rPr>
              <a:t>i</a:t>
            </a:r>
            <a:r>
              <a:rPr dirty="0" sz="1250" spc="-10">
                <a:solidFill>
                  <a:srgbClr val="445D79"/>
                </a:solidFill>
                <a:latin typeface="Arial"/>
                <a:cs typeface="Arial"/>
              </a:rPr>
              <a:t>on</a:t>
            </a:r>
            <a:r>
              <a:rPr dirty="0" sz="1250" spc="-10">
                <a:solidFill>
                  <a:srgbClr val="4B495D"/>
                </a:solidFill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6291800" y="4057285"/>
            <a:ext cx="1160780" cy="459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9385" indent="-146685">
              <a:lnSpc>
                <a:spcPts val="1130"/>
              </a:lnSpc>
              <a:spcBef>
                <a:spcPts val="100"/>
              </a:spcBef>
              <a:buClr>
                <a:srgbClr val="0F0F18"/>
              </a:buClr>
              <a:buChar char="•"/>
              <a:tabLst>
                <a:tab pos="159385" algn="l"/>
              </a:tabLst>
            </a:pPr>
            <a:r>
              <a:rPr dirty="0" sz="950" spc="-10">
                <a:solidFill>
                  <a:srgbClr val="4470F2"/>
                </a:solidFill>
                <a:latin typeface="Arial"/>
                <a:cs typeface="Arial"/>
              </a:rPr>
              <a:t>NASAADS</a:t>
            </a:r>
            <a:endParaRPr sz="950">
              <a:latin typeface="Arial"/>
              <a:cs typeface="Arial"/>
            </a:endParaRPr>
          </a:p>
          <a:p>
            <a:pPr marL="158115" indent="-145415">
              <a:lnSpc>
                <a:spcPts val="1130"/>
              </a:lnSpc>
              <a:buClr>
                <a:srgbClr val="0F0F18"/>
              </a:buClr>
              <a:buChar char="•"/>
              <a:tabLst>
                <a:tab pos="158115" algn="l"/>
              </a:tabLst>
            </a:pP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Goo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g</a:t>
            </a:r>
            <a:r>
              <a:rPr dirty="0" sz="950">
                <a:solidFill>
                  <a:srgbClr val="7293F4"/>
                </a:solidFill>
                <a:latin typeface="Arial"/>
                <a:cs typeface="Arial"/>
              </a:rPr>
              <a:t>l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e</a:t>
            </a:r>
            <a:r>
              <a:rPr dirty="0" sz="950" spc="114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S</a:t>
            </a:r>
            <a:r>
              <a:rPr dirty="0" sz="950" spc="-10">
                <a:solidFill>
                  <a:srgbClr val="4470F2"/>
                </a:solidFill>
                <a:latin typeface="Arial"/>
                <a:cs typeface="Arial"/>
              </a:rPr>
              <a:t>c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h</a:t>
            </a:r>
            <a:r>
              <a:rPr dirty="0" sz="950" spc="-10">
                <a:solidFill>
                  <a:srgbClr val="4470F2"/>
                </a:solidFill>
                <a:latin typeface="Arial"/>
                <a:cs typeface="Arial"/>
              </a:rPr>
              <a:t>o</a:t>
            </a:r>
            <a:r>
              <a:rPr dirty="0" sz="950" spc="-10">
                <a:solidFill>
                  <a:srgbClr val="368EF2"/>
                </a:solidFill>
                <a:latin typeface="Arial"/>
                <a:cs typeface="Arial"/>
              </a:rPr>
              <a:t>l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a</a:t>
            </a:r>
            <a:r>
              <a:rPr dirty="0" sz="950" spc="-10">
                <a:solidFill>
                  <a:srgbClr val="4470F2"/>
                </a:solidFill>
                <a:latin typeface="Arial"/>
                <a:cs typeface="Arial"/>
              </a:rPr>
              <a:t>r</a:t>
            </a:r>
            <a:endParaRPr sz="950">
              <a:latin typeface="Arial"/>
              <a:cs typeface="Arial"/>
            </a:endParaRPr>
          </a:p>
          <a:p>
            <a:pPr marL="154305" indent="-141605">
              <a:lnSpc>
                <a:spcPct val="100000"/>
              </a:lnSpc>
              <a:spcBef>
                <a:spcPts val="15"/>
              </a:spcBef>
              <a:buClr>
                <a:srgbClr val="2B2836"/>
              </a:buClr>
              <a:buChar char="•"/>
              <a:tabLst>
                <a:tab pos="154305" algn="l"/>
              </a:tabLst>
            </a:pP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Se</a:t>
            </a:r>
            <a:r>
              <a:rPr dirty="0" sz="950">
                <a:solidFill>
                  <a:srgbClr val="4470F2"/>
                </a:solidFill>
                <a:latin typeface="Arial"/>
                <a:cs typeface="Arial"/>
              </a:rPr>
              <a:t>m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a</a:t>
            </a:r>
            <a:r>
              <a:rPr dirty="0" sz="950">
                <a:solidFill>
                  <a:srgbClr val="2A66F0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t</a:t>
            </a:r>
            <a:r>
              <a:rPr dirty="0" sz="950">
                <a:solidFill>
                  <a:srgbClr val="7293F4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c</a:t>
            </a:r>
            <a:r>
              <a:rPr dirty="0" sz="950" spc="135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Sc</a:t>
            </a:r>
            <a:r>
              <a:rPr dirty="0" sz="950" spc="-10">
                <a:solidFill>
                  <a:srgbClr val="4470F2"/>
                </a:solidFill>
                <a:latin typeface="Arial"/>
                <a:cs typeface="Arial"/>
              </a:rPr>
              <a:t>h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ola</a:t>
            </a:r>
            <a:r>
              <a:rPr dirty="0" sz="950" spc="-10">
                <a:solidFill>
                  <a:srgbClr val="6B72F2"/>
                </a:solidFill>
                <a:latin typeface="Arial"/>
                <a:cs typeface="Arial"/>
              </a:rPr>
              <a:t>r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6244772" y="4448123"/>
            <a:ext cx="1671320" cy="1557020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760"/>
              </a:spcBef>
            </a:pPr>
            <a:r>
              <a:rPr dirty="0" sz="1250">
                <a:solidFill>
                  <a:srgbClr val="4650F0"/>
                </a:solidFill>
                <a:latin typeface="Arial"/>
                <a:cs typeface="Arial"/>
              </a:rPr>
              <a:t>98</a:t>
            </a:r>
            <a:r>
              <a:rPr dirty="0" sz="1250" spc="-70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b</a:t>
            </a:r>
            <a:r>
              <a:rPr dirty="0" sz="1250" spc="-10">
                <a:solidFill>
                  <a:srgbClr val="7C60F2"/>
                </a:solidFill>
                <a:latin typeface="Arial"/>
                <a:cs typeface="Arial"/>
              </a:rPr>
              <a:t>l</a:t>
            </a: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og</a:t>
            </a:r>
            <a:r>
              <a:rPr dirty="0" sz="1250" spc="-60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1250" spc="-170">
                <a:solidFill>
                  <a:srgbClr val="7293F4"/>
                </a:solidFill>
                <a:latin typeface="Arial"/>
                <a:cs typeface="Arial"/>
              </a:rPr>
              <a:t>li</a:t>
            </a:r>
            <a:r>
              <a:rPr dirty="0" sz="1250" spc="-170">
                <a:solidFill>
                  <a:srgbClr val="4650F0"/>
                </a:solidFill>
                <a:latin typeface="Arial"/>
                <a:cs typeface="Arial"/>
              </a:rPr>
              <a:t>nks</a:t>
            </a:r>
            <a:r>
              <a:rPr dirty="0" sz="1250" spc="-170">
                <a:solidFill>
                  <a:srgbClr val="8AAABC"/>
                </a:solidFill>
                <a:latin typeface="Arial"/>
                <a:cs typeface="Arial"/>
              </a:rPr>
              <a:t>&lt;</a:t>
            </a:r>
            <a:r>
              <a:rPr dirty="0" sz="1250" spc="-170">
                <a:solidFill>
                  <a:srgbClr val="7293F4"/>
                </a:solidFill>
                <a:latin typeface="Arial"/>
                <a:cs typeface="Arial"/>
              </a:rPr>
              <a:t>vm</a:t>
            </a:r>
            <a:r>
              <a:rPr dirty="0" sz="1250" spc="-170">
                <a:solidFill>
                  <a:srgbClr val="4650F0"/>
                </a:solidFill>
                <a:latin typeface="Arial"/>
                <a:cs typeface="Arial"/>
              </a:rPr>
              <a:t>a</a:t>
            </a:r>
            <a:r>
              <a:rPr dirty="0" sz="1250" spc="-170">
                <a:solidFill>
                  <a:srgbClr val="7293F4"/>
                </a:solidFill>
                <a:latin typeface="Arial"/>
                <a:cs typeface="Arial"/>
              </a:rPr>
              <a:t>1</a:t>
            </a:r>
            <a:r>
              <a:rPr dirty="0" sz="1250" spc="-170">
                <a:solidFill>
                  <a:srgbClr val="A174F2"/>
                </a:solidFill>
                <a:latin typeface="Arial"/>
                <a:cs typeface="Arial"/>
              </a:rPr>
              <a:t>1</a:t>
            </a:r>
            <a:r>
              <a:rPr dirty="0" sz="1250" spc="-170">
                <a:solidFill>
                  <a:srgbClr val="605DF0"/>
                </a:solidFill>
                <a:latin typeface="Arial"/>
                <a:cs typeface="Arial"/>
              </a:rPr>
              <a:t>s</a:t>
            </a:r>
            <a:r>
              <a:rPr dirty="0" sz="1250" spc="-170">
                <a:solidFill>
                  <a:srgbClr val="8380F2"/>
                </a:solidFill>
                <a:latin typeface="Arial"/>
                <a:cs typeface="Arial"/>
              </a:rPr>
              <a:t>1</a:t>
            </a:r>
            <a:r>
              <a:rPr dirty="0" sz="1250" spc="-170">
                <a:solidFill>
                  <a:srgbClr val="6B72F2"/>
                </a:solidFill>
                <a:latin typeface="Arial"/>
                <a:cs typeface="Arial"/>
              </a:rPr>
              <a:t>t</a:t>
            </a:r>
            <a:r>
              <a:rPr dirty="0" sz="1250" spc="-170">
                <a:solidFill>
                  <a:srgbClr val="4650F0"/>
                </a:solidFill>
                <a:latin typeface="Arial"/>
                <a:cs typeface="Arial"/>
              </a:rPr>
              <a:t>.3</a:t>
            </a:r>
            <a:r>
              <a:rPr dirty="0" sz="1250" spc="-170">
                <a:solidFill>
                  <a:srgbClr val="8380F2"/>
                </a:solidFill>
                <a:latin typeface="Arial"/>
                <a:cs typeface="Arial"/>
              </a:rPr>
              <a:t>?</a:t>
            </a:r>
            <a:r>
              <a:rPr dirty="0" sz="1250" spc="-170">
                <a:solidFill>
                  <a:srgbClr val="A7B8D1"/>
                </a:solidFill>
                <a:latin typeface="Arial"/>
                <a:cs typeface="Arial"/>
              </a:rPr>
              <a:t>)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250" spc="-10">
                <a:solidFill>
                  <a:srgbClr val="363BEF"/>
                </a:solidFill>
                <a:latin typeface="Arial"/>
                <a:cs typeface="Arial"/>
              </a:rPr>
              <a:t>DB</a:t>
            </a:r>
            <a:r>
              <a:rPr dirty="0" sz="1250" spc="-10">
                <a:solidFill>
                  <a:srgbClr val="2A66F0"/>
                </a:solidFill>
                <a:latin typeface="Arial"/>
                <a:cs typeface="Arial"/>
              </a:rPr>
              <a:t>L</a:t>
            </a:r>
            <a:r>
              <a:rPr dirty="0" sz="1250" spc="-10">
                <a:solidFill>
                  <a:srgbClr val="4650F0"/>
                </a:solidFill>
                <a:latin typeface="Arial"/>
                <a:cs typeface="Arial"/>
              </a:rPr>
              <a:t>P</a:t>
            </a:r>
            <a:r>
              <a:rPr dirty="0" sz="1250" spc="-145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423644"/>
                </a:solidFill>
                <a:latin typeface="Arial"/>
                <a:cs typeface="Arial"/>
              </a:rPr>
              <a:t>-</a:t>
            </a:r>
            <a:r>
              <a:rPr dirty="0" sz="1250" spc="-15">
                <a:solidFill>
                  <a:srgbClr val="423644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445D79"/>
                </a:solidFill>
                <a:latin typeface="Arial"/>
                <a:cs typeface="Arial"/>
              </a:rPr>
              <a:t>CS</a:t>
            </a:r>
            <a:r>
              <a:rPr dirty="0" sz="1250" spc="-65">
                <a:solidFill>
                  <a:srgbClr val="445D79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445D79"/>
                </a:solidFill>
                <a:latin typeface="Arial"/>
                <a:cs typeface="Arial"/>
              </a:rPr>
              <a:t>B</a:t>
            </a:r>
            <a:r>
              <a:rPr dirty="0" sz="1250" spc="-10">
                <a:solidFill>
                  <a:srgbClr val="807082"/>
                </a:solidFill>
                <a:latin typeface="Arial"/>
                <a:cs typeface="Arial"/>
              </a:rPr>
              <a:t>i</a:t>
            </a:r>
            <a:r>
              <a:rPr dirty="0" sz="1250" spc="-10">
                <a:solidFill>
                  <a:srgbClr val="445D79"/>
                </a:solidFill>
                <a:latin typeface="Arial"/>
                <a:cs typeface="Arial"/>
              </a:rPr>
              <a:t>b</a:t>
            </a:r>
            <a:r>
              <a:rPr dirty="0" sz="1250" spc="-10">
                <a:solidFill>
                  <a:srgbClr val="8E8590"/>
                </a:solidFill>
                <a:latin typeface="Arial"/>
                <a:cs typeface="Arial"/>
              </a:rPr>
              <a:t>l</a:t>
            </a:r>
            <a:r>
              <a:rPr dirty="0" sz="1250" spc="-10">
                <a:solidFill>
                  <a:srgbClr val="89566B"/>
                </a:solidFill>
                <a:latin typeface="Arial"/>
                <a:cs typeface="Arial"/>
              </a:rPr>
              <a:t>i</a:t>
            </a:r>
            <a:r>
              <a:rPr dirty="0" sz="1250" spc="-10">
                <a:solidFill>
                  <a:srgbClr val="445D79"/>
                </a:solidFill>
                <a:latin typeface="Arial"/>
                <a:cs typeface="Arial"/>
              </a:rPr>
              <a:t>og</a:t>
            </a:r>
            <a:r>
              <a:rPr dirty="0" sz="1250" spc="-10">
                <a:solidFill>
                  <a:srgbClr val="4B495D"/>
                </a:solidFill>
                <a:latin typeface="Arial"/>
                <a:cs typeface="Arial"/>
              </a:rPr>
              <a:t>ra</a:t>
            </a:r>
            <a:r>
              <a:rPr dirty="0" sz="1250" spc="-10">
                <a:solidFill>
                  <a:srgbClr val="445D79"/>
                </a:solidFill>
                <a:latin typeface="Arial"/>
                <a:cs typeface="Arial"/>
              </a:rPr>
              <a:t>phy</a:t>
            </a:r>
            <a:endParaRPr sz="125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140"/>
              </a:spcBef>
            </a:pPr>
            <a:r>
              <a:rPr dirty="0" sz="950">
                <a:solidFill>
                  <a:srgbClr val="368EF2"/>
                </a:solidFill>
                <a:latin typeface="Arial"/>
                <a:cs typeface="Arial"/>
              </a:rPr>
              <a:t>li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st</a:t>
            </a:r>
            <a:r>
              <a:rPr dirty="0" sz="950">
                <a:solidFill>
                  <a:srgbClr val="368EF2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470F2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g</a:t>
            </a:r>
            <a:r>
              <a:rPr dirty="0" sz="950" spc="-60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7ACCF"/>
                </a:solidFill>
                <a:latin typeface="Arial"/>
                <a:cs typeface="Arial"/>
              </a:rPr>
              <a:t>I</a:t>
            </a:r>
            <a:r>
              <a:rPr dirty="0" sz="1200" spc="-20">
                <a:solidFill>
                  <a:srgbClr val="77ACC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b</a:t>
            </a:r>
            <a:r>
              <a:rPr dirty="0" sz="950" spc="-10">
                <a:solidFill>
                  <a:srgbClr val="368EF2"/>
                </a:solidFill>
                <a:latin typeface="Arial"/>
                <a:cs typeface="Arial"/>
              </a:rPr>
              <a:t>i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b</a:t>
            </a:r>
            <a:r>
              <a:rPr dirty="0" sz="950" spc="-10">
                <a:solidFill>
                  <a:srgbClr val="4470F2"/>
                </a:solidFill>
                <a:latin typeface="Arial"/>
                <a:cs typeface="Arial"/>
              </a:rPr>
              <a:t>t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ex</a:t>
            </a:r>
            <a:endParaRPr sz="950">
              <a:latin typeface="Arial"/>
              <a:cs typeface="Arial"/>
            </a:endParaRPr>
          </a:p>
          <a:p>
            <a:pPr marL="204470" marR="566420" indent="3175">
              <a:lnSpc>
                <a:spcPct val="99700"/>
              </a:lnSpc>
              <a:spcBef>
                <a:spcPts val="470"/>
              </a:spcBef>
            </a:pP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As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h</a:t>
            </a:r>
            <a:r>
              <a:rPr dirty="0" sz="950">
                <a:solidFill>
                  <a:srgbClr val="7C60F2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s</a:t>
            </a:r>
            <a:r>
              <a:rPr dirty="0" sz="950">
                <a:solidFill>
                  <a:srgbClr val="4470F2"/>
                </a:solidFill>
                <a:latin typeface="Arial"/>
                <a:cs typeface="Arial"/>
              </a:rPr>
              <a:t>h</a:t>
            </a:r>
            <a:r>
              <a:rPr dirty="0" sz="950" spc="95">
                <a:solidFill>
                  <a:srgbClr val="4470F2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Vas</a:t>
            </a:r>
            <a:r>
              <a:rPr dirty="0" sz="950" spc="-10">
                <a:solidFill>
                  <a:srgbClr val="6B72F2"/>
                </a:solidFill>
                <a:latin typeface="Arial"/>
                <a:cs typeface="Arial"/>
              </a:rPr>
              <a:t>w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a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n</a:t>
            </a:r>
            <a:r>
              <a:rPr dirty="0" sz="950" spc="-10">
                <a:solidFill>
                  <a:srgbClr val="7293F4"/>
                </a:solidFill>
                <a:latin typeface="Arial"/>
                <a:cs typeface="Arial"/>
              </a:rPr>
              <a:t>i </a:t>
            </a:r>
            <a:r>
              <a:rPr dirty="0" sz="950">
                <a:solidFill>
                  <a:srgbClr val="4470F2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605DF0"/>
                </a:solidFill>
                <a:latin typeface="Arial"/>
                <a:cs typeface="Arial"/>
              </a:rPr>
              <a:t>o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a</a:t>
            </a:r>
            <a:r>
              <a:rPr dirty="0" sz="950">
                <a:solidFill>
                  <a:srgbClr val="6B72F2"/>
                </a:solidFill>
                <a:latin typeface="Arial"/>
                <a:cs typeface="Arial"/>
              </a:rPr>
              <a:t>m</a:t>
            </a:r>
            <a:r>
              <a:rPr dirty="0" sz="950" spc="95">
                <a:solidFill>
                  <a:srgbClr val="6B72F2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Shazeer </a:t>
            </a:r>
            <a:r>
              <a:rPr dirty="0" sz="950">
                <a:solidFill>
                  <a:srgbClr val="4470F2"/>
                </a:solidFill>
                <a:latin typeface="Arial"/>
                <a:cs typeface="Arial"/>
              </a:rPr>
              <a:t>N</a:t>
            </a:r>
            <a:r>
              <a:rPr dirty="0" sz="950">
                <a:solidFill>
                  <a:srgbClr val="622BEF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k</a:t>
            </a:r>
            <a:r>
              <a:rPr dirty="0" sz="950">
                <a:solidFill>
                  <a:srgbClr val="7293F4"/>
                </a:solidFill>
                <a:latin typeface="Arial"/>
                <a:cs typeface="Arial"/>
              </a:rPr>
              <a:t>i</a:t>
            </a:r>
            <a:r>
              <a:rPr dirty="0" sz="950" spc="45">
                <a:solidFill>
                  <a:srgbClr val="7293F4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363BEF"/>
                </a:solidFill>
                <a:latin typeface="Arial"/>
                <a:cs typeface="Arial"/>
              </a:rPr>
              <a:t>Pa</a:t>
            </a:r>
            <a:r>
              <a:rPr dirty="0" sz="950" spc="-10">
                <a:solidFill>
                  <a:srgbClr val="2A66F0"/>
                </a:solidFill>
                <a:latin typeface="Arial"/>
                <a:cs typeface="Arial"/>
              </a:rPr>
              <a:t>r</a:t>
            </a:r>
            <a:r>
              <a:rPr dirty="0" sz="950" spc="-10">
                <a:solidFill>
                  <a:srgbClr val="363BEF"/>
                </a:solidFill>
                <a:latin typeface="Arial"/>
                <a:cs typeface="Arial"/>
              </a:rPr>
              <a:t>ma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r 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Jakob</a:t>
            </a:r>
            <a:r>
              <a:rPr dirty="0" sz="950" spc="80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U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sz</a:t>
            </a:r>
            <a:r>
              <a:rPr dirty="0" sz="950" spc="-10">
                <a:solidFill>
                  <a:srgbClr val="605DF0"/>
                </a:solidFill>
                <a:latin typeface="Arial"/>
                <a:cs typeface="Arial"/>
              </a:rPr>
              <a:t>k</a:t>
            </a:r>
            <a:r>
              <a:rPr dirty="0" sz="950" spc="-10">
                <a:solidFill>
                  <a:srgbClr val="2A66F0"/>
                </a:solidFill>
                <a:latin typeface="Arial"/>
                <a:cs typeface="Arial"/>
              </a:rPr>
              <a:t>o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re</a:t>
            </a:r>
            <a:r>
              <a:rPr dirty="0" sz="950" spc="-10">
                <a:solidFill>
                  <a:srgbClr val="7293F4"/>
                </a:solidFill>
                <a:latin typeface="Arial"/>
                <a:cs typeface="Arial"/>
              </a:rPr>
              <a:t>i</a:t>
            </a:r>
            <a:r>
              <a:rPr dirty="0" sz="950" spc="-10">
                <a:solidFill>
                  <a:srgbClr val="2A66F0"/>
                </a:solidFill>
                <a:latin typeface="Arial"/>
                <a:cs typeface="Arial"/>
              </a:rPr>
              <a:t>t 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Llion</a:t>
            </a:r>
            <a:r>
              <a:rPr dirty="0" sz="950" spc="55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650F0"/>
                </a:solidFill>
                <a:latin typeface="Arial"/>
                <a:cs typeface="Arial"/>
              </a:rPr>
              <a:t>Jones</a:t>
            </a:r>
            <a:endParaRPr sz="9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6245408" y="6250249"/>
            <a:ext cx="1420495" cy="75374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650"/>
              </a:spcBef>
            </a:pPr>
            <a:r>
              <a:rPr dirty="0" sz="950" spc="55">
                <a:solidFill>
                  <a:srgbClr val="363BEF"/>
                </a:solidFill>
                <a:latin typeface="Arial"/>
                <a:cs typeface="Arial"/>
              </a:rPr>
              <a:t>Export</a:t>
            </a:r>
            <a:r>
              <a:rPr dirty="0" sz="950" spc="100">
                <a:solidFill>
                  <a:srgbClr val="363BE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1F2AEF"/>
                </a:solidFill>
                <a:latin typeface="Arial"/>
                <a:cs typeface="Arial"/>
              </a:rPr>
              <a:t>B</a:t>
            </a:r>
            <a:r>
              <a:rPr dirty="0" sz="950">
                <a:solidFill>
                  <a:srgbClr val="4650F0"/>
                </a:solidFill>
                <a:latin typeface="Arial"/>
                <a:cs typeface="Arial"/>
              </a:rPr>
              <a:t>ibTe</a:t>
            </a:r>
            <a:r>
              <a:rPr dirty="0" sz="950">
                <a:solidFill>
                  <a:srgbClr val="1F2AEF"/>
                </a:solidFill>
                <a:latin typeface="Arial"/>
                <a:cs typeface="Arial"/>
              </a:rPr>
              <a:t>X</a:t>
            </a:r>
            <a:r>
              <a:rPr dirty="0" sz="950" spc="110">
                <a:solidFill>
                  <a:srgbClr val="1F2AE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4650F0"/>
                </a:solidFill>
                <a:latin typeface="Arial"/>
                <a:cs typeface="Arial"/>
              </a:rPr>
              <a:t>Citat</a:t>
            </a:r>
            <a:r>
              <a:rPr dirty="0" sz="950" spc="40">
                <a:solidFill>
                  <a:srgbClr val="2A66F0"/>
                </a:solidFill>
                <a:latin typeface="Arial"/>
                <a:cs typeface="Arial"/>
              </a:rPr>
              <a:t>i</a:t>
            </a:r>
            <a:r>
              <a:rPr dirty="0" sz="950" spc="40">
                <a:solidFill>
                  <a:srgbClr val="4650F0"/>
                </a:solidFill>
                <a:latin typeface="Arial"/>
                <a:cs typeface="Arial"/>
              </a:rPr>
              <a:t>o</a:t>
            </a:r>
            <a:r>
              <a:rPr dirty="0" sz="950" spc="40">
                <a:solidFill>
                  <a:srgbClr val="1F2AEF"/>
                </a:solidFill>
                <a:latin typeface="Arial"/>
                <a:cs typeface="Arial"/>
              </a:rPr>
              <a:t>n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50" spc="-10">
                <a:solidFill>
                  <a:srgbClr val="4B495D"/>
                </a:solidFill>
                <a:latin typeface="Arial"/>
                <a:cs typeface="Arial"/>
              </a:rPr>
              <a:t>B</a:t>
            </a:r>
            <a:r>
              <a:rPr dirty="0" sz="1250" spc="-10">
                <a:solidFill>
                  <a:srgbClr val="445D79"/>
                </a:solidFill>
                <a:latin typeface="Arial"/>
                <a:cs typeface="Arial"/>
              </a:rPr>
              <a:t>ook</a:t>
            </a:r>
            <a:r>
              <a:rPr dirty="0" sz="1250" spc="-10">
                <a:solidFill>
                  <a:srgbClr val="4B495D"/>
                </a:solidFill>
                <a:latin typeface="Arial"/>
                <a:cs typeface="Arial"/>
              </a:rPr>
              <a:t>ma</a:t>
            </a:r>
            <a:r>
              <a:rPr dirty="0" sz="1250" spc="-10">
                <a:solidFill>
                  <a:srgbClr val="2F6089"/>
                </a:solidFill>
                <a:latin typeface="Arial"/>
                <a:cs typeface="Arial"/>
              </a:rPr>
              <a:t>rk</a:t>
            </a:r>
            <a:endParaRPr sz="1250">
              <a:latin typeface="Arial"/>
              <a:cs typeface="Arial"/>
            </a:endParaRPr>
          </a:p>
          <a:p>
            <a:pPr marL="187960">
              <a:lnSpc>
                <a:spcPct val="100000"/>
              </a:lnSpc>
              <a:spcBef>
                <a:spcPts val="20"/>
              </a:spcBef>
            </a:pPr>
            <a:r>
              <a:rPr dirty="0" sz="1500" spc="-25">
                <a:solidFill>
                  <a:srgbClr val="8E8590"/>
                </a:solidFill>
                <a:latin typeface="Arial"/>
                <a:cs typeface="Arial"/>
              </a:rPr>
              <a:t>¢7</a:t>
            </a:r>
            <a:endParaRPr sz="15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381222" y="7190092"/>
            <a:ext cx="111823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20">
                <a:solidFill>
                  <a:srgbClr val="423644"/>
                </a:solidFill>
                <a:latin typeface="Arial"/>
                <a:cs typeface="Arial"/>
              </a:rPr>
              <a:t>Bib</a:t>
            </a:r>
            <a:r>
              <a:rPr dirty="0" sz="950" spc="20">
                <a:solidFill>
                  <a:srgbClr val="0F0F18"/>
                </a:solidFill>
                <a:latin typeface="Arial"/>
                <a:cs typeface="Arial"/>
              </a:rPr>
              <a:t>l</a:t>
            </a:r>
            <a:r>
              <a:rPr dirty="0" sz="950" spc="20">
                <a:solidFill>
                  <a:srgbClr val="4B495D"/>
                </a:solidFill>
                <a:latin typeface="Arial"/>
                <a:cs typeface="Arial"/>
              </a:rPr>
              <a:t>io</a:t>
            </a:r>
            <a:r>
              <a:rPr dirty="0" sz="950" spc="20">
                <a:solidFill>
                  <a:srgbClr val="2B2836"/>
                </a:solidFill>
                <a:latin typeface="Arial"/>
                <a:cs typeface="Arial"/>
              </a:rPr>
              <a:t>graphic</a:t>
            </a:r>
            <a:r>
              <a:rPr dirty="0" sz="950" spc="130">
                <a:solidFill>
                  <a:srgbClr val="2B2836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423644"/>
                </a:solidFill>
                <a:latin typeface="Arial"/>
                <a:cs typeface="Arial"/>
              </a:rPr>
              <a:t>Tools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632571" y="7183731"/>
            <a:ext cx="205041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" algn="l"/>
                <a:tab pos="1638935" algn="l"/>
              </a:tabLst>
            </a:pPr>
            <a:r>
              <a:rPr dirty="0" sz="950" spc="-50">
                <a:solidFill>
                  <a:srgbClr val="9E9EA1"/>
                </a:solidFill>
                <a:latin typeface="Arial"/>
                <a:cs typeface="Arial"/>
              </a:rPr>
              <a:t>]</a:t>
            </a:r>
            <a:r>
              <a:rPr dirty="0" sz="950">
                <a:solidFill>
                  <a:srgbClr val="9E9EA1"/>
                </a:solidFill>
                <a:latin typeface="Arial"/>
                <a:cs typeface="Arial"/>
              </a:rPr>
              <a:t>	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Code,</a:t>
            </a:r>
            <a:r>
              <a:rPr dirty="0" sz="950" spc="20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D</a:t>
            </a:r>
            <a:r>
              <a:rPr dirty="0" sz="950">
                <a:solidFill>
                  <a:srgbClr val="6B6456"/>
                </a:solidFill>
                <a:latin typeface="Arial"/>
                <a:cs typeface="Arial"/>
              </a:rPr>
              <a:t>a</a:t>
            </a:r>
            <a:r>
              <a:rPr dirty="0" sz="950">
                <a:solidFill>
                  <a:srgbClr val="626274"/>
                </a:solidFill>
                <a:latin typeface="Arial"/>
                <a:cs typeface="Arial"/>
              </a:rPr>
              <a:t>ta</a:t>
            </a:r>
            <a:r>
              <a:rPr dirty="0" sz="950">
                <a:solidFill>
                  <a:srgbClr val="8E8590"/>
                </a:solidFill>
                <a:latin typeface="Arial"/>
                <a:cs typeface="Arial"/>
              </a:rPr>
              <a:t>,</a:t>
            </a:r>
            <a:r>
              <a:rPr dirty="0" sz="950" spc="-55">
                <a:solidFill>
                  <a:srgbClr val="8E8590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626274"/>
                </a:solidFill>
                <a:latin typeface="Arial"/>
                <a:cs typeface="Arial"/>
              </a:rPr>
              <a:t>Med</a:t>
            </a:r>
            <a:r>
              <a:rPr dirty="0" sz="1000" spc="-20" b="1">
                <a:solidFill>
                  <a:srgbClr val="807082"/>
                </a:solidFill>
                <a:latin typeface="Arial"/>
                <a:cs typeface="Arial"/>
              </a:rPr>
              <a:t>i</a:t>
            </a:r>
            <a:r>
              <a:rPr dirty="0" sz="1000" spc="-20" b="1">
                <a:solidFill>
                  <a:srgbClr val="626274"/>
                </a:solidFill>
                <a:latin typeface="Arial"/>
                <a:cs typeface="Arial"/>
              </a:rPr>
              <a:t>a</a:t>
            </a:r>
            <a:r>
              <a:rPr dirty="0" sz="1000" b="1">
                <a:solidFill>
                  <a:srgbClr val="626274"/>
                </a:solidFill>
                <a:latin typeface="Arial"/>
                <a:cs typeface="Arial"/>
              </a:rPr>
              <a:t>	</a:t>
            </a:r>
            <a:r>
              <a:rPr dirty="0" baseline="2923" sz="1425" spc="-15">
                <a:solidFill>
                  <a:srgbClr val="626274"/>
                </a:solidFill>
                <a:latin typeface="Arial"/>
                <a:cs typeface="Arial"/>
              </a:rPr>
              <a:t>Demos</a:t>
            </a:r>
            <a:endParaRPr baseline="2923" sz="1425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037178" y="7179151"/>
            <a:ext cx="22098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2855" algn="l"/>
              </a:tabLst>
            </a:pPr>
            <a:r>
              <a:rPr dirty="0" baseline="2923" sz="1425">
                <a:solidFill>
                  <a:srgbClr val="626274"/>
                </a:solidFill>
                <a:latin typeface="Arial"/>
                <a:cs typeface="Arial"/>
              </a:rPr>
              <a:t>Related</a:t>
            </a:r>
            <a:r>
              <a:rPr dirty="0" baseline="2923" sz="1425" spc="97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baseline="2923" sz="1425" spc="-15">
                <a:solidFill>
                  <a:srgbClr val="626274"/>
                </a:solidFill>
                <a:latin typeface="Arial"/>
                <a:cs typeface="Arial"/>
              </a:rPr>
              <a:t>Papers</a:t>
            </a:r>
            <a:r>
              <a:rPr dirty="0" baseline="2923" sz="1425">
                <a:solidFill>
                  <a:srgbClr val="626274"/>
                </a:solidFill>
                <a:latin typeface="Arial"/>
                <a:cs typeface="Arial"/>
              </a:rPr>
              <a:t>	</a:t>
            </a:r>
            <a:r>
              <a:rPr dirty="0" sz="1000" spc="-55" b="1">
                <a:solidFill>
                  <a:srgbClr val="626274"/>
                </a:solidFill>
                <a:latin typeface="Arial"/>
                <a:cs typeface="Arial"/>
              </a:rPr>
              <a:t>About</a:t>
            </a:r>
            <a:r>
              <a:rPr dirty="0" sz="1000" spc="-45" b="1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626274"/>
                </a:solidFill>
                <a:latin typeface="Arial"/>
                <a:cs typeface="Arial"/>
              </a:rPr>
              <a:t>arX</a:t>
            </a:r>
            <a:r>
              <a:rPr dirty="0" sz="1000" spc="-20" b="1">
                <a:solidFill>
                  <a:srgbClr val="807082"/>
                </a:solidFill>
                <a:latin typeface="Arial"/>
                <a:cs typeface="Arial"/>
              </a:rPr>
              <a:t>i</a:t>
            </a:r>
            <a:r>
              <a:rPr dirty="0" sz="1000" spc="-20" b="1">
                <a:solidFill>
                  <a:srgbClr val="626274"/>
                </a:solidFill>
                <a:latin typeface="Arial"/>
                <a:cs typeface="Arial"/>
              </a:rPr>
              <a:t>vLabs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355091" y="7279659"/>
            <a:ext cx="17807940" cy="143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03020">
              <a:lnSpc>
                <a:spcPct val="100000"/>
              </a:lnSpc>
              <a:spcBef>
                <a:spcPts val="100"/>
              </a:spcBef>
            </a:pPr>
            <a:r>
              <a:rPr dirty="0" sz="1650" spc="1155">
                <a:solidFill>
                  <a:srgbClr val="9E9EA1"/>
                </a:solidFill>
                <a:latin typeface="Microsoft Sans Serif"/>
                <a:cs typeface="Microsoft Sans Serif"/>
              </a:rPr>
              <a:t>�-</a:t>
            </a:r>
            <a:r>
              <a:rPr dirty="0" sz="1650" spc="810">
                <a:solidFill>
                  <a:srgbClr val="9E9EA1"/>
                </a:solidFill>
                <a:latin typeface="Microsoft Sans Serif"/>
                <a:cs typeface="Microsoft Sans Serif"/>
              </a:rPr>
              <a:t>-------------------------------------------------------------------------------------------</a:t>
            </a:r>
            <a:r>
              <a:rPr dirty="0" sz="1650" spc="630">
                <a:solidFill>
                  <a:srgbClr val="9E9EA1"/>
                </a:solidFill>
                <a:latin typeface="Microsoft Sans Serif"/>
                <a:cs typeface="Microsoft Sans Serif"/>
              </a:rPr>
              <a:t>,</a:t>
            </a:r>
            <a:endParaRPr sz="1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1300">
                <a:solidFill>
                  <a:srgbClr val="2B2836"/>
                </a:solidFill>
                <a:latin typeface="Arial"/>
                <a:cs typeface="Arial"/>
              </a:rPr>
              <a:t>B</a:t>
            </a:r>
            <a:r>
              <a:rPr dirty="0" sz="1300">
                <a:solidFill>
                  <a:srgbClr val="0F0F18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2B2836"/>
                </a:solidFill>
                <a:latin typeface="Arial"/>
                <a:cs typeface="Arial"/>
              </a:rPr>
              <a:t>b</a:t>
            </a:r>
            <a:r>
              <a:rPr dirty="0" sz="1300">
                <a:solidFill>
                  <a:srgbClr val="3D3B70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0F0F18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423644"/>
                </a:solidFill>
                <a:latin typeface="Arial"/>
                <a:cs typeface="Arial"/>
              </a:rPr>
              <a:t>ograph</a:t>
            </a:r>
            <a:r>
              <a:rPr dirty="0" sz="1300">
                <a:solidFill>
                  <a:srgbClr val="622641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1300" spc="24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23644"/>
                </a:solidFill>
                <a:latin typeface="Arial"/>
                <a:cs typeface="Arial"/>
              </a:rPr>
              <a:t>and</a:t>
            </a:r>
            <a:r>
              <a:rPr dirty="0" sz="1300" spc="165">
                <a:solidFill>
                  <a:srgbClr val="42364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23644"/>
                </a:solidFill>
                <a:latin typeface="Arial"/>
                <a:cs typeface="Arial"/>
              </a:rPr>
              <a:t>Citation</a:t>
            </a:r>
            <a:r>
              <a:rPr dirty="0" sz="1300" spc="150">
                <a:solidFill>
                  <a:srgbClr val="423644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23644"/>
                </a:solidFill>
                <a:latin typeface="Arial"/>
                <a:cs typeface="Arial"/>
              </a:rPr>
              <a:t>Too</a:t>
            </a:r>
            <a:r>
              <a:rPr dirty="0" sz="1300" spc="-20">
                <a:solidFill>
                  <a:srgbClr val="1A1667"/>
                </a:solidFill>
                <a:latin typeface="Arial"/>
                <a:cs typeface="Arial"/>
              </a:rPr>
              <a:t>l</a:t>
            </a:r>
            <a:r>
              <a:rPr dirty="0" sz="1300" spc="-20">
                <a:solidFill>
                  <a:srgbClr val="423644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1300">
              <a:latin typeface="Arial"/>
              <a:cs typeface="Arial"/>
            </a:endParaRPr>
          </a:p>
          <a:p>
            <a:pPr marL="574040">
              <a:lnSpc>
                <a:spcPct val="100000"/>
              </a:lnSpc>
              <a:spcBef>
                <a:spcPts val="5"/>
              </a:spcBef>
            </a:pPr>
            <a:r>
              <a:rPr dirty="0" sz="950" spc="-25">
                <a:solidFill>
                  <a:srgbClr val="423644"/>
                </a:solidFill>
                <a:latin typeface="Arial"/>
                <a:cs typeface="Arial"/>
              </a:rPr>
              <a:t>B</a:t>
            </a:r>
            <a:r>
              <a:rPr dirty="0" sz="950" spc="-25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b</a:t>
            </a:r>
            <a:r>
              <a:rPr dirty="0" sz="950" spc="-25">
                <a:solidFill>
                  <a:srgbClr val="9A7241"/>
                </a:solidFill>
                <a:latin typeface="Arial"/>
                <a:cs typeface="Arial"/>
              </a:rPr>
              <a:t>l</a:t>
            </a:r>
            <a:r>
              <a:rPr dirty="0" sz="950" spc="-25">
                <a:solidFill>
                  <a:srgbClr val="2167A1"/>
                </a:solidFill>
                <a:latin typeface="Arial"/>
                <a:cs typeface="Arial"/>
              </a:rPr>
              <a:t>i</a:t>
            </a:r>
            <a:r>
              <a:rPr dirty="0" sz="950" spc="-25">
                <a:solidFill>
                  <a:srgbClr val="626274"/>
                </a:solidFill>
                <a:latin typeface="Arial"/>
                <a:cs typeface="Arial"/>
              </a:rPr>
              <a:t>og</a:t>
            </a:r>
            <a:r>
              <a:rPr dirty="0" sz="950" spc="-25">
                <a:solidFill>
                  <a:srgbClr val="2F6089"/>
                </a:solidFill>
                <a:latin typeface="Arial"/>
                <a:cs typeface="Arial"/>
              </a:rPr>
              <a:t>r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950" spc="-25">
                <a:solidFill>
                  <a:srgbClr val="445D79"/>
                </a:solidFill>
                <a:latin typeface="Arial"/>
                <a:cs typeface="Arial"/>
              </a:rPr>
              <a:t>p</a:t>
            </a:r>
            <a:r>
              <a:rPr dirty="0" sz="950" spc="-25">
                <a:solidFill>
                  <a:srgbClr val="775B3B"/>
                </a:solidFill>
                <a:latin typeface="Arial"/>
                <a:cs typeface="Arial"/>
              </a:rPr>
              <a:t>h</a:t>
            </a:r>
            <a:r>
              <a:rPr dirty="0" sz="950" spc="-25">
                <a:solidFill>
                  <a:srgbClr val="2167A1"/>
                </a:solidFill>
                <a:latin typeface="Arial"/>
                <a:cs typeface="Arial"/>
              </a:rPr>
              <a:t>i</a:t>
            </a:r>
            <a:r>
              <a:rPr dirty="0" sz="950" spc="-25">
                <a:solidFill>
                  <a:srgbClr val="626274"/>
                </a:solidFill>
                <a:latin typeface="Arial"/>
                <a:cs typeface="Arial"/>
              </a:rPr>
              <a:t>c</a:t>
            </a:r>
            <a:r>
              <a:rPr dirty="0" sz="950" spc="2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2B2836"/>
                </a:solidFill>
                <a:latin typeface="Arial"/>
                <a:cs typeface="Arial"/>
              </a:rPr>
              <a:t>E</a:t>
            </a:r>
            <a:r>
              <a:rPr dirty="0" sz="950" spc="-25">
                <a:solidFill>
                  <a:srgbClr val="8E8590"/>
                </a:solidFill>
                <a:latin typeface="Arial"/>
                <a:cs typeface="Arial"/>
              </a:rPr>
              <a:t>x</a:t>
            </a:r>
            <a:r>
              <a:rPr dirty="0" sz="950" spc="-25">
                <a:solidFill>
                  <a:srgbClr val="3D3B70"/>
                </a:solidFill>
                <a:latin typeface="Arial"/>
                <a:cs typeface="Arial"/>
              </a:rPr>
              <a:t>p</a:t>
            </a:r>
            <a:r>
              <a:rPr dirty="0" sz="950" spc="-25">
                <a:solidFill>
                  <a:srgbClr val="79978A"/>
                </a:solidFill>
                <a:latin typeface="Arial"/>
                <a:cs typeface="Arial"/>
              </a:rPr>
              <a:t>l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o</a:t>
            </a:r>
            <a:r>
              <a:rPr dirty="0" sz="950" spc="-25">
                <a:solidFill>
                  <a:srgbClr val="1F4980"/>
                </a:solidFill>
                <a:latin typeface="Arial"/>
                <a:cs typeface="Arial"/>
              </a:rPr>
              <a:t>r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950" spc="-25">
                <a:solidFill>
                  <a:srgbClr val="648772"/>
                </a:solidFill>
                <a:latin typeface="Arial"/>
                <a:cs typeface="Arial"/>
              </a:rPr>
              <a:t>r </a:t>
            </a:r>
            <a:r>
              <a:rPr dirty="0" sz="800">
                <a:solidFill>
                  <a:srgbClr val="2A2F5B"/>
                </a:solidFill>
                <a:latin typeface="Arial"/>
                <a:cs typeface="Arial"/>
              </a:rPr>
              <a:t>(</a:t>
            </a:r>
            <a:r>
              <a:rPr dirty="0" sz="800">
                <a:solidFill>
                  <a:srgbClr val="6B72F2"/>
                </a:solidFill>
                <a:latin typeface="Arial"/>
                <a:cs typeface="Arial"/>
              </a:rPr>
              <a:t>W</a:t>
            </a:r>
            <a:r>
              <a:rPr dirty="0" sz="800">
                <a:solidFill>
                  <a:srgbClr val="4650F0"/>
                </a:solidFill>
                <a:latin typeface="Arial"/>
                <a:cs typeface="Arial"/>
              </a:rPr>
              <a:t>h</a:t>
            </a:r>
            <a:r>
              <a:rPr dirty="0" sz="800">
                <a:solidFill>
                  <a:srgbClr val="605DF0"/>
                </a:solidFill>
                <a:latin typeface="Arial"/>
                <a:cs typeface="Arial"/>
              </a:rPr>
              <a:t>al</a:t>
            </a:r>
            <a:r>
              <a:rPr dirty="0" sz="800" spc="85">
                <a:solidFill>
                  <a:srgbClr val="605DF0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894DF2"/>
                </a:solidFill>
                <a:latin typeface="Arial"/>
                <a:cs typeface="Arial"/>
              </a:rPr>
              <a:t>i</a:t>
            </a:r>
            <a:r>
              <a:rPr dirty="0" sz="950" spc="-20">
                <a:solidFill>
                  <a:srgbClr val="4650F0"/>
                </a:solidFill>
                <a:latin typeface="Arial"/>
                <a:cs typeface="Arial"/>
              </a:rPr>
              <a:t>s</a:t>
            </a:r>
            <a:r>
              <a:rPr dirty="0" sz="950" spc="15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605DF0"/>
                </a:solidFill>
                <a:latin typeface="Arial"/>
                <a:cs typeface="Arial"/>
              </a:rPr>
              <a:t>the</a:t>
            </a:r>
            <a:r>
              <a:rPr dirty="0" sz="800" spc="-40">
                <a:solidFill>
                  <a:srgbClr val="605DF0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4650F0"/>
                </a:solidFill>
                <a:latin typeface="Arial"/>
                <a:cs typeface="Arial"/>
              </a:rPr>
              <a:t>Ex</a:t>
            </a:r>
            <a:r>
              <a:rPr dirty="0" sz="800" spc="-10">
                <a:solidFill>
                  <a:srgbClr val="605DF0"/>
                </a:solidFill>
                <a:latin typeface="Arial"/>
                <a:cs typeface="Arial"/>
              </a:rPr>
              <a:t>p</a:t>
            </a:r>
            <a:r>
              <a:rPr dirty="0" sz="800" spc="-10">
                <a:solidFill>
                  <a:srgbClr val="8380F2"/>
                </a:solidFill>
                <a:latin typeface="Arial"/>
                <a:cs typeface="Arial"/>
              </a:rPr>
              <a:t>l</a:t>
            </a:r>
            <a:r>
              <a:rPr dirty="0" sz="800" spc="-10">
                <a:solidFill>
                  <a:srgbClr val="4650F0"/>
                </a:solidFill>
                <a:latin typeface="Arial"/>
                <a:cs typeface="Arial"/>
              </a:rPr>
              <a:t>o</a:t>
            </a:r>
            <a:r>
              <a:rPr dirty="0" sz="800" spc="-10">
                <a:solidFill>
                  <a:srgbClr val="605DF0"/>
                </a:solidFill>
                <a:latin typeface="Arial"/>
                <a:cs typeface="Arial"/>
              </a:rPr>
              <a:t>r</a:t>
            </a:r>
            <a:r>
              <a:rPr dirty="0" sz="800" spc="-10">
                <a:solidFill>
                  <a:srgbClr val="4650F0"/>
                </a:solidFill>
                <a:latin typeface="Arial"/>
                <a:cs typeface="Arial"/>
              </a:rPr>
              <a:t>e</a:t>
            </a:r>
            <a:r>
              <a:rPr dirty="0" sz="800" spc="-10">
                <a:solidFill>
                  <a:srgbClr val="605DF0"/>
                </a:solidFill>
                <a:latin typeface="Arial"/>
                <a:cs typeface="Arial"/>
              </a:rPr>
              <a:t>r?</a:t>
            </a:r>
            <a:r>
              <a:rPr dirty="0" sz="800" spc="-10">
                <a:solidFill>
                  <a:srgbClr val="4B495D"/>
                </a:solidFill>
                <a:latin typeface="Arial"/>
                <a:cs typeface="Arial"/>
              </a:rPr>
              <a:t>)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950">
              <a:latin typeface="Arial"/>
              <a:cs typeface="Arial"/>
            </a:endParaRPr>
          </a:p>
          <a:p>
            <a:pPr marL="574040">
              <a:lnSpc>
                <a:spcPct val="100000"/>
              </a:lnSpc>
            </a:pPr>
            <a:r>
              <a:rPr dirty="0" sz="950" spc="-20">
                <a:solidFill>
                  <a:srgbClr val="4B495D"/>
                </a:solidFill>
                <a:latin typeface="Arial"/>
                <a:cs typeface="Arial"/>
              </a:rPr>
              <a:t>L</a:t>
            </a:r>
            <a:r>
              <a:rPr dirty="0" sz="950" spc="-20">
                <a:solidFill>
                  <a:srgbClr val="6B6456"/>
                </a:solidFill>
                <a:latin typeface="Arial"/>
                <a:cs typeface="Arial"/>
              </a:rPr>
              <a:t>it</a:t>
            </a:r>
            <a:r>
              <a:rPr dirty="0" sz="950" spc="-20">
                <a:solidFill>
                  <a:srgbClr val="626274"/>
                </a:solidFill>
                <a:latin typeface="Arial"/>
                <a:cs typeface="Arial"/>
              </a:rPr>
              <a:t>maps</a:t>
            </a:r>
            <a:r>
              <a:rPr dirty="0" sz="950" spc="5">
                <a:solidFill>
                  <a:srgbClr val="626274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4B495D"/>
                </a:solidFill>
                <a:latin typeface="Arial"/>
                <a:cs typeface="Arial"/>
              </a:rPr>
              <a:t>(</a:t>
            </a:r>
            <a:r>
              <a:rPr dirty="0" sz="800">
                <a:solidFill>
                  <a:srgbClr val="6B72F2"/>
                </a:solidFill>
                <a:latin typeface="Arial"/>
                <a:cs typeface="Arial"/>
              </a:rPr>
              <a:t>W</a:t>
            </a:r>
            <a:r>
              <a:rPr dirty="0" sz="800">
                <a:solidFill>
                  <a:srgbClr val="4650F0"/>
                </a:solidFill>
                <a:latin typeface="Arial"/>
                <a:cs typeface="Arial"/>
              </a:rPr>
              <a:t>ha</a:t>
            </a:r>
            <a:r>
              <a:rPr dirty="0" sz="800">
                <a:solidFill>
                  <a:srgbClr val="2A66F0"/>
                </a:solidFill>
                <a:latin typeface="Arial"/>
                <a:cs typeface="Arial"/>
              </a:rPr>
              <a:t>l</a:t>
            </a:r>
            <a:r>
              <a:rPr dirty="0" sz="800" spc="50">
                <a:solidFill>
                  <a:srgbClr val="2A66F0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A174F2"/>
                </a:solidFill>
                <a:latin typeface="Arial"/>
                <a:cs typeface="Arial"/>
              </a:rPr>
              <a:t>i</a:t>
            </a:r>
            <a:r>
              <a:rPr dirty="0" sz="800">
                <a:solidFill>
                  <a:srgbClr val="4650F0"/>
                </a:solidFill>
                <a:latin typeface="Arial"/>
                <a:cs typeface="Arial"/>
              </a:rPr>
              <a:t>s</a:t>
            </a:r>
            <a:r>
              <a:rPr dirty="0" sz="800" spc="45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4650F0"/>
                </a:solidFill>
                <a:latin typeface="Arial"/>
                <a:cs typeface="Arial"/>
              </a:rPr>
              <a:t>Lilma</a:t>
            </a:r>
            <a:r>
              <a:rPr dirty="0" sz="800" spc="-10">
                <a:solidFill>
                  <a:srgbClr val="605DF0"/>
                </a:solidFill>
                <a:latin typeface="Arial"/>
                <a:cs typeface="Arial"/>
              </a:rPr>
              <a:t>p</a:t>
            </a:r>
            <a:r>
              <a:rPr dirty="0" sz="800" spc="-10">
                <a:solidFill>
                  <a:srgbClr val="4650F0"/>
                </a:solidFill>
                <a:latin typeface="Arial"/>
                <a:cs typeface="Arial"/>
              </a:rPr>
              <a:t>s</a:t>
            </a:r>
            <a:r>
              <a:rPr dirty="0" sz="800" spc="-10">
                <a:solidFill>
                  <a:srgbClr val="4470F2"/>
                </a:solidFill>
                <a:latin typeface="Arial"/>
                <a:cs typeface="Arial"/>
              </a:rPr>
              <a:t>?</a:t>
            </a:r>
            <a:r>
              <a:rPr dirty="0" sz="800" spc="-10">
                <a:solidFill>
                  <a:srgbClr val="423644"/>
                </a:solidFill>
                <a:latin typeface="Arial"/>
                <a:cs typeface="Arial"/>
              </a:rPr>
              <a:t>)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17176" y="8884739"/>
            <a:ext cx="243332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sc</a:t>
            </a:r>
            <a:r>
              <a:rPr dirty="0" sz="950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2F6089"/>
                </a:solidFill>
                <a:latin typeface="Arial"/>
                <a:cs typeface="Arial"/>
              </a:rPr>
              <a:t>l</a:t>
            </a:r>
            <a:r>
              <a:rPr dirty="0" sz="950">
                <a:solidFill>
                  <a:srgbClr val="4B495D"/>
                </a:solidFill>
                <a:latin typeface="Arial"/>
                <a:cs typeface="Arial"/>
              </a:rPr>
              <a:t>e</a:t>
            </a:r>
            <a:r>
              <a:rPr dirty="0" sz="950" spc="-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Smart</a:t>
            </a:r>
            <a:r>
              <a:rPr dirty="0" sz="950" spc="25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C</a:t>
            </a:r>
            <a:r>
              <a:rPr dirty="0" sz="950" spc="-25">
                <a:solidFill>
                  <a:srgbClr val="2167A1"/>
                </a:solidFill>
                <a:latin typeface="Arial"/>
                <a:cs typeface="Arial"/>
              </a:rPr>
              <a:t>it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a</a:t>
            </a:r>
            <a:r>
              <a:rPr dirty="0" sz="950" spc="-25">
                <a:solidFill>
                  <a:srgbClr val="2F6089"/>
                </a:solidFill>
                <a:latin typeface="Arial"/>
                <a:cs typeface="Arial"/>
              </a:rPr>
              <a:t>t</a:t>
            </a:r>
            <a:r>
              <a:rPr dirty="0" sz="950" spc="-25">
                <a:solidFill>
                  <a:srgbClr val="3D799C"/>
                </a:solidFill>
                <a:latin typeface="Arial"/>
                <a:cs typeface="Arial"/>
              </a:rPr>
              <a:t>i</a:t>
            </a:r>
            <a:r>
              <a:rPr dirty="0" sz="950" spc="-25">
                <a:solidFill>
                  <a:srgbClr val="626274"/>
                </a:solidFill>
                <a:latin typeface="Arial"/>
                <a:cs typeface="Arial"/>
              </a:rPr>
              <a:t>o</a:t>
            </a:r>
            <a:r>
              <a:rPr dirty="0" sz="950" spc="-25">
                <a:solidFill>
                  <a:srgbClr val="693B4B"/>
                </a:solidFill>
                <a:latin typeface="Arial"/>
                <a:cs typeface="Arial"/>
              </a:rPr>
              <a:t>n</a:t>
            </a:r>
            <a:r>
              <a:rPr dirty="0" sz="950" spc="-25">
                <a:solidFill>
                  <a:srgbClr val="4B495D"/>
                </a:solidFill>
                <a:latin typeface="Arial"/>
                <a:cs typeface="Arial"/>
              </a:rPr>
              <a:t>s</a:t>
            </a:r>
            <a:r>
              <a:rPr dirty="0" sz="950" spc="10">
                <a:solidFill>
                  <a:srgbClr val="4B495D"/>
                </a:solidFill>
                <a:latin typeface="Arial"/>
                <a:cs typeface="Arial"/>
              </a:rPr>
              <a:t> </a:t>
            </a:r>
            <a:r>
              <a:rPr dirty="0" sz="800" spc="-75">
                <a:solidFill>
                  <a:srgbClr val="4B495D"/>
                </a:solidFill>
                <a:latin typeface="Arial"/>
                <a:cs typeface="Arial"/>
              </a:rPr>
              <a:t>(1</a:t>
            </a:r>
            <a:r>
              <a:rPr dirty="0" sz="800" spc="-75">
                <a:solidFill>
                  <a:srgbClr val="6B72F2"/>
                </a:solidFill>
                <a:latin typeface="Arial"/>
                <a:cs typeface="Arial"/>
              </a:rPr>
              <a:t>/1/</a:t>
            </a:r>
            <a:r>
              <a:rPr dirty="0" sz="800" spc="-75">
                <a:solidFill>
                  <a:srgbClr val="4650F0"/>
                </a:solidFill>
                <a:latin typeface="Arial"/>
                <a:cs typeface="Arial"/>
              </a:rPr>
              <a:t>ha</a:t>
            </a:r>
            <a:r>
              <a:rPr dirty="0" sz="800" spc="-75">
                <a:solidFill>
                  <a:srgbClr val="2A66F0"/>
                </a:solidFill>
                <a:latin typeface="Arial"/>
                <a:cs typeface="Arial"/>
              </a:rPr>
              <a:t>t</a:t>
            </a:r>
            <a:r>
              <a:rPr dirty="0" sz="800" spc="70">
                <a:solidFill>
                  <a:srgbClr val="2A66F0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363BEF"/>
                </a:solidFill>
                <a:latin typeface="Arial"/>
                <a:cs typeface="Arial"/>
              </a:rPr>
              <a:t>are</a:t>
            </a:r>
            <a:r>
              <a:rPr dirty="0" sz="800" spc="-5">
                <a:solidFill>
                  <a:srgbClr val="363BEF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4650F0"/>
                </a:solidFill>
                <a:latin typeface="Arial"/>
                <a:cs typeface="Arial"/>
              </a:rPr>
              <a:t>Smart</a:t>
            </a:r>
            <a:r>
              <a:rPr dirty="0" sz="800" spc="50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4650F0"/>
                </a:solidFill>
                <a:latin typeface="Arial"/>
                <a:cs typeface="Arial"/>
              </a:rPr>
              <a:t>C</a:t>
            </a:r>
            <a:r>
              <a:rPr dirty="0" sz="800" spc="-10">
                <a:solidFill>
                  <a:srgbClr val="368EF2"/>
                </a:solidFill>
                <a:latin typeface="Arial"/>
                <a:cs typeface="Arial"/>
              </a:rPr>
              <a:t>i</a:t>
            </a:r>
            <a:r>
              <a:rPr dirty="0" sz="800" spc="-10">
                <a:solidFill>
                  <a:srgbClr val="605DF0"/>
                </a:solidFill>
                <a:latin typeface="Arial"/>
                <a:cs typeface="Arial"/>
              </a:rPr>
              <a:t>1</a:t>
            </a:r>
            <a:r>
              <a:rPr dirty="0" sz="800" spc="-10">
                <a:solidFill>
                  <a:srgbClr val="363BEF"/>
                </a:solidFill>
                <a:latin typeface="Arial"/>
                <a:cs typeface="Arial"/>
              </a:rPr>
              <a:t>a</a:t>
            </a:r>
            <a:r>
              <a:rPr dirty="0" sz="800" spc="-10">
                <a:solidFill>
                  <a:srgbClr val="605DF0"/>
                </a:solidFill>
                <a:latin typeface="Arial"/>
                <a:cs typeface="Arial"/>
              </a:rPr>
              <a:t>ti</a:t>
            </a:r>
            <a:r>
              <a:rPr dirty="0" sz="800" spc="-10">
                <a:solidFill>
                  <a:srgbClr val="4650F0"/>
                </a:solidFill>
                <a:latin typeface="Arial"/>
                <a:cs typeface="Arial"/>
              </a:rPr>
              <a:t>ons</a:t>
            </a:r>
            <a:r>
              <a:rPr dirty="0" sz="800" spc="-10">
                <a:solidFill>
                  <a:srgbClr val="6B72F2"/>
                </a:solidFill>
                <a:latin typeface="Arial"/>
                <a:cs typeface="Arial"/>
              </a:rPr>
              <a:t>?</a:t>
            </a:r>
            <a:r>
              <a:rPr dirty="0" sz="800" spc="-10">
                <a:solidFill>
                  <a:srgbClr val="2A2F5B"/>
                </a:solidFill>
                <a:latin typeface="Arial"/>
                <a:cs typeface="Arial"/>
              </a:rPr>
              <a:t>)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73572" y="9757254"/>
            <a:ext cx="45605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i="1">
                <a:solidFill>
                  <a:srgbClr val="605DF0"/>
                </a:solidFill>
                <a:latin typeface="Arial"/>
                <a:cs typeface="Arial"/>
              </a:rPr>
              <a:t>Wh</a:t>
            </a:r>
            <a:r>
              <a:rPr dirty="0" sz="950" i="1">
                <a:solidFill>
                  <a:srgbClr val="8380F2"/>
                </a:solidFill>
                <a:latin typeface="Arial"/>
                <a:cs typeface="Arial"/>
              </a:rPr>
              <a:t>i</a:t>
            </a:r>
            <a:r>
              <a:rPr dirty="0" sz="950" i="1">
                <a:solidFill>
                  <a:srgbClr val="605DF0"/>
                </a:solidFill>
                <a:latin typeface="Arial"/>
                <a:cs typeface="Arial"/>
              </a:rPr>
              <a:t>ch</a:t>
            </a:r>
            <a:r>
              <a:rPr dirty="0" sz="950" spc="40" i="1">
                <a:solidFill>
                  <a:srgbClr val="605DF0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363BEF"/>
                </a:solidFill>
                <a:latin typeface="Arial"/>
                <a:cs typeface="Arial"/>
              </a:rPr>
              <a:t>a</a:t>
            </a:r>
            <a:r>
              <a:rPr dirty="0" sz="950" i="1">
                <a:solidFill>
                  <a:srgbClr val="605DF0"/>
                </a:solidFill>
                <a:latin typeface="Arial"/>
                <a:cs typeface="Arial"/>
              </a:rPr>
              <a:t>uth</a:t>
            </a:r>
            <a:r>
              <a:rPr dirty="0" sz="950" i="1">
                <a:solidFill>
                  <a:srgbClr val="4650F0"/>
                </a:solidFill>
                <a:latin typeface="Arial"/>
                <a:cs typeface="Arial"/>
              </a:rPr>
              <a:t>o</a:t>
            </a:r>
            <a:r>
              <a:rPr dirty="0" sz="950" i="1">
                <a:solidFill>
                  <a:srgbClr val="6B72F2"/>
                </a:solidFill>
                <a:latin typeface="Arial"/>
                <a:cs typeface="Arial"/>
              </a:rPr>
              <a:t>rs</a:t>
            </a:r>
            <a:r>
              <a:rPr dirty="0" sz="950" spc="150" i="1">
                <a:solidFill>
                  <a:srgbClr val="6B72F2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4650F0"/>
                </a:solidFill>
                <a:latin typeface="Arial"/>
                <a:cs typeface="Arial"/>
              </a:rPr>
              <a:t>o</a:t>
            </a:r>
            <a:r>
              <a:rPr dirty="0" sz="950" i="1">
                <a:solidFill>
                  <a:srgbClr val="6B72F2"/>
                </a:solidFill>
                <a:latin typeface="Arial"/>
                <a:cs typeface="Arial"/>
              </a:rPr>
              <a:t>f</a:t>
            </a:r>
            <a:r>
              <a:rPr dirty="0" sz="950" spc="40" i="1">
                <a:solidFill>
                  <a:srgbClr val="6B72F2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6B72F2"/>
                </a:solidFill>
                <a:latin typeface="Arial"/>
                <a:cs typeface="Arial"/>
              </a:rPr>
              <a:t>th</a:t>
            </a:r>
            <a:r>
              <a:rPr dirty="0" sz="950" i="1">
                <a:solidFill>
                  <a:srgbClr val="7293F4"/>
                </a:solidFill>
                <a:latin typeface="Arial"/>
                <a:cs typeface="Arial"/>
              </a:rPr>
              <a:t>i</a:t>
            </a:r>
            <a:r>
              <a:rPr dirty="0" sz="950" i="1">
                <a:solidFill>
                  <a:srgbClr val="4650F0"/>
                </a:solidFill>
                <a:latin typeface="Arial"/>
                <a:cs typeface="Arial"/>
              </a:rPr>
              <a:t>s</a:t>
            </a:r>
            <a:r>
              <a:rPr dirty="0" sz="950" spc="85" i="1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4650F0"/>
                </a:solidFill>
                <a:latin typeface="Arial"/>
                <a:cs typeface="Arial"/>
              </a:rPr>
              <a:t>pape</a:t>
            </a:r>
            <a:r>
              <a:rPr dirty="0" sz="950" i="1">
                <a:solidFill>
                  <a:srgbClr val="6B72F2"/>
                </a:solidFill>
                <a:latin typeface="Arial"/>
                <a:cs typeface="Arial"/>
              </a:rPr>
              <a:t>r</a:t>
            </a:r>
            <a:r>
              <a:rPr dirty="0" sz="950" spc="75" i="1">
                <a:solidFill>
                  <a:srgbClr val="6B72F2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363BEF"/>
                </a:solidFill>
                <a:latin typeface="Arial"/>
                <a:cs typeface="Arial"/>
              </a:rPr>
              <a:t>a</a:t>
            </a:r>
            <a:r>
              <a:rPr dirty="0" sz="950" i="1">
                <a:solidFill>
                  <a:srgbClr val="8380F2"/>
                </a:solidFill>
                <a:latin typeface="Arial"/>
                <a:cs typeface="Arial"/>
              </a:rPr>
              <a:t>r</a:t>
            </a:r>
            <a:r>
              <a:rPr dirty="0" sz="950" i="1">
                <a:solidFill>
                  <a:srgbClr val="4650F0"/>
                </a:solidFill>
                <a:latin typeface="Arial"/>
                <a:cs typeface="Arial"/>
              </a:rPr>
              <a:t>e</a:t>
            </a:r>
            <a:r>
              <a:rPr dirty="0" sz="950" spc="135" i="1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363BEF"/>
                </a:solidFill>
                <a:latin typeface="Arial"/>
                <a:cs typeface="Arial"/>
              </a:rPr>
              <a:t>e</a:t>
            </a:r>
            <a:r>
              <a:rPr dirty="0" sz="950" i="1">
                <a:solidFill>
                  <a:srgbClr val="6B72F2"/>
                </a:solidFill>
                <a:latin typeface="Arial"/>
                <a:cs typeface="Arial"/>
              </a:rPr>
              <a:t>n</a:t>
            </a:r>
            <a:r>
              <a:rPr dirty="0" sz="950" i="1">
                <a:solidFill>
                  <a:srgbClr val="4650F0"/>
                </a:solidFill>
                <a:latin typeface="Arial"/>
                <a:cs typeface="Arial"/>
              </a:rPr>
              <a:t>do</a:t>
            </a:r>
            <a:r>
              <a:rPr dirty="0" sz="950" i="1">
                <a:solidFill>
                  <a:srgbClr val="6B72F2"/>
                </a:solidFill>
                <a:latin typeface="Arial"/>
                <a:cs typeface="Arial"/>
              </a:rPr>
              <a:t>rs</a:t>
            </a:r>
            <a:r>
              <a:rPr dirty="0" sz="950" i="1">
                <a:solidFill>
                  <a:srgbClr val="363BEF"/>
                </a:solidFill>
                <a:latin typeface="Arial"/>
                <a:cs typeface="Arial"/>
              </a:rPr>
              <a:t>e</a:t>
            </a:r>
            <a:r>
              <a:rPr dirty="0" sz="950" i="1">
                <a:solidFill>
                  <a:srgbClr val="605DF0"/>
                </a:solidFill>
                <a:latin typeface="Arial"/>
                <a:cs typeface="Arial"/>
              </a:rPr>
              <a:t>rs?</a:t>
            </a:r>
            <a:r>
              <a:rPr dirty="0" sz="950" spc="-130" i="1">
                <a:solidFill>
                  <a:srgbClr val="605DF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9A7241"/>
                </a:solidFill>
                <a:latin typeface="Arial"/>
                <a:cs typeface="Arial"/>
              </a:rPr>
              <a:t>I</a:t>
            </a:r>
            <a:r>
              <a:rPr dirty="0" sz="1400" spc="-100">
                <a:solidFill>
                  <a:srgbClr val="9A7241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4650F0"/>
                </a:solidFill>
                <a:latin typeface="Arial"/>
                <a:cs typeface="Arial"/>
              </a:rPr>
              <a:t>D</a:t>
            </a:r>
            <a:r>
              <a:rPr dirty="0" sz="950" i="1">
                <a:solidFill>
                  <a:srgbClr val="8380F2"/>
                </a:solidFill>
                <a:latin typeface="Arial"/>
                <a:cs typeface="Arial"/>
              </a:rPr>
              <a:t>i</a:t>
            </a:r>
            <a:r>
              <a:rPr dirty="0" sz="950" i="1">
                <a:solidFill>
                  <a:srgbClr val="605DF0"/>
                </a:solidFill>
                <a:latin typeface="Arial"/>
                <a:cs typeface="Arial"/>
              </a:rPr>
              <a:t>s</a:t>
            </a:r>
            <a:r>
              <a:rPr dirty="0" sz="950" i="1">
                <a:solidFill>
                  <a:srgbClr val="363BEF"/>
                </a:solidFill>
                <a:latin typeface="Arial"/>
                <a:cs typeface="Arial"/>
              </a:rPr>
              <a:t>a</a:t>
            </a:r>
            <a:r>
              <a:rPr dirty="0" sz="950" i="1">
                <a:solidFill>
                  <a:srgbClr val="605DF0"/>
                </a:solidFill>
                <a:latin typeface="Arial"/>
                <a:cs typeface="Arial"/>
              </a:rPr>
              <a:t>b</a:t>
            </a:r>
            <a:r>
              <a:rPr dirty="0" sz="950" i="1">
                <a:solidFill>
                  <a:srgbClr val="7C60F2"/>
                </a:solidFill>
                <a:latin typeface="Arial"/>
                <a:cs typeface="Arial"/>
              </a:rPr>
              <a:t>f</a:t>
            </a:r>
            <a:r>
              <a:rPr dirty="0" sz="950" i="1">
                <a:solidFill>
                  <a:srgbClr val="363BEF"/>
                </a:solidFill>
                <a:latin typeface="Arial"/>
                <a:cs typeface="Arial"/>
              </a:rPr>
              <a:t>e</a:t>
            </a:r>
            <a:r>
              <a:rPr dirty="0" sz="950" spc="85" i="1">
                <a:solidFill>
                  <a:srgbClr val="363BEF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6B72F2"/>
                </a:solidFill>
                <a:latin typeface="Arial"/>
                <a:cs typeface="Arial"/>
              </a:rPr>
              <a:t>M</a:t>
            </a:r>
            <a:r>
              <a:rPr dirty="0" sz="950" i="1">
                <a:solidFill>
                  <a:srgbClr val="363BEF"/>
                </a:solidFill>
                <a:latin typeface="Arial"/>
                <a:cs typeface="Arial"/>
              </a:rPr>
              <a:t>a</a:t>
            </a:r>
            <a:r>
              <a:rPr dirty="0" sz="950" i="1">
                <a:solidFill>
                  <a:srgbClr val="605DF0"/>
                </a:solidFill>
                <a:latin typeface="Arial"/>
                <a:cs typeface="Arial"/>
              </a:rPr>
              <a:t>thJ</a:t>
            </a:r>
            <a:r>
              <a:rPr dirty="0" sz="950" i="1">
                <a:solidFill>
                  <a:srgbClr val="4650F0"/>
                </a:solidFill>
                <a:latin typeface="Arial"/>
                <a:cs typeface="Arial"/>
              </a:rPr>
              <a:t>ax</a:t>
            </a:r>
            <a:r>
              <a:rPr dirty="0" sz="950" spc="150" i="1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605DF0"/>
                </a:solidFill>
                <a:latin typeface="Arial"/>
                <a:cs typeface="Arial"/>
              </a:rPr>
              <a:t>(What</a:t>
            </a:r>
            <a:r>
              <a:rPr dirty="0" sz="950" spc="-90" i="1">
                <a:solidFill>
                  <a:srgbClr val="605DF0"/>
                </a:solidFill>
                <a:latin typeface="Arial"/>
                <a:cs typeface="Arial"/>
              </a:rPr>
              <a:t> </a:t>
            </a:r>
            <a:r>
              <a:rPr dirty="0" sz="950" spc="-105" i="1">
                <a:solidFill>
                  <a:srgbClr val="7293F4"/>
                </a:solidFill>
                <a:latin typeface="Arial"/>
                <a:cs typeface="Arial"/>
              </a:rPr>
              <a:t>1</a:t>
            </a:r>
            <a:r>
              <a:rPr dirty="0" sz="950" spc="-105" i="1">
                <a:solidFill>
                  <a:srgbClr val="4650F0"/>
                </a:solidFill>
                <a:latin typeface="Arial"/>
                <a:cs typeface="Arial"/>
              </a:rPr>
              <a:t>s</a:t>
            </a:r>
            <a:r>
              <a:rPr dirty="0" sz="950" spc="150" i="1">
                <a:solidFill>
                  <a:srgbClr val="4650F0"/>
                </a:solidFill>
                <a:latin typeface="Arial"/>
                <a:cs typeface="Arial"/>
              </a:rPr>
              <a:t> </a:t>
            </a:r>
            <a:r>
              <a:rPr dirty="0" sz="950" spc="-10" i="1">
                <a:solidFill>
                  <a:srgbClr val="6B72F2"/>
                </a:solidFill>
                <a:latin typeface="Arial"/>
                <a:cs typeface="Arial"/>
              </a:rPr>
              <a:t>M</a:t>
            </a:r>
            <a:r>
              <a:rPr dirty="0" sz="950" spc="-10" i="1">
                <a:solidFill>
                  <a:srgbClr val="363BEF"/>
                </a:solidFill>
                <a:latin typeface="Arial"/>
                <a:cs typeface="Arial"/>
              </a:rPr>
              <a:t>a</a:t>
            </a:r>
            <a:r>
              <a:rPr dirty="0" sz="950" spc="-10" i="1">
                <a:solidFill>
                  <a:srgbClr val="605DF0"/>
                </a:solidFill>
                <a:latin typeface="Arial"/>
                <a:cs typeface="Arial"/>
              </a:rPr>
              <a:t>thJax?</a:t>
            </a:r>
            <a:r>
              <a:rPr dirty="0" sz="950" spc="-10" i="1">
                <a:solidFill>
                  <a:srgbClr val="3D799C"/>
                </a:solidFill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200" spc="-290"/>
              <a:t>The</a:t>
            </a:r>
            <a:r>
              <a:rPr dirty="0" sz="3200" spc="-215"/>
              <a:t> </a:t>
            </a:r>
            <a:r>
              <a:rPr dirty="0" sz="3200" spc="-270"/>
              <a:t>transformer</a:t>
            </a:r>
            <a:r>
              <a:rPr dirty="0" sz="3200" spc="-215"/>
              <a:t> </a:t>
            </a:r>
            <a:r>
              <a:rPr dirty="0" sz="3200" spc="-320"/>
              <a:t>is</a:t>
            </a:r>
            <a:r>
              <a:rPr dirty="0" sz="3200" spc="-220"/>
              <a:t> the</a:t>
            </a:r>
            <a:r>
              <a:rPr dirty="0" sz="3200" spc="-215"/>
              <a:t> </a:t>
            </a:r>
            <a:r>
              <a:rPr dirty="0" sz="3200" spc="-225"/>
              <a:t>foundation</a:t>
            </a:r>
            <a:r>
              <a:rPr dirty="0" sz="3200" spc="-215"/>
              <a:t> </a:t>
            </a:r>
            <a:r>
              <a:rPr dirty="0" sz="3200" spc="-204"/>
              <a:t>for</a:t>
            </a:r>
            <a:r>
              <a:rPr dirty="0" sz="3200" spc="-215"/>
              <a:t> </a:t>
            </a:r>
            <a:r>
              <a:rPr dirty="0" sz="3200" spc="-340"/>
              <a:t>many </a:t>
            </a:r>
            <a:r>
              <a:rPr dirty="0" sz="3200" spc="-315"/>
              <a:t>LLMs</a:t>
            </a:r>
            <a:r>
              <a:rPr dirty="0" sz="3200" spc="-220"/>
              <a:t> </a:t>
            </a:r>
            <a:r>
              <a:rPr dirty="0" sz="3200" spc="-215"/>
              <a:t>due</a:t>
            </a:r>
            <a:r>
              <a:rPr dirty="0" sz="3200" spc="-210"/>
              <a:t> </a:t>
            </a:r>
            <a:r>
              <a:rPr dirty="0" sz="3200" spc="-225"/>
              <a:t>to</a:t>
            </a:r>
            <a:r>
              <a:rPr dirty="0" sz="3200" spc="-210"/>
              <a:t> </a:t>
            </a:r>
            <a:r>
              <a:rPr dirty="0" sz="3200" spc="-280"/>
              <a:t>its</a:t>
            </a:r>
            <a:r>
              <a:rPr dirty="0" sz="3200" spc="-220"/>
              <a:t> </a:t>
            </a:r>
            <a:r>
              <a:rPr dirty="0" sz="3200" spc="-270"/>
              <a:t>parallel</a:t>
            </a:r>
            <a:r>
              <a:rPr dirty="0" sz="3200" spc="-204"/>
              <a:t> </a:t>
            </a:r>
            <a:r>
              <a:rPr dirty="0" sz="3200" spc="-270"/>
              <a:t>processing</a:t>
            </a:r>
            <a:r>
              <a:rPr dirty="0" sz="3200" spc="-210"/>
              <a:t> </a:t>
            </a:r>
            <a:r>
              <a:rPr dirty="0" sz="3200" spc="-275"/>
              <a:t>capabilities </a:t>
            </a:r>
            <a:r>
              <a:rPr dirty="0" sz="3200" spc="-260"/>
              <a:t>and</a:t>
            </a:r>
            <a:r>
              <a:rPr dirty="0" sz="3200" spc="-200"/>
              <a:t> </a:t>
            </a:r>
            <a:r>
              <a:rPr dirty="0" sz="3200" spc="-220"/>
              <a:t>efficient</a:t>
            </a:r>
            <a:r>
              <a:rPr dirty="0" sz="3200" spc="-195"/>
              <a:t> </a:t>
            </a:r>
            <a:r>
              <a:rPr dirty="0" sz="3200" spc="-235"/>
              <a:t>attention</a:t>
            </a:r>
            <a:r>
              <a:rPr dirty="0" sz="3200" spc="-200"/>
              <a:t> </a:t>
            </a:r>
            <a:r>
              <a:rPr dirty="0" sz="3200" spc="-345"/>
              <a:t>mechanisms.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141845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Attention</a:t>
            </a:r>
            <a:r>
              <a:rPr dirty="0" spc="-325"/>
              <a:t> </a:t>
            </a:r>
            <a:r>
              <a:rPr dirty="0" spc="-455"/>
              <a:t>Is</a:t>
            </a:r>
            <a:r>
              <a:rPr dirty="0" spc="-330"/>
              <a:t> </a:t>
            </a:r>
            <a:r>
              <a:rPr dirty="0" spc="-365"/>
              <a:t>All</a:t>
            </a:r>
            <a:r>
              <a:rPr dirty="0" spc="-325"/>
              <a:t> </a:t>
            </a:r>
            <a:r>
              <a:rPr dirty="0" spc="-480"/>
              <a:t>You</a:t>
            </a:r>
            <a:r>
              <a:rPr dirty="0" spc="-320"/>
              <a:t> </a:t>
            </a:r>
            <a:r>
              <a:rPr dirty="0" spc="-355"/>
              <a:t>Need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7233917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6310" y="1504994"/>
            <a:ext cx="6769915" cy="84040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Transformer</a:t>
            </a:r>
            <a:r>
              <a:rPr dirty="0" spc="-310"/>
              <a:t> Architecture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9882" y="0"/>
            <a:ext cx="15481867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Transformer</a:t>
            </a:r>
            <a:r>
              <a:rPr dirty="0" spc="-310"/>
              <a:t> 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409080" y="9475723"/>
            <a:ext cx="49193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71717"/>
                </a:solidFill>
                <a:latin typeface="Arial"/>
                <a:cs typeface="Arial"/>
              </a:rPr>
              <a:t>https://arxiv.org/pdf/1706.03762.pdf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801426" y="4264090"/>
            <a:ext cx="6902450" cy="4166870"/>
            <a:chOff x="5801426" y="4264090"/>
            <a:chExt cx="6902450" cy="4166870"/>
          </a:xfrm>
        </p:grpSpPr>
        <p:sp>
          <p:nvSpPr>
            <p:cNvPr id="4" name="object 4" descr=""/>
            <p:cNvSpPr/>
            <p:nvPr/>
          </p:nvSpPr>
          <p:spPr>
            <a:xfrm>
              <a:off x="6263314" y="5851982"/>
              <a:ext cx="1964689" cy="615315"/>
            </a:xfrm>
            <a:custGeom>
              <a:avLst/>
              <a:gdLst/>
              <a:ahLst/>
              <a:cxnLst/>
              <a:rect l="l" t="t" r="r" b="b"/>
              <a:pathLst>
                <a:path w="1964690" h="615314">
                  <a:moveTo>
                    <a:pt x="1862040" y="0"/>
                  </a:moveTo>
                  <a:lnTo>
                    <a:pt x="102543" y="0"/>
                  </a:lnTo>
                  <a:lnTo>
                    <a:pt x="62629" y="8058"/>
                  </a:lnTo>
                  <a:lnTo>
                    <a:pt x="30034" y="30034"/>
                  </a:lnTo>
                  <a:lnTo>
                    <a:pt x="8058" y="62629"/>
                  </a:lnTo>
                  <a:lnTo>
                    <a:pt x="0" y="102543"/>
                  </a:lnTo>
                  <a:lnTo>
                    <a:pt x="0" y="512705"/>
                  </a:lnTo>
                  <a:lnTo>
                    <a:pt x="8058" y="552619"/>
                  </a:lnTo>
                  <a:lnTo>
                    <a:pt x="30034" y="585214"/>
                  </a:lnTo>
                  <a:lnTo>
                    <a:pt x="62629" y="607190"/>
                  </a:lnTo>
                  <a:lnTo>
                    <a:pt x="102543" y="615248"/>
                  </a:lnTo>
                  <a:lnTo>
                    <a:pt x="1862040" y="615248"/>
                  </a:lnTo>
                  <a:lnTo>
                    <a:pt x="1901955" y="607190"/>
                  </a:lnTo>
                  <a:lnTo>
                    <a:pt x="1934549" y="585214"/>
                  </a:lnTo>
                  <a:lnTo>
                    <a:pt x="1956525" y="552619"/>
                  </a:lnTo>
                  <a:lnTo>
                    <a:pt x="1964583" y="512705"/>
                  </a:lnTo>
                  <a:lnTo>
                    <a:pt x="1964583" y="102543"/>
                  </a:lnTo>
                  <a:lnTo>
                    <a:pt x="1956525" y="62629"/>
                  </a:lnTo>
                  <a:lnTo>
                    <a:pt x="1934549" y="30034"/>
                  </a:lnTo>
                  <a:lnTo>
                    <a:pt x="1901955" y="8058"/>
                  </a:lnTo>
                  <a:lnTo>
                    <a:pt x="1862040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63314" y="4264090"/>
              <a:ext cx="1964689" cy="365760"/>
            </a:xfrm>
            <a:custGeom>
              <a:avLst/>
              <a:gdLst/>
              <a:ahLst/>
              <a:cxnLst/>
              <a:rect l="l" t="t" r="r" b="b"/>
              <a:pathLst>
                <a:path w="1964690" h="365760">
                  <a:moveTo>
                    <a:pt x="1903620" y="0"/>
                  </a:moveTo>
                  <a:lnTo>
                    <a:pt x="60961" y="0"/>
                  </a:lnTo>
                  <a:lnTo>
                    <a:pt x="37232" y="4790"/>
                  </a:lnTo>
                  <a:lnTo>
                    <a:pt x="17855" y="17855"/>
                  </a:lnTo>
                  <a:lnTo>
                    <a:pt x="4790" y="37232"/>
                  </a:lnTo>
                  <a:lnTo>
                    <a:pt x="0" y="60961"/>
                  </a:lnTo>
                  <a:lnTo>
                    <a:pt x="0" y="304798"/>
                  </a:lnTo>
                  <a:lnTo>
                    <a:pt x="4790" y="328527"/>
                  </a:lnTo>
                  <a:lnTo>
                    <a:pt x="17855" y="347904"/>
                  </a:lnTo>
                  <a:lnTo>
                    <a:pt x="37232" y="360969"/>
                  </a:lnTo>
                  <a:lnTo>
                    <a:pt x="60961" y="365760"/>
                  </a:lnTo>
                  <a:lnTo>
                    <a:pt x="1903620" y="365760"/>
                  </a:lnTo>
                  <a:lnTo>
                    <a:pt x="1927350" y="360969"/>
                  </a:lnTo>
                  <a:lnTo>
                    <a:pt x="1946727" y="347904"/>
                  </a:lnTo>
                  <a:lnTo>
                    <a:pt x="1959791" y="328527"/>
                  </a:lnTo>
                  <a:lnTo>
                    <a:pt x="1964582" y="304798"/>
                  </a:lnTo>
                  <a:lnTo>
                    <a:pt x="1964582" y="60961"/>
                  </a:lnTo>
                  <a:lnTo>
                    <a:pt x="1959791" y="37232"/>
                  </a:lnTo>
                  <a:lnTo>
                    <a:pt x="1946727" y="17855"/>
                  </a:lnTo>
                  <a:lnTo>
                    <a:pt x="1927350" y="4790"/>
                  </a:lnTo>
                  <a:lnTo>
                    <a:pt x="1903620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801423" y="7983537"/>
              <a:ext cx="6902450" cy="447675"/>
            </a:xfrm>
            <a:custGeom>
              <a:avLst/>
              <a:gdLst/>
              <a:ahLst/>
              <a:cxnLst/>
              <a:rect l="l" t="t" r="r" b="b"/>
              <a:pathLst>
                <a:path w="6902450" h="447675">
                  <a:moveTo>
                    <a:pt x="2989973" y="74549"/>
                  </a:moveTo>
                  <a:lnTo>
                    <a:pt x="2984106" y="45542"/>
                  </a:lnTo>
                  <a:lnTo>
                    <a:pt x="2968129" y="21844"/>
                  </a:lnTo>
                  <a:lnTo>
                    <a:pt x="2944431" y="5867"/>
                  </a:lnTo>
                  <a:lnTo>
                    <a:pt x="2915424" y="0"/>
                  </a:lnTo>
                  <a:lnTo>
                    <a:pt x="74549" y="0"/>
                  </a:lnTo>
                  <a:lnTo>
                    <a:pt x="45529" y="5867"/>
                  </a:lnTo>
                  <a:lnTo>
                    <a:pt x="21831" y="21844"/>
                  </a:lnTo>
                  <a:lnTo>
                    <a:pt x="5854" y="45542"/>
                  </a:lnTo>
                  <a:lnTo>
                    <a:pt x="0" y="74549"/>
                  </a:lnTo>
                  <a:lnTo>
                    <a:pt x="0" y="372732"/>
                  </a:lnTo>
                  <a:lnTo>
                    <a:pt x="5854" y="401751"/>
                  </a:lnTo>
                  <a:lnTo>
                    <a:pt x="21831" y="425450"/>
                  </a:lnTo>
                  <a:lnTo>
                    <a:pt x="45529" y="441426"/>
                  </a:lnTo>
                  <a:lnTo>
                    <a:pt x="74549" y="447294"/>
                  </a:lnTo>
                  <a:lnTo>
                    <a:pt x="2915424" y="447294"/>
                  </a:lnTo>
                  <a:lnTo>
                    <a:pt x="2944431" y="441426"/>
                  </a:lnTo>
                  <a:lnTo>
                    <a:pt x="2968129" y="425450"/>
                  </a:lnTo>
                  <a:lnTo>
                    <a:pt x="2984106" y="401751"/>
                  </a:lnTo>
                  <a:lnTo>
                    <a:pt x="2989973" y="372732"/>
                  </a:lnTo>
                  <a:lnTo>
                    <a:pt x="2989973" y="74549"/>
                  </a:lnTo>
                  <a:close/>
                </a:path>
                <a:path w="6902450" h="447675">
                  <a:moveTo>
                    <a:pt x="6901853" y="74549"/>
                  </a:moveTo>
                  <a:lnTo>
                    <a:pt x="6895986" y="45542"/>
                  </a:lnTo>
                  <a:lnTo>
                    <a:pt x="6880009" y="21844"/>
                  </a:lnTo>
                  <a:lnTo>
                    <a:pt x="6856311" y="5867"/>
                  </a:lnTo>
                  <a:lnTo>
                    <a:pt x="6827291" y="0"/>
                  </a:lnTo>
                  <a:lnTo>
                    <a:pt x="3986415" y="0"/>
                  </a:lnTo>
                  <a:lnTo>
                    <a:pt x="3957396" y="5867"/>
                  </a:lnTo>
                  <a:lnTo>
                    <a:pt x="3933710" y="21844"/>
                  </a:lnTo>
                  <a:lnTo>
                    <a:pt x="3917734" y="45542"/>
                  </a:lnTo>
                  <a:lnTo>
                    <a:pt x="3911866" y="74549"/>
                  </a:lnTo>
                  <a:lnTo>
                    <a:pt x="3911866" y="372732"/>
                  </a:lnTo>
                  <a:lnTo>
                    <a:pt x="3917734" y="401751"/>
                  </a:lnTo>
                  <a:lnTo>
                    <a:pt x="3933710" y="425450"/>
                  </a:lnTo>
                  <a:lnTo>
                    <a:pt x="3957396" y="441426"/>
                  </a:lnTo>
                  <a:lnTo>
                    <a:pt x="3986415" y="447294"/>
                  </a:lnTo>
                  <a:lnTo>
                    <a:pt x="6827291" y="447294"/>
                  </a:lnTo>
                  <a:lnTo>
                    <a:pt x="6856311" y="441426"/>
                  </a:lnTo>
                  <a:lnTo>
                    <a:pt x="6880009" y="425450"/>
                  </a:lnTo>
                  <a:lnTo>
                    <a:pt x="6895986" y="401751"/>
                  </a:lnTo>
                  <a:lnTo>
                    <a:pt x="6901853" y="372732"/>
                  </a:lnTo>
                  <a:lnTo>
                    <a:pt x="6901853" y="74549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869679" y="8694419"/>
            <a:ext cx="7867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0">
                <a:solidFill>
                  <a:srgbClr val="171717"/>
                </a:solidFill>
                <a:latin typeface="Arial Black"/>
                <a:cs typeface="Arial Black"/>
              </a:rPr>
              <a:t>Inputs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188454" y="7738414"/>
            <a:ext cx="4048125" cy="981075"/>
          </a:xfrm>
          <a:custGeom>
            <a:avLst/>
            <a:gdLst/>
            <a:ahLst/>
            <a:cxnLst/>
            <a:rect l="l" t="t" r="r" b="b"/>
            <a:pathLst>
              <a:path w="4048125" h="981075">
                <a:moveTo>
                  <a:pt x="114300" y="835660"/>
                </a:moveTo>
                <a:lnTo>
                  <a:pt x="104775" y="816610"/>
                </a:lnTo>
                <a:lnTo>
                  <a:pt x="57150" y="721360"/>
                </a:lnTo>
                <a:lnTo>
                  <a:pt x="0" y="835660"/>
                </a:lnTo>
                <a:lnTo>
                  <a:pt x="38100" y="835660"/>
                </a:lnTo>
                <a:lnTo>
                  <a:pt x="38100" y="980592"/>
                </a:lnTo>
                <a:lnTo>
                  <a:pt x="76200" y="980592"/>
                </a:lnTo>
                <a:lnTo>
                  <a:pt x="76200" y="835660"/>
                </a:lnTo>
                <a:lnTo>
                  <a:pt x="114300" y="835660"/>
                </a:lnTo>
                <a:close/>
              </a:path>
              <a:path w="4048125" h="981075">
                <a:moveTo>
                  <a:pt x="114300" y="114300"/>
                </a:moveTo>
                <a:lnTo>
                  <a:pt x="104775" y="95250"/>
                </a:ln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259232"/>
                </a:lnTo>
                <a:lnTo>
                  <a:pt x="76200" y="259232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4048125" h="981075">
                <a:moveTo>
                  <a:pt x="4047845" y="835660"/>
                </a:moveTo>
                <a:lnTo>
                  <a:pt x="4038320" y="816610"/>
                </a:lnTo>
                <a:lnTo>
                  <a:pt x="3990695" y="721360"/>
                </a:lnTo>
                <a:lnTo>
                  <a:pt x="3933545" y="835660"/>
                </a:lnTo>
                <a:lnTo>
                  <a:pt x="3971645" y="835660"/>
                </a:lnTo>
                <a:lnTo>
                  <a:pt x="3971645" y="980592"/>
                </a:lnTo>
                <a:lnTo>
                  <a:pt x="4009745" y="980592"/>
                </a:lnTo>
                <a:lnTo>
                  <a:pt x="4009745" y="835660"/>
                </a:lnTo>
                <a:lnTo>
                  <a:pt x="4047845" y="835660"/>
                </a:lnTo>
                <a:close/>
              </a:path>
              <a:path w="4048125" h="981075">
                <a:moveTo>
                  <a:pt x="4047845" y="114300"/>
                </a:moveTo>
                <a:lnTo>
                  <a:pt x="4038320" y="95250"/>
                </a:lnTo>
                <a:lnTo>
                  <a:pt x="3990695" y="0"/>
                </a:lnTo>
                <a:lnTo>
                  <a:pt x="3933545" y="114300"/>
                </a:lnTo>
                <a:lnTo>
                  <a:pt x="3971645" y="114300"/>
                </a:lnTo>
                <a:lnTo>
                  <a:pt x="3971645" y="259232"/>
                </a:lnTo>
                <a:lnTo>
                  <a:pt x="4009745" y="259232"/>
                </a:lnTo>
                <a:lnTo>
                  <a:pt x="4009745" y="114300"/>
                </a:lnTo>
                <a:lnTo>
                  <a:pt x="4047845" y="11430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0039091" y="7399020"/>
            <a:ext cx="3875404" cy="184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70660">
              <a:lnSpc>
                <a:spcPct val="100000"/>
              </a:lnSpc>
              <a:spcBef>
                <a:spcPts val="100"/>
              </a:spcBef>
            </a:pPr>
            <a:r>
              <a:rPr dirty="0" sz="2000" spc="-175">
                <a:solidFill>
                  <a:srgbClr val="171717"/>
                </a:solidFill>
                <a:latin typeface="Arial Black"/>
                <a:cs typeface="Arial Black"/>
              </a:rPr>
              <a:t>Positional</a:t>
            </a:r>
            <a:r>
              <a:rPr dirty="0" sz="2000" spc="-95">
                <a:solidFill>
                  <a:srgbClr val="171717"/>
                </a:solidFill>
                <a:latin typeface="Arial Black"/>
                <a:cs typeface="Arial Black"/>
              </a:rPr>
              <a:t> </a:t>
            </a:r>
            <a:r>
              <a:rPr dirty="0" sz="2000" spc="-130">
                <a:solidFill>
                  <a:srgbClr val="171717"/>
                </a:solidFill>
                <a:latin typeface="Arial Black"/>
                <a:cs typeface="Arial Black"/>
              </a:rPr>
              <a:t>Encoding</a:t>
            </a:r>
            <a:endParaRPr sz="2000">
              <a:latin typeface="Arial Black"/>
              <a:cs typeface="Arial Black"/>
            </a:endParaRPr>
          </a:p>
          <a:p>
            <a:pPr algn="ctr" marL="12700" marR="1541145">
              <a:lnSpc>
                <a:spcPct val="206000"/>
              </a:lnSpc>
              <a:spcBef>
                <a:spcPts val="20"/>
              </a:spcBef>
            </a:pPr>
            <a:r>
              <a:rPr dirty="0" sz="2000" spc="-114">
                <a:solidFill>
                  <a:srgbClr val="FFFFFF"/>
                </a:solidFill>
                <a:latin typeface="Arial Black"/>
                <a:cs typeface="Arial Black"/>
              </a:rPr>
              <a:t>Output</a:t>
            </a:r>
            <a:r>
              <a:rPr dirty="0" sz="200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45">
                <a:solidFill>
                  <a:srgbClr val="FFFFFF"/>
                </a:solidFill>
                <a:latin typeface="Arial Black"/>
                <a:cs typeface="Arial Black"/>
              </a:rPr>
              <a:t>Embedding </a:t>
            </a:r>
            <a:r>
              <a:rPr dirty="0" sz="2000" spc="-10">
                <a:solidFill>
                  <a:srgbClr val="171717"/>
                </a:solidFill>
                <a:latin typeface="Arial Black"/>
                <a:cs typeface="Arial Black"/>
              </a:rPr>
              <a:t>Outputs</a:t>
            </a:r>
            <a:endParaRPr sz="2000">
              <a:latin typeface="Arial Black"/>
              <a:cs typeface="Arial Black"/>
            </a:endParaRPr>
          </a:p>
          <a:p>
            <a:pPr algn="ctr" marR="1595120">
              <a:lnSpc>
                <a:spcPts val="1989"/>
              </a:lnSpc>
            </a:pPr>
            <a:r>
              <a:rPr dirty="0" sz="2000" spc="-140">
                <a:solidFill>
                  <a:srgbClr val="171717"/>
                </a:solidFill>
                <a:latin typeface="Arial Black"/>
                <a:cs typeface="Arial Black"/>
              </a:rPr>
              <a:t>(shifted</a:t>
            </a:r>
            <a:r>
              <a:rPr dirty="0" sz="2000" spc="-114">
                <a:solidFill>
                  <a:srgbClr val="171717"/>
                </a:solidFill>
                <a:latin typeface="Arial Black"/>
                <a:cs typeface="Arial Black"/>
              </a:rPr>
              <a:t> </a:t>
            </a:r>
            <a:r>
              <a:rPr dirty="0" sz="2000" spc="-10">
                <a:solidFill>
                  <a:srgbClr val="171717"/>
                </a:solidFill>
                <a:latin typeface="Arial Black"/>
                <a:cs typeface="Arial Black"/>
              </a:rPr>
              <a:t>right)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53642" y="7402068"/>
            <a:ext cx="3898900" cy="958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75">
                <a:solidFill>
                  <a:srgbClr val="171717"/>
                </a:solidFill>
                <a:latin typeface="Arial Black"/>
                <a:cs typeface="Arial Black"/>
              </a:rPr>
              <a:t>Positional</a:t>
            </a:r>
            <a:r>
              <a:rPr dirty="0" sz="2000" spc="-95">
                <a:solidFill>
                  <a:srgbClr val="171717"/>
                </a:solidFill>
                <a:latin typeface="Arial Black"/>
                <a:cs typeface="Arial Black"/>
              </a:rPr>
              <a:t> </a:t>
            </a:r>
            <a:r>
              <a:rPr dirty="0" sz="2000" spc="-25">
                <a:solidFill>
                  <a:srgbClr val="171717"/>
                </a:solidFill>
                <a:latin typeface="Arial Black"/>
                <a:cs typeface="Arial Black"/>
              </a:rPr>
              <a:t>Encoding</a:t>
            </a:r>
            <a:endParaRPr sz="2000">
              <a:latin typeface="Arial Black"/>
              <a:cs typeface="Arial Black"/>
            </a:endParaRPr>
          </a:p>
          <a:p>
            <a:pPr marL="1799589">
              <a:lnSpc>
                <a:spcPct val="100000"/>
              </a:lnSpc>
              <a:spcBef>
                <a:spcPts val="2545"/>
              </a:spcBef>
            </a:pPr>
            <a:r>
              <a:rPr dirty="0" sz="2000" spc="-135">
                <a:solidFill>
                  <a:srgbClr val="FFFFFF"/>
                </a:solidFill>
                <a:latin typeface="Arial Black"/>
                <a:cs typeface="Arial Black"/>
              </a:rPr>
              <a:t>Input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Embedding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599157" y="3506331"/>
            <a:ext cx="3329940" cy="3879850"/>
            <a:chOff x="5599157" y="3506331"/>
            <a:chExt cx="3329940" cy="3879850"/>
          </a:xfrm>
        </p:grpSpPr>
        <p:sp>
          <p:nvSpPr>
            <p:cNvPr id="12" name="object 12" descr=""/>
            <p:cNvSpPr/>
            <p:nvPr/>
          </p:nvSpPr>
          <p:spPr>
            <a:xfrm>
              <a:off x="5599150" y="3506342"/>
              <a:ext cx="3329940" cy="3879850"/>
            </a:xfrm>
            <a:custGeom>
              <a:avLst/>
              <a:gdLst/>
              <a:ahLst/>
              <a:cxnLst/>
              <a:rect l="l" t="t" r="r" b="b"/>
              <a:pathLst>
                <a:path w="3329940" h="3879850">
                  <a:moveTo>
                    <a:pt x="38100" y="3544519"/>
                  </a:moveTo>
                  <a:lnTo>
                    <a:pt x="36601" y="3537102"/>
                  </a:lnTo>
                  <a:lnTo>
                    <a:pt x="32524" y="3531044"/>
                  </a:lnTo>
                  <a:lnTo>
                    <a:pt x="26466" y="3526967"/>
                  </a:lnTo>
                  <a:lnTo>
                    <a:pt x="19050" y="3525469"/>
                  </a:lnTo>
                  <a:lnTo>
                    <a:pt x="11633" y="3526967"/>
                  </a:lnTo>
                  <a:lnTo>
                    <a:pt x="5575" y="3531044"/>
                  </a:lnTo>
                  <a:lnTo>
                    <a:pt x="1498" y="3537102"/>
                  </a:lnTo>
                  <a:lnTo>
                    <a:pt x="0" y="3544557"/>
                  </a:lnTo>
                  <a:lnTo>
                    <a:pt x="1498" y="3551974"/>
                  </a:lnTo>
                  <a:lnTo>
                    <a:pt x="5575" y="3558019"/>
                  </a:lnTo>
                  <a:lnTo>
                    <a:pt x="11633" y="3562108"/>
                  </a:lnTo>
                  <a:lnTo>
                    <a:pt x="19050" y="3563607"/>
                  </a:lnTo>
                  <a:lnTo>
                    <a:pt x="26466" y="3562108"/>
                  </a:lnTo>
                  <a:lnTo>
                    <a:pt x="32524" y="3558019"/>
                  </a:lnTo>
                  <a:lnTo>
                    <a:pt x="36601" y="3551948"/>
                  </a:lnTo>
                  <a:lnTo>
                    <a:pt x="38100" y="3544519"/>
                  </a:lnTo>
                  <a:close/>
                </a:path>
                <a:path w="3329940" h="3879850">
                  <a:moveTo>
                    <a:pt x="38100" y="3468281"/>
                  </a:moveTo>
                  <a:lnTo>
                    <a:pt x="36601" y="3460864"/>
                  </a:lnTo>
                  <a:lnTo>
                    <a:pt x="32524" y="3454806"/>
                  </a:lnTo>
                  <a:lnTo>
                    <a:pt x="26466" y="3450729"/>
                  </a:lnTo>
                  <a:lnTo>
                    <a:pt x="19050" y="3449231"/>
                  </a:lnTo>
                  <a:lnTo>
                    <a:pt x="11633" y="3450729"/>
                  </a:lnTo>
                  <a:lnTo>
                    <a:pt x="5575" y="3454806"/>
                  </a:lnTo>
                  <a:lnTo>
                    <a:pt x="1498" y="3460864"/>
                  </a:lnTo>
                  <a:lnTo>
                    <a:pt x="0" y="3468319"/>
                  </a:lnTo>
                  <a:lnTo>
                    <a:pt x="1498" y="3475736"/>
                  </a:lnTo>
                  <a:lnTo>
                    <a:pt x="5575" y="3481781"/>
                  </a:lnTo>
                  <a:lnTo>
                    <a:pt x="11633" y="3485870"/>
                  </a:lnTo>
                  <a:lnTo>
                    <a:pt x="19050" y="3487369"/>
                  </a:lnTo>
                  <a:lnTo>
                    <a:pt x="26466" y="3485870"/>
                  </a:lnTo>
                  <a:lnTo>
                    <a:pt x="32524" y="3481781"/>
                  </a:lnTo>
                  <a:lnTo>
                    <a:pt x="36601" y="3475710"/>
                  </a:lnTo>
                  <a:lnTo>
                    <a:pt x="38100" y="3468281"/>
                  </a:lnTo>
                  <a:close/>
                </a:path>
                <a:path w="3329940" h="3879850">
                  <a:moveTo>
                    <a:pt x="38100" y="3392043"/>
                  </a:moveTo>
                  <a:lnTo>
                    <a:pt x="36601" y="3384626"/>
                  </a:lnTo>
                  <a:lnTo>
                    <a:pt x="32524" y="3378568"/>
                  </a:lnTo>
                  <a:lnTo>
                    <a:pt x="26466" y="3374491"/>
                  </a:lnTo>
                  <a:lnTo>
                    <a:pt x="19050" y="3372993"/>
                  </a:lnTo>
                  <a:lnTo>
                    <a:pt x="11633" y="3374491"/>
                  </a:lnTo>
                  <a:lnTo>
                    <a:pt x="5575" y="3378568"/>
                  </a:lnTo>
                  <a:lnTo>
                    <a:pt x="1498" y="3384626"/>
                  </a:lnTo>
                  <a:lnTo>
                    <a:pt x="0" y="3392081"/>
                  </a:lnTo>
                  <a:lnTo>
                    <a:pt x="1498" y="3399498"/>
                  </a:lnTo>
                  <a:lnTo>
                    <a:pt x="5575" y="3405543"/>
                  </a:lnTo>
                  <a:lnTo>
                    <a:pt x="11633" y="3409632"/>
                  </a:lnTo>
                  <a:lnTo>
                    <a:pt x="19050" y="3411131"/>
                  </a:lnTo>
                  <a:lnTo>
                    <a:pt x="26466" y="3409632"/>
                  </a:lnTo>
                  <a:lnTo>
                    <a:pt x="32524" y="3405543"/>
                  </a:lnTo>
                  <a:lnTo>
                    <a:pt x="36601" y="3399472"/>
                  </a:lnTo>
                  <a:lnTo>
                    <a:pt x="38100" y="3392043"/>
                  </a:lnTo>
                  <a:close/>
                </a:path>
                <a:path w="3329940" h="3879850">
                  <a:moveTo>
                    <a:pt x="38100" y="3315805"/>
                  </a:moveTo>
                  <a:lnTo>
                    <a:pt x="36601" y="3308388"/>
                  </a:lnTo>
                  <a:lnTo>
                    <a:pt x="32524" y="3302330"/>
                  </a:lnTo>
                  <a:lnTo>
                    <a:pt x="26466" y="3298253"/>
                  </a:lnTo>
                  <a:lnTo>
                    <a:pt x="19050" y="3296755"/>
                  </a:lnTo>
                  <a:lnTo>
                    <a:pt x="11633" y="3298253"/>
                  </a:lnTo>
                  <a:lnTo>
                    <a:pt x="5575" y="3302330"/>
                  </a:lnTo>
                  <a:lnTo>
                    <a:pt x="1498" y="3308388"/>
                  </a:lnTo>
                  <a:lnTo>
                    <a:pt x="0" y="3315843"/>
                  </a:lnTo>
                  <a:lnTo>
                    <a:pt x="1498" y="3323259"/>
                  </a:lnTo>
                  <a:lnTo>
                    <a:pt x="5575" y="3329305"/>
                  </a:lnTo>
                  <a:lnTo>
                    <a:pt x="11633" y="3333394"/>
                  </a:lnTo>
                  <a:lnTo>
                    <a:pt x="19050" y="3334893"/>
                  </a:lnTo>
                  <a:lnTo>
                    <a:pt x="26466" y="3333394"/>
                  </a:lnTo>
                  <a:lnTo>
                    <a:pt x="32524" y="3329305"/>
                  </a:lnTo>
                  <a:lnTo>
                    <a:pt x="36601" y="3323234"/>
                  </a:lnTo>
                  <a:lnTo>
                    <a:pt x="38100" y="3315805"/>
                  </a:lnTo>
                  <a:close/>
                </a:path>
                <a:path w="3329940" h="3879850">
                  <a:moveTo>
                    <a:pt x="38100" y="3239566"/>
                  </a:moveTo>
                  <a:lnTo>
                    <a:pt x="36601" y="3232150"/>
                  </a:lnTo>
                  <a:lnTo>
                    <a:pt x="32524" y="3226092"/>
                  </a:lnTo>
                  <a:lnTo>
                    <a:pt x="26466" y="3222015"/>
                  </a:lnTo>
                  <a:lnTo>
                    <a:pt x="19050" y="3220516"/>
                  </a:lnTo>
                  <a:lnTo>
                    <a:pt x="11633" y="3222015"/>
                  </a:lnTo>
                  <a:lnTo>
                    <a:pt x="5575" y="3226092"/>
                  </a:lnTo>
                  <a:lnTo>
                    <a:pt x="1498" y="3232150"/>
                  </a:lnTo>
                  <a:lnTo>
                    <a:pt x="0" y="3239605"/>
                  </a:lnTo>
                  <a:lnTo>
                    <a:pt x="1498" y="3247021"/>
                  </a:lnTo>
                  <a:lnTo>
                    <a:pt x="5575" y="3253079"/>
                  </a:lnTo>
                  <a:lnTo>
                    <a:pt x="11633" y="3257156"/>
                  </a:lnTo>
                  <a:lnTo>
                    <a:pt x="19050" y="3258655"/>
                  </a:lnTo>
                  <a:lnTo>
                    <a:pt x="26466" y="3257156"/>
                  </a:lnTo>
                  <a:lnTo>
                    <a:pt x="32524" y="3253067"/>
                  </a:lnTo>
                  <a:lnTo>
                    <a:pt x="36601" y="3246996"/>
                  </a:lnTo>
                  <a:lnTo>
                    <a:pt x="38100" y="3239566"/>
                  </a:lnTo>
                  <a:close/>
                </a:path>
                <a:path w="3329940" h="3879850">
                  <a:moveTo>
                    <a:pt x="38100" y="3163328"/>
                  </a:moveTo>
                  <a:lnTo>
                    <a:pt x="36601" y="3155912"/>
                  </a:lnTo>
                  <a:lnTo>
                    <a:pt x="32524" y="3149854"/>
                  </a:lnTo>
                  <a:lnTo>
                    <a:pt x="26466" y="3145777"/>
                  </a:lnTo>
                  <a:lnTo>
                    <a:pt x="19050" y="3144278"/>
                  </a:lnTo>
                  <a:lnTo>
                    <a:pt x="11633" y="3145777"/>
                  </a:lnTo>
                  <a:lnTo>
                    <a:pt x="5575" y="3149854"/>
                  </a:lnTo>
                  <a:lnTo>
                    <a:pt x="1498" y="3155912"/>
                  </a:lnTo>
                  <a:lnTo>
                    <a:pt x="0" y="3163366"/>
                  </a:lnTo>
                  <a:lnTo>
                    <a:pt x="1498" y="3170783"/>
                  </a:lnTo>
                  <a:lnTo>
                    <a:pt x="5575" y="3176841"/>
                  </a:lnTo>
                  <a:lnTo>
                    <a:pt x="11633" y="3180918"/>
                  </a:lnTo>
                  <a:lnTo>
                    <a:pt x="19050" y="3182416"/>
                  </a:lnTo>
                  <a:lnTo>
                    <a:pt x="26466" y="3180918"/>
                  </a:lnTo>
                  <a:lnTo>
                    <a:pt x="32524" y="3176828"/>
                  </a:lnTo>
                  <a:lnTo>
                    <a:pt x="36601" y="3170758"/>
                  </a:lnTo>
                  <a:lnTo>
                    <a:pt x="38100" y="3163328"/>
                  </a:lnTo>
                  <a:close/>
                </a:path>
                <a:path w="3329940" h="3879850">
                  <a:moveTo>
                    <a:pt x="38100" y="3087090"/>
                  </a:moveTo>
                  <a:lnTo>
                    <a:pt x="36601" y="3079673"/>
                  </a:lnTo>
                  <a:lnTo>
                    <a:pt x="32524" y="3073616"/>
                  </a:lnTo>
                  <a:lnTo>
                    <a:pt x="26466" y="3069539"/>
                  </a:lnTo>
                  <a:lnTo>
                    <a:pt x="19050" y="3068040"/>
                  </a:lnTo>
                  <a:lnTo>
                    <a:pt x="11633" y="3069539"/>
                  </a:lnTo>
                  <a:lnTo>
                    <a:pt x="5575" y="3073616"/>
                  </a:lnTo>
                  <a:lnTo>
                    <a:pt x="1498" y="3079673"/>
                  </a:lnTo>
                  <a:lnTo>
                    <a:pt x="0" y="3087128"/>
                  </a:lnTo>
                  <a:lnTo>
                    <a:pt x="1498" y="3094545"/>
                  </a:lnTo>
                  <a:lnTo>
                    <a:pt x="5575" y="3100603"/>
                  </a:lnTo>
                  <a:lnTo>
                    <a:pt x="11633" y="3104680"/>
                  </a:lnTo>
                  <a:lnTo>
                    <a:pt x="19050" y="3106178"/>
                  </a:lnTo>
                  <a:lnTo>
                    <a:pt x="26466" y="3104680"/>
                  </a:lnTo>
                  <a:lnTo>
                    <a:pt x="32524" y="3100590"/>
                  </a:lnTo>
                  <a:lnTo>
                    <a:pt x="36601" y="3094520"/>
                  </a:lnTo>
                  <a:lnTo>
                    <a:pt x="38100" y="3087090"/>
                  </a:lnTo>
                  <a:close/>
                </a:path>
                <a:path w="3329940" h="3879850">
                  <a:moveTo>
                    <a:pt x="38100" y="3010852"/>
                  </a:moveTo>
                  <a:lnTo>
                    <a:pt x="36601" y="3003435"/>
                  </a:lnTo>
                  <a:lnTo>
                    <a:pt x="32524" y="2997377"/>
                  </a:lnTo>
                  <a:lnTo>
                    <a:pt x="26466" y="2993301"/>
                  </a:lnTo>
                  <a:lnTo>
                    <a:pt x="19050" y="2991802"/>
                  </a:lnTo>
                  <a:lnTo>
                    <a:pt x="11633" y="2993301"/>
                  </a:lnTo>
                  <a:lnTo>
                    <a:pt x="5575" y="2997377"/>
                  </a:lnTo>
                  <a:lnTo>
                    <a:pt x="1498" y="3003435"/>
                  </a:lnTo>
                  <a:lnTo>
                    <a:pt x="0" y="3010890"/>
                  </a:lnTo>
                  <a:lnTo>
                    <a:pt x="1498" y="3018307"/>
                  </a:lnTo>
                  <a:lnTo>
                    <a:pt x="5575" y="3024365"/>
                  </a:lnTo>
                  <a:lnTo>
                    <a:pt x="11633" y="3028442"/>
                  </a:lnTo>
                  <a:lnTo>
                    <a:pt x="19050" y="3029940"/>
                  </a:lnTo>
                  <a:lnTo>
                    <a:pt x="26466" y="3028442"/>
                  </a:lnTo>
                  <a:lnTo>
                    <a:pt x="32524" y="3024352"/>
                  </a:lnTo>
                  <a:lnTo>
                    <a:pt x="36601" y="3018282"/>
                  </a:lnTo>
                  <a:lnTo>
                    <a:pt x="38100" y="3010852"/>
                  </a:lnTo>
                  <a:close/>
                </a:path>
                <a:path w="3329940" h="3879850">
                  <a:moveTo>
                    <a:pt x="38100" y="2934614"/>
                  </a:moveTo>
                  <a:lnTo>
                    <a:pt x="36601" y="2927197"/>
                  </a:lnTo>
                  <a:lnTo>
                    <a:pt x="32524" y="2921139"/>
                  </a:lnTo>
                  <a:lnTo>
                    <a:pt x="26466" y="2917063"/>
                  </a:lnTo>
                  <a:lnTo>
                    <a:pt x="19050" y="2915564"/>
                  </a:lnTo>
                  <a:lnTo>
                    <a:pt x="11633" y="2917063"/>
                  </a:lnTo>
                  <a:lnTo>
                    <a:pt x="5575" y="2921139"/>
                  </a:lnTo>
                  <a:lnTo>
                    <a:pt x="1498" y="2927197"/>
                  </a:lnTo>
                  <a:lnTo>
                    <a:pt x="0" y="2934652"/>
                  </a:lnTo>
                  <a:lnTo>
                    <a:pt x="1498" y="2942069"/>
                  </a:lnTo>
                  <a:lnTo>
                    <a:pt x="5575" y="2948127"/>
                  </a:lnTo>
                  <a:lnTo>
                    <a:pt x="11633" y="2952204"/>
                  </a:lnTo>
                  <a:lnTo>
                    <a:pt x="19050" y="2953702"/>
                  </a:lnTo>
                  <a:lnTo>
                    <a:pt x="26466" y="2952204"/>
                  </a:lnTo>
                  <a:lnTo>
                    <a:pt x="32524" y="2948114"/>
                  </a:lnTo>
                  <a:lnTo>
                    <a:pt x="36601" y="2942044"/>
                  </a:lnTo>
                  <a:lnTo>
                    <a:pt x="38100" y="2934614"/>
                  </a:lnTo>
                  <a:close/>
                </a:path>
                <a:path w="3329940" h="3879850">
                  <a:moveTo>
                    <a:pt x="38100" y="2858376"/>
                  </a:moveTo>
                  <a:lnTo>
                    <a:pt x="36601" y="2850959"/>
                  </a:lnTo>
                  <a:lnTo>
                    <a:pt x="32524" y="2844901"/>
                  </a:lnTo>
                  <a:lnTo>
                    <a:pt x="26466" y="2840825"/>
                  </a:lnTo>
                  <a:lnTo>
                    <a:pt x="19050" y="2839326"/>
                  </a:lnTo>
                  <a:lnTo>
                    <a:pt x="11633" y="2840825"/>
                  </a:lnTo>
                  <a:lnTo>
                    <a:pt x="5575" y="2844901"/>
                  </a:lnTo>
                  <a:lnTo>
                    <a:pt x="1498" y="2850959"/>
                  </a:lnTo>
                  <a:lnTo>
                    <a:pt x="0" y="2858414"/>
                  </a:lnTo>
                  <a:lnTo>
                    <a:pt x="1498" y="2865831"/>
                  </a:lnTo>
                  <a:lnTo>
                    <a:pt x="5575" y="2871889"/>
                  </a:lnTo>
                  <a:lnTo>
                    <a:pt x="11633" y="2875965"/>
                  </a:lnTo>
                  <a:lnTo>
                    <a:pt x="19050" y="2877464"/>
                  </a:lnTo>
                  <a:lnTo>
                    <a:pt x="26466" y="2875965"/>
                  </a:lnTo>
                  <a:lnTo>
                    <a:pt x="32524" y="2871876"/>
                  </a:lnTo>
                  <a:lnTo>
                    <a:pt x="36601" y="2865805"/>
                  </a:lnTo>
                  <a:lnTo>
                    <a:pt x="38100" y="2858376"/>
                  </a:lnTo>
                  <a:close/>
                </a:path>
                <a:path w="3329940" h="3879850">
                  <a:moveTo>
                    <a:pt x="38100" y="2782138"/>
                  </a:moveTo>
                  <a:lnTo>
                    <a:pt x="36601" y="2774721"/>
                  </a:lnTo>
                  <a:lnTo>
                    <a:pt x="32524" y="2768663"/>
                  </a:lnTo>
                  <a:lnTo>
                    <a:pt x="26466" y="2764586"/>
                  </a:lnTo>
                  <a:lnTo>
                    <a:pt x="19050" y="2763088"/>
                  </a:lnTo>
                  <a:lnTo>
                    <a:pt x="11633" y="2764586"/>
                  </a:lnTo>
                  <a:lnTo>
                    <a:pt x="5575" y="2768663"/>
                  </a:lnTo>
                  <a:lnTo>
                    <a:pt x="1498" y="2774721"/>
                  </a:lnTo>
                  <a:lnTo>
                    <a:pt x="0" y="2782176"/>
                  </a:lnTo>
                  <a:lnTo>
                    <a:pt x="1498" y="2789593"/>
                  </a:lnTo>
                  <a:lnTo>
                    <a:pt x="5575" y="2795651"/>
                  </a:lnTo>
                  <a:lnTo>
                    <a:pt x="11633" y="2799727"/>
                  </a:lnTo>
                  <a:lnTo>
                    <a:pt x="19050" y="2801226"/>
                  </a:lnTo>
                  <a:lnTo>
                    <a:pt x="26466" y="2799727"/>
                  </a:lnTo>
                  <a:lnTo>
                    <a:pt x="32524" y="2795638"/>
                  </a:lnTo>
                  <a:lnTo>
                    <a:pt x="36601" y="2789567"/>
                  </a:lnTo>
                  <a:lnTo>
                    <a:pt x="38100" y="2782138"/>
                  </a:lnTo>
                  <a:close/>
                </a:path>
                <a:path w="3329940" h="3879850">
                  <a:moveTo>
                    <a:pt x="38100" y="2705900"/>
                  </a:moveTo>
                  <a:lnTo>
                    <a:pt x="36601" y="2698483"/>
                  </a:lnTo>
                  <a:lnTo>
                    <a:pt x="32524" y="2692425"/>
                  </a:lnTo>
                  <a:lnTo>
                    <a:pt x="26466" y="2688348"/>
                  </a:lnTo>
                  <a:lnTo>
                    <a:pt x="19050" y="2686850"/>
                  </a:lnTo>
                  <a:lnTo>
                    <a:pt x="11633" y="2688348"/>
                  </a:lnTo>
                  <a:lnTo>
                    <a:pt x="5575" y="2692425"/>
                  </a:lnTo>
                  <a:lnTo>
                    <a:pt x="1498" y="2698483"/>
                  </a:lnTo>
                  <a:lnTo>
                    <a:pt x="0" y="2705938"/>
                  </a:lnTo>
                  <a:lnTo>
                    <a:pt x="1498" y="2713355"/>
                  </a:lnTo>
                  <a:lnTo>
                    <a:pt x="5575" y="2719413"/>
                  </a:lnTo>
                  <a:lnTo>
                    <a:pt x="11633" y="2723489"/>
                  </a:lnTo>
                  <a:lnTo>
                    <a:pt x="19050" y="2724988"/>
                  </a:lnTo>
                  <a:lnTo>
                    <a:pt x="26466" y="2723489"/>
                  </a:lnTo>
                  <a:lnTo>
                    <a:pt x="32524" y="2719400"/>
                  </a:lnTo>
                  <a:lnTo>
                    <a:pt x="36601" y="2713329"/>
                  </a:lnTo>
                  <a:lnTo>
                    <a:pt x="38100" y="2705900"/>
                  </a:lnTo>
                  <a:close/>
                </a:path>
                <a:path w="3329940" h="3879850">
                  <a:moveTo>
                    <a:pt x="38100" y="2629662"/>
                  </a:moveTo>
                  <a:lnTo>
                    <a:pt x="36601" y="2622245"/>
                  </a:lnTo>
                  <a:lnTo>
                    <a:pt x="32524" y="2616187"/>
                  </a:lnTo>
                  <a:lnTo>
                    <a:pt x="26466" y="2612110"/>
                  </a:lnTo>
                  <a:lnTo>
                    <a:pt x="19050" y="2610612"/>
                  </a:lnTo>
                  <a:lnTo>
                    <a:pt x="11633" y="2612110"/>
                  </a:lnTo>
                  <a:lnTo>
                    <a:pt x="5575" y="2616187"/>
                  </a:lnTo>
                  <a:lnTo>
                    <a:pt x="1498" y="2622245"/>
                  </a:lnTo>
                  <a:lnTo>
                    <a:pt x="0" y="2629700"/>
                  </a:lnTo>
                  <a:lnTo>
                    <a:pt x="1498" y="2637117"/>
                  </a:lnTo>
                  <a:lnTo>
                    <a:pt x="5575" y="2643174"/>
                  </a:lnTo>
                  <a:lnTo>
                    <a:pt x="11633" y="2647251"/>
                  </a:lnTo>
                  <a:lnTo>
                    <a:pt x="19050" y="2648750"/>
                  </a:lnTo>
                  <a:lnTo>
                    <a:pt x="26466" y="2647251"/>
                  </a:lnTo>
                  <a:lnTo>
                    <a:pt x="32524" y="2643162"/>
                  </a:lnTo>
                  <a:lnTo>
                    <a:pt x="36601" y="2637091"/>
                  </a:lnTo>
                  <a:lnTo>
                    <a:pt x="38100" y="2629662"/>
                  </a:lnTo>
                  <a:close/>
                </a:path>
                <a:path w="3329940" h="3879850">
                  <a:moveTo>
                    <a:pt x="38100" y="2553424"/>
                  </a:moveTo>
                  <a:lnTo>
                    <a:pt x="36601" y="2546007"/>
                  </a:lnTo>
                  <a:lnTo>
                    <a:pt x="32524" y="2539949"/>
                  </a:lnTo>
                  <a:lnTo>
                    <a:pt x="26466" y="2535872"/>
                  </a:lnTo>
                  <a:lnTo>
                    <a:pt x="19050" y="2534374"/>
                  </a:lnTo>
                  <a:lnTo>
                    <a:pt x="11633" y="2535872"/>
                  </a:lnTo>
                  <a:lnTo>
                    <a:pt x="5575" y="2539949"/>
                  </a:lnTo>
                  <a:lnTo>
                    <a:pt x="1498" y="2546007"/>
                  </a:lnTo>
                  <a:lnTo>
                    <a:pt x="0" y="2553462"/>
                  </a:lnTo>
                  <a:lnTo>
                    <a:pt x="1498" y="2560878"/>
                  </a:lnTo>
                  <a:lnTo>
                    <a:pt x="5575" y="2566936"/>
                  </a:lnTo>
                  <a:lnTo>
                    <a:pt x="11633" y="2571013"/>
                  </a:lnTo>
                  <a:lnTo>
                    <a:pt x="19050" y="2572512"/>
                  </a:lnTo>
                  <a:lnTo>
                    <a:pt x="26466" y="2571013"/>
                  </a:lnTo>
                  <a:lnTo>
                    <a:pt x="32524" y="2566924"/>
                  </a:lnTo>
                  <a:lnTo>
                    <a:pt x="36601" y="2560853"/>
                  </a:lnTo>
                  <a:lnTo>
                    <a:pt x="38100" y="2553424"/>
                  </a:lnTo>
                  <a:close/>
                </a:path>
                <a:path w="3329940" h="3879850">
                  <a:moveTo>
                    <a:pt x="38100" y="2477185"/>
                  </a:moveTo>
                  <a:lnTo>
                    <a:pt x="36601" y="2469769"/>
                  </a:lnTo>
                  <a:lnTo>
                    <a:pt x="32524" y="2463711"/>
                  </a:lnTo>
                  <a:lnTo>
                    <a:pt x="26466" y="2459634"/>
                  </a:lnTo>
                  <a:lnTo>
                    <a:pt x="19050" y="2458135"/>
                  </a:lnTo>
                  <a:lnTo>
                    <a:pt x="11633" y="2459634"/>
                  </a:lnTo>
                  <a:lnTo>
                    <a:pt x="5575" y="2463711"/>
                  </a:lnTo>
                  <a:lnTo>
                    <a:pt x="1498" y="2469769"/>
                  </a:lnTo>
                  <a:lnTo>
                    <a:pt x="0" y="2477224"/>
                  </a:lnTo>
                  <a:lnTo>
                    <a:pt x="1498" y="2484640"/>
                  </a:lnTo>
                  <a:lnTo>
                    <a:pt x="5575" y="2490698"/>
                  </a:lnTo>
                  <a:lnTo>
                    <a:pt x="11633" y="2494775"/>
                  </a:lnTo>
                  <a:lnTo>
                    <a:pt x="19050" y="2496274"/>
                  </a:lnTo>
                  <a:lnTo>
                    <a:pt x="26466" y="2494775"/>
                  </a:lnTo>
                  <a:lnTo>
                    <a:pt x="32524" y="2490686"/>
                  </a:lnTo>
                  <a:lnTo>
                    <a:pt x="36601" y="2484628"/>
                  </a:lnTo>
                  <a:lnTo>
                    <a:pt x="38100" y="2477185"/>
                  </a:lnTo>
                  <a:close/>
                </a:path>
                <a:path w="3329940" h="3879850">
                  <a:moveTo>
                    <a:pt x="38100" y="2400947"/>
                  </a:moveTo>
                  <a:lnTo>
                    <a:pt x="36601" y="2393531"/>
                  </a:lnTo>
                  <a:lnTo>
                    <a:pt x="32524" y="2387473"/>
                  </a:lnTo>
                  <a:lnTo>
                    <a:pt x="26466" y="2383396"/>
                  </a:lnTo>
                  <a:lnTo>
                    <a:pt x="19050" y="2381897"/>
                  </a:lnTo>
                  <a:lnTo>
                    <a:pt x="11633" y="2383396"/>
                  </a:lnTo>
                  <a:lnTo>
                    <a:pt x="5575" y="2387473"/>
                  </a:lnTo>
                  <a:lnTo>
                    <a:pt x="1498" y="2393531"/>
                  </a:lnTo>
                  <a:lnTo>
                    <a:pt x="0" y="2400985"/>
                  </a:lnTo>
                  <a:lnTo>
                    <a:pt x="1498" y="2408402"/>
                  </a:lnTo>
                  <a:lnTo>
                    <a:pt x="5575" y="2414460"/>
                  </a:lnTo>
                  <a:lnTo>
                    <a:pt x="11633" y="2418537"/>
                  </a:lnTo>
                  <a:lnTo>
                    <a:pt x="19050" y="2420035"/>
                  </a:lnTo>
                  <a:lnTo>
                    <a:pt x="26466" y="2418537"/>
                  </a:lnTo>
                  <a:lnTo>
                    <a:pt x="32524" y="2414447"/>
                  </a:lnTo>
                  <a:lnTo>
                    <a:pt x="36601" y="2408390"/>
                  </a:lnTo>
                  <a:lnTo>
                    <a:pt x="38100" y="2400947"/>
                  </a:lnTo>
                  <a:close/>
                </a:path>
                <a:path w="3329940" h="3879850">
                  <a:moveTo>
                    <a:pt x="38100" y="2324709"/>
                  </a:moveTo>
                  <a:lnTo>
                    <a:pt x="36601" y="2317292"/>
                  </a:lnTo>
                  <a:lnTo>
                    <a:pt x="32524" y="2311235"/>
                  </a:lnTo>
                  <a:lnTo>
                    <a:pt x="26466" y="2307158"/>
                  </a:lnTo>
                  <a:lnTo>
                    <a:pt x="19050" y="2305659"/>
                  </a:lnTo>
                  <a:lnTo>
                    <a:pt x="11633" y="2307158"/>
                  </a:lnTo>
                  <a:lnTo>
                    <a:pt x="5575" y="2311235"/>
                  </a:lnTo>
                  <a:lnTo>
                    <a:pt x="1498" y="2317292"/>
                  </a:lnTo>
                  <a:lnTo>
                    <a:pt x="0" y="2324747"/>
                  </a:lnTo>
                  <a:lnTo>
                    <a:pt x="1498" y="2332164"/>
                  </a:lnTo>
                  <a:lnTo>
                    <a:pt x="5575" y="2338222"/>
                  </a:lnTo>
                  <a:lnTo>
                    <a:pt x="11633" y="2342299"/>
                  </a:lnTo>
                  <a:lnTo>
                    <a:pt x="19050" y="2343797"/>
                  </a:lnTo>
                  <a:lnTo>
                    <a:pt x="26466" y="2342299"/>
                  </a:lnTo>
                  <a:lnTo>
                    <a:pt x="32524" y="2338209"/>
                  </a:lnTo>
                  <a:lnTo>
                    <a:pt x="36601" y="2332151"/>
                  </a:lnTo>
                  <a:lnTo>
                    <a:pt x="38100" y="2324709"/>
                  </a:lnTo>
                  <a:close/>
                </a:path>
                <a:path w="3329940" h="3879850">
                  <a:moveTo>
                    <a:pt x="38100" y="2248471"/>
                  </a:moveTo>
                  <a:lnTo>
                    <a:pt x="36601" y="2241054"/>
                  </a:lnTo>
                  <a:lnTo>
                    <a:pt x="32524" y="2234996"/>
                  </a:lnTo>
                  <a:lnTo>
                    <a:pt x="26466" y="2230920"/>
                  </a:lnTo>
                  <a:lnTo>
                    <a:pt x="19050" y="2229421"/>
                  </a:lnTo>
                  <a:lnTo>
                    <a:pt x="11633" y="2230920"/>
                  </a:lnTo>
                  <a:lnTo>
                    <a:pt x="5575" y="2234996"/>
                  </a:lnTo>
                  <a:lnTo>
                    <a:pt x="1498" y="2241054"/>
                  </a:lnTo>
                  <a:lnTo>
                    <a:pt x="0" y="2248509"/>
                  </a:lnTo>
                  <a:lnTo>
                    <a:pt x="1498" y="2255926"/>
                  </a:lnTo>
                  <a:lnTo>
                    <a:pt x="5575" y="2261984"/>
                  </a:lnTo>
                  <a:lnTo>
                    <a:pt x="11633" y="2266061"/>
                  </a:lnTo>
                  <a:lnTo>
                    <a:pt x="19050" y="2267559"/>
                  </a:lnTo>
                  <a:lnTo>
                    <a:pt x="26466" y="2266061"/>
                  </a:lnTo>
                  <a:lnTo>
                    <a:pt x="32524" y="2261971"/>
                  </a:lnTo>
                  <a:lnTo>
                    <a:pt x="36601" y="2255913"/>
                  </a:lnTo>
                  <a:lnTo>
                    <a:pt x="38100" y="2248471"/>
                  </a:lnTo>
                  <a:close/>
                </a:path>
                <a:path w="3329940" h="3879850">
                  <a:moveTo>
                    <a:pt x="38100" y="2172233"/>
                  </a:moveTo>
                  <a:lnTo>
                    <a:pt x="36601" y="2164816"/>
                  </a:lnTo>
                  <a:lnTo>
                    <a:pt x="32524" y="2158758"/>
                  </a:lnTo>
                  <a:lnTo>
                    <a:pt x="26466" y="2154682"/>
                  </a:lnTo>
                  <a:lnTo>
                    <a:pt x="19050" y="2153183"/>
                  </a:lnTo>
                  <a:lnTo>
                    <a:pt x="11633" y="2154682"/>
                  </a:lnTo>
                  <a:lnTo>
                    <a:pt x="5575" y="2158758"/>
                  </a:lnTo>
                  <a:lnTo>
                    <a:pt x="1498" y="2164816"/>
                  </a:lnTo>
                  <a:lnTo>
                    <a:pt x="0" y="2172271"/>
                  </a:lnTo>
                  <a:lnTo>
                    <a:pt x="1498" y="2179688"/>
                  </a:lnTo>
                  <a:lnTo>
                    <a:pt x="5575" y="2185746"/>
                  </a:lnTo>
                  <a:lnTo>
                    <a:pt x="11633" y="2189823"/>
                  </a:lnTo>
                  <a:lnTo>
                    <a:pt x="19050" y="2191321"/>
                  </a:lnTo>
                  <a:lnTo>
                    <a:pt x="26466" y="2189823"/>
                  </a:lnTo>
                  <a:lnTo>
                    <a:pt x="32524" y="2185733"/>
                  </a:lnTo>
                  <a:lnTo>
                    <a:pt x="36601" y="2179675"/>
                  </a:lnTo>
                  <a:lnTo>
                    <a:pt x="38100" y="2172233"/>
                  </a:lnTo>
                  <a:close/>
                </a:path>
                <a:path w="3329940" h="3879850">
                  <a:moveTo>
                    <a:pt x="38100" y="2095995"/>
                  </a:moveTo>
                  <a:lnTo>
                    <a:pt x="36601" y="2088578"/>
                  </a:lnTo>
                  <a:lnTo>
                    <a:pt x="32524" y="2082520"/>
                  </a:lnTo>
                  <a:lnTo>
                    <a:pt x="26466" y="2078443"/>
                  </a:lnTo>
                  <a:lnTo>
                    <a:pt x="19050" y="2076945"/>
                  </a:lnTo>
                  <a:lnTo>
                    <a:pt x="11633" y="2078443"/>
                  </a:lnTo>
                  <a:lnTo>
                    <a:pt x="5575" y="2082520"/>
                  </a:lnTo>
                  <a:lnTo>
                    <a:pt x="1498" y="2088578"/>
                  </a:lnTo>
                  <a:lnTo>
                    <a:pt x="0" y="2096033"/>
                  </a:lnTo>
                  <a:lnTo>
                    <a:pt x="1498" y="2103450"/>
                  </a:lnTo>
                  <a:lnTo>
                    <a:pt x="5575" y="2109508"/>
                  </a:lnTo>
                  <a:lnTo>
                    <a:pt x="11633" y="2113584"/>
                  </a:lnTo>
                  <a:lnTo>
                    <a:pt x="19050" y="2115083"/>
                  </a:lnTo>
                  <a:lnTo>
                    <a:pt x="26466" y="2113584"/>
                  </a:lnTo>
                  <a:lnTo>
                    <a:pt x="32524" y="2109495"/>
                  </a:lnTo>
                  <a:lnTo>
                    <a:pt x="36601" y="2103437"/>
                  </a:lnTo>
                  <a:lnTo>
                    <a:pt x="38100" y="2095995"/>
                  </a:lnTo>
                  <a:close/>
                </a:path>
                <a:path w="3329940" h="3879850">
                  <a:moveTo>
                    <a:pt x="38100" y="2019757"/>
                  </a:moveTo>
                  <a:lnTo>
                    <a:pt x="36601" y="2012340"/>
                  </a:lnTo>
                  <a:lnTo>
                    <a:pt x="32524" y="2006282"/>
                  </a:lnTo>
                  <a:lnTo>
                    <a:pt x="26466" y="2002205"/>
                  </a:lnTo>
                  <a:lnTo>
                    <a:pt x="19050" y="2000707"/>
                  </a:lnTo>
                  <a:lnTo>
                    <a:pt x="11633" y="2002205"/>
                  </a:lnTo>
                  <a:lnTo>
                    <a:pt x="5575" y="2006282"/>
                  </a:lnTo>
                  <a:lnTo>
                    <a:pt x="1498" y="2012340"/>
                  </a:lnTo>
                  <a:lnTo>
                    <a:pt x="0" y="2019795"/>
                  </a:lnTo>
                  <a:lnTo>
                    <a:pt x="1498" y="2027212"/>
                  </a:lnTo>
                  <a:lnTo>
                    <a:pt x="5575" y="2033270"/>
                  </a:lnTo>
                  <a:lnTo>
                    <a:pt x="11633" y="2037346"/>
                  </a:lnTo>
                  <a:lnTo>
                    <a:pt x="19050" y="2038845"/>
                  </a:lnTo>
                  <a:lnTo>
                    <a:pt x="26466" y="2037346"/>
                  </a:lnTo>
                  <a:lnTo>
                    <a:pt x="32524" y="2033257"/>
                  </a:lnTo>
                  <a:lnTo>
                    <a:pt x="36601" y="2027199"/>
                  </a:lnTo>
                  <a:lnTo>
                    <a:pt x="38100" y="2019757"/>
                  </a:lnTo>
                  <a:close/>
                </a:path>
                <a:path w="3329940" h="3879850">
                  <a:moveTo>
                    <a:pt x="38100" y="1943519"/>
                  </a:moveTo>
                  <a:lnTo>
                    <a:pt x="36601" y="1936102"/>
                  </a:lnTo>
                  <a:lnTo>
                    <a:pt x="32524" y="1930044"/>
                  </a:lnTo>
                  <a:lnTo>
                    <a:pt x="26466" y="1925967"/>
                  </a:lnTo>
                  <a:lnTo>
                    <a:pt x="19050" y="1924469"/>
                  </a:lnTo>
                  <a:lnTo>
                    <a:pt x="11633" y="1925967"/>
                  </a:lnTo>
                  <a:lnTo>
                    <a:pt x="5575" y="1930044"/>
                  </a:lnTo>
                  <a:lnTo>
                    <a:pt x="1498" y="1936102"/>
                  </a:lnTo>
                  <a:lnTo>
                    <a:pt x="0" y="1943557"/>
                  </a:lnTo>
                  <a:lnTo>
                    <a:pt x="1498" y="1950974"/>
                  </a:lnTo>
                  <a:lnTo>
                    <a:pt x="5575" y="1957031"/>
                  </a:lnTo>
                  <a:lnTo>
                    <a:pt x="11633" y="1961108"/>
                  </a:lnTo>
                  <a:lnTo>
                    <a:pt x="19050" y="1962607"/>
                  </a:lnTo>
                  <a:lnTo>
                    <a:pt x="26466" y="1961108"/>
                  </a:lnTo>
                  <a:lnTo>
                    <a:pt x="32524" y="1957019"/>
                  </a:lnTo>
                  <a:lnTo>
                    <a:pt x="36601" y="1950961"/>
                  </a:lnTo>
                  <a:lnTo>
                    <a:pt x="38100" y="1943519"/>
                  </a:lnTo>
                  <a:close/>
                </a:path>
                <a:path w="3329940" h="3879850">
                  <a:moveTo>
                    <a:pt x="38100" y="1867281"/>
                  </a:moveTo>
                  <a:lnTo>
                    <a:pt x="36601" y="1859864"/>
                  </a:lnTo>
                  <a:lnTo>
                    <a:pt x="32524" y="1853806"/>
                  </a:lnTo>
                  <a:lnTo>
                    <a:pt x="26466" y="1849729"/>
                  </a:lnTo>
                  <a:lnTo>
                    <a:pt x="19050" y="1848231"/>
                  </a:lnTo>
                  <a:lnTo>
                    <a:pt x="11633" y="1849729"/>
                  </a:lnTo>
                  <a:lnTo>
                    <a:pt x="5575" y="1853806"/>
                  </a:lnTo>
                  <a:lnTo>
                    <a:pt x="1498" y="1859864"/>
                  </a:lnTo>
                  <a:lnTo>
                    <a:pt x="0" y="1867319"/>
                  </a:lnTo>
                  <a:lnTo>
                    <a:pt x="1498" y="1874735"/>
                  </a:lnTo>
                  <a:lnTo>
                    <a:pt x="5575" y="1880793"/>
                  </a:lnTo>
                  <a:lnTo>
                    <a:pt x="11633" y="1884870"/>
                  </a:lnTo>
                  <a:lnTo>
                    <a:pt x="19050" y="1886369"/>
                  </a:lnTo>
                  <a:lnTo>
                    <a:pt x="26466" y="1884870"/>
                  </a:lnTo>
                  <a:lnTo>
                    <a:pt x="32524" y="1880781"/>
                  </a:lnTo>
                  <a:lnTo>
                    <a:pt x="36601" y="1874723"/>
                  </a:lnTo>
                  <a:lnTo>
                    <a:pt x="38100" y="1867281"/>
                  </a:lnTo>
                  <a:close/>
                </a:path>
                <a:path w="3329940" h="3879850">
                  <a:moveTo>
                    <a:pt x="38100" y="1791042"/>
                  </a:moveTo>
                  <a:lnTo>
                    <a:pt x="36601" y="1783626"/>
                  </a:lnTo>
                  <a:lnTo>
                    <a:pt x="32524" y="1777568"/>
                  </a:lnTo>
                  <a:lnTo>
                    <a:pt x="26466" y="1773491"/>
                  </a:lnTo>
                  <a:lnTo>
                    <a:pt x="19050" y="1771992"/>
                  </a:lnTo>
                  <a:lnTo>
                    <a:pt x="11633" y="1773491"/>
                  </a:lnTo>
                  <a:lnTo>
                    <a:pt x="5575" y="1777568"/>
                  </a:lnTo>
                  <a:lnTo>
                    <a:pt x="1498" y="1783626"/>
                  </a:lnTo>
                  <a:lnTo>
                    <a:pt x="0" y="1791081"/>
                  </a:lnTo>
                  <a:lnTo>
                    <a:pt x="1498" y="1798497"/>
                  </a:lnTo>
                  <a:lnTo>
                    <a:pt x="5575" y="1804555"/>
                  </a:lnTo>
                  <a:lnTo>
                    <a:pt x="11633" y="1808632"/>
                  </a:lnTo>
                  <a:lnTo>
                    <a:pt x="19050" y="1810131"/>
                  </a:lnTo>
                  <a:lnTo>
                    <a:pt x="26466" y="1808632"/>
                  </a:lnTo>
                  <a:lnTo>
                    <a:pt x="32524" y="1804543"/>
                  </a:lnTo>
                  <a:lnTo>
                    <a:pt x="36601" y="1798485"/>
                  </a:lnTo>
                  <a:lnTo>
                    <a:pt x="38100" y="1791042"/>
                  </a:lnTo>
                  <a:close/>
                </a:path>
                <a:path w="3329940" h="3879850">
                  <a:moveTo>
                    <a:pt x="38100" y="1714804"/>
                  </a:moveTo>
                  <a:lnTo>
                    <a:pt x="36601" y="1707388"/>
                  </a:lnTo>
                  <a:lnTo>
                    <a:pt x="32524" y="1701330"/>
                  </a:lnTo>
                  <a:lnTo>
                    <a:pt x="26466" y="1697253"/>
                  </a:lnTo>
                  <a:lnTo>
                    <a:pt x="19050" y="1695754"/>
                  </a:lnTo>
                  <a:lnTo>
                    <a:pt x="11633" y="1697253"/>
                  </a:lnTo>
                  <a:lnTo>
                    <a:pt x="5575" y="1701330"/>
                  </a:lnTo>
                  <a:lnTo>
                    <a:pt x="1498" y="1707388"/>
                  </a:lnTo>
                  <a:lnTo>
                    <a:pt x="0" y="1714842"/>
                  </a:lnTo>
                  <a:lnTo>
                    <a:pt x="1498" y="1722259"/>
                  </a:lnTo>
                  <a:lnTo>
                    <a:pt x="5575" y="1728317"/>
                  </a:lnTo>
                  <a:lnTo>
                    <a:pt x="11633" y="1732394"/>
                  </a:lnTo>
                  <a:lnTo>
                    <a:pt x="19050" y="1733892"/>
                  </a:lnTo>
                  <a:lnTo>
                    <a:pt x="26466" y="1732394"/>
                  </a:lnTo>
                  <a:lnTo>
                    <a:pt x="32524" y="1728304"/>
                  </a:lnTo>
                  <a:lnTo>
                    <a:pt x="36601" y="1722247"/>
                  </a:lnTo>
                  <a:lnTo>
                    <a:pt x="38100" y="1714804"/>
                  </a:lnTo>
                  <a:close/>
                </a:path>
                <a:path w="3329940" h="3879850">
                  <a:moveTo>
                    <a:pt x="38100" y="1638566"/>
                  </a:moveTo>
                  <a:lnTo>
                    <a:pt x="36601" y="1631149"/>
                  </a:lnTo>
                  <a:lnTo>
                    <a:pt x="32524" y="1625092"/>
                  </a:lnTo>
                  <a:lnTo>
                    <a:pt x="26466" y="1621015"/>
                  </a:lnTo>
                  <a:lnTo>
                    <a:pt x="19050" y="1619516"/>
                  </a:lnTo>
                  <a:lnTo>
                    <a:pt x="11633" y="1621015"/>
                  </a:lnTo>
                  <a:lnTo>
                    <a:pt x="5575" y="1625092"/>
                  </a:lnTo>
                  <a:lnTo>
                    <a:pt x="1498" y="1631149"/>
                  </a:lnTo>
                  <a:lnTo>
                    <a:pt x="0" y="1638604"/>
                  </a:lnTo>
                  <a:lnTo>
                    <a:pt x="1498" y="1646021"/>
                  </a:lnTo>
                  <a:lnTo>
                    <a:pt x="5575" y="1652079"/>
                  </a:lnTo>
                  <a:lnTo>
                    <a:pt x="11633" y="1656156"/>
                  </a:lnTo>
                  <a:lnTo>
                    <a:pt x="19050" y="1657654"/>
                  </a:lnTo>
                  <a:lnTo>
                    <a:pt x="26466" y="1656156"/>
                  </a:lnTo>
                  <a:lnTo>
                    <a:pt x="32524" y="1652066"/>
                  </a:lnTo>
                  <a:lnTo>
                    <a:pt x="36601" y="1646008"/>
                  </a:lnTo>
                  <a:lnTo>
                    <a:pt x="38100" y="1638566"/>
                  </a:lnTo>
                  <a:close/>
                </a:path>
                <a:path w="3329940" h="3879850">
                  <a:moveTo>
                    <a:pt x="38100" y="1562328"/>
                  </a:moveTo>
                  <a:lnTo>
                    <a:pt x="36601" y="1554911"/>
                  </a:lnTo>
                  <a:lnTo>
                    <a:pt x="32524" y="1548853"/>
                  </a:lnTo>
                  <a:lnTo>
                    <a:pt x="26466" y="1544777"/>
                  </a:lnTo>
                  <a:lnTo>
                    <a:pt x="19050" y="1543278"/>
                  </a:lnTo>
                  <a:lnTo>
                    <a:pt x="11633" y="1544777"/>
                  </a:lnTo>
                  <a:lnTo>
                    <a:pt x="5575" y="1548853"/>
                  </a:lnTo>
                  <a:lnTo>
                    <a:pt x="1498" y="1554911"/>
                  </a:lnTo>
                  <a:lnTo>
                    <a:pt x="0" y="1562366"/>
                  </a:lnTo>
                  <a:lnTo>
                    <a:pt x="1498" y="1569783"/>
                  </a:lnTo>
                  <a:lnTo>
                    <a:pt x="5575" y="1575841"/>
                  </a:lnTo>
                  <a:lnTo>
                    <a:pt x="11633" y="1579918"/>
                  </a:lnTo>
                  <a:lnTo>
                    <a:pt x="19050" y="1581416"/>
                  </a:lnTo>
                  <a:lnTo>
                    <a:pt x="26466" y="1579918"/>
                  </a:lnTo>
                  <a:lnTo>
                    <a:pt x="32524" y="1575828"/>
                  </a:lnTo>
                  <a:lnTo>
                    <a:pt x="36601" y="1569770"/>
                  </a:lnTo>
                  <a:lnTo>
                    <a:pt x="38100" y="1562328"/>
                  </a:lnTo>
                  <a:close/>
                </a:path>
                <a:path w="3329940" h="3879850">
                  <a:moveTo>
                    <a:pt x="38100" y="1486090"/>
                  </a:moveTo>
                  <a:lnTo>
                    <a:pt x="36601" y="1478673"/>
                  </a:lnTo>
                  <a:lnTo>
                    <a:pt x="32524" y="1472615"/>
                  </a:lnTo>
                  <a:lnTo>
                    <a:pt x="26466" y="1468539"/>
                  </a:lnTo>
                  <a:lnTo>
                    <a:pt x="19050" y="1467040"/>
                  </a:lnTo>
                  <a:lnTo>
                    <a:pt x="11633" y="1468539"/>
                  </a:lnTo>
                  <a:lnTo>
                    <a:pt x="5575" y="1472615"/>
                  </a:lnTo>
                  <a:lnTo>
                    <a:pt x="1498" y="1478673"/>
                  </a:lnTo>
                  <a:lnTo>
                    <a:pt x="0" y="1486128"/>
                  </a:lnTo>
                  <a:lnTo>
                    <a:pt x="1498" y="1493545"/>
                  </a:lnTo>
                  <a:lnTo>
                    <a:pt x="5575" y="1499603"/>
                  </a:lnTo>
                  <a:lnTo>
                    <a:pt x="11633" y="1503680"/>
                  </a:lnTo>
                  <a:lnTo>
                    <a:pt x="19050" y="1505178"/>
                  </a:lnTo>
                  <a:lnTo>
                    <a:pt x="26466" y="1503680"/>
                  </a:lnTo>
                  <a:lnTo>
                    <a:pt x="32524" y="1499590"/>
                  </a:lnTo>
                  <a:lnTo>
                    <a:pt x="36601" y="1493532"/>
                  </a:lnTo>
                  <a:lnTo>
                    <a:pt x="38100" y="1486090"/>
                  </a:lnTo>
                  <a:close/>
                </a:path>
                <a:path w="3329940" h="3879850">
                  <a:moveTo>
                    <a:pt x="38100" y="1409852"/>
                  </a:moveTo>
                  <a:lnTo>
                    <a:pt x="36601" y="1402435"/>
                  </a:lnTo>
                  <a:lnTo>
                    <a:pt x="32524" y="1396377"/>
                  </a:lnTo>
                  <a:lnTo>
                    <a:pt x="26466" y="1392301"/>
                  </a:lnTo>
                  <a:lnTo>
                    <a:pt x="19050" y="1390802"/>
                  </a:lnTo>
                  <a:lnTo>
                    <a:pt x="11633" y="1392301"/>
                  </a:lnTo>
                  <a:lnTo>
                    <a:pt x="5575" y="1396377"/>
                  </a:lnTo>
                  <a:lnTo>
                    <a:pt x="1498" y="1402435"/>
                  </a:lnTo>
                  <a:lnTo>
                    <a:pt x="0" y="1409890"/>
                  </a:lnTo>
                  <a:lnTo>
                    <a:pt x="1498" y="1417307"/>
                  </a:lnTo>
                  <a:lnTo>
                    <a:pt x="5575" y="1423365"/>
                  </a:lnTo>
                  <a:lnTo>
                    <a:pt x="11633" y="1427441"/>
                  </a:lnTo>
                  <a:lnTo>
                    <a:pt x="19050" y="1428940"/>
                  </a:lnTo>
                  <a:lnTo>
                    <a:pt x="26466" y="1427441"/>
                  </a:lnTo>
                  <a:lnTo>
                    <a:pt x="32524" y="1423352"/>
                  </a:lnTo>
                  <a:lnTo>
                    <a:pt x="36601" y="1417294"/>
                  </a:lnTo>
                  <a:lnTo>
                    <a:pt x="38100" y="1409852"/>
                  </a:lnTo>
                  <a:close/>
                </a:path>
                <a:path w="3329940" h="3879850">
                  <a:moveTo>
                    <a:pt x="38100" y="1333614"/>
                  </a:moveTo>
                  <a:lnTo>
                    <a:pt x="36601" y="1326197"/>
                  </a:lnTo>
                  <a:lnTo>
                    <a:pt x="32524" y="1320139"/>
                  </a:lnTo>
                  <a:lnTo>
                    <a:pt x="26466" y="1316062"/>
                  </a:lnTo>
                  <a:lnTo>
                    <a:pt x="19050" y="1314564"/>
                  </a:lnTo>
                  <a:lnTo>
                    <a:pt x="11633" y="1316062"/>
                  </a:lnTo>
                  <a:lnTo>
                    <a:pt x="5575" y="1320139"/>
                  </a:lnTo>
                  <a:lnTo>
                    <a:pt x="1498" y="1326197"/>
                  </a:lnTo>
                  <a:lnTo>
                    <a:pt x="0" y="1333652"/>
                  </a:lnTo>
                  <a:lnTo>
                    <a:pt x="1498" y="1341069"/>
                  </a:lnTo>
                  <a:lnTo>
                    <a:pt x="5575" y="1347127"/>
                  </a:lnTo>
                  <a:lnTo>
                    <a:pt x="11633" y="1351203"/>
                  </a:lnTo>
                  <a:lnTo>
                    <a:pt x="19050" y="1352702"/>
                  </a:lnTo>
                  <a:lnTo>
                    <a:pt x="26466" y="1351203"/>
                  </a:lnTo>
                  <a:lnTo>
                    <a:pt x="32524" y="1347114"/>
                  </a:lnTo>
                  <a:lnTo>
                    <a:pt x="36601" y="1341056"/>
                  </a:lnTo>
                  <a:lnTo>
                    <a:pt x="38100" y="1333614"/>
                  </a:lnTo>
                  <a:close/>
                </a:path>
                <a:path w="3329940" h="3879850">
                  <a:moveTo>
                    <a:pt x="38100" y="1257376"/>
                  </a:moveTo>
                  <a:lnTo>
                    <a:pt x="36601" y="1249959"/>
                  </a:lnTo>
                  <a:lnTo>
                    <a:pt x="32524" y="1243901"/>
                  </a:lnTo>
                  <a:lnTo>
                    <a:pt x="26466" y="1239824"/>
                  </a:lnTo>
                  <a:lnTo>
                    <a:pt x="19050" y="1238326"/>
                  </a:lnTo>
                  <a:lnTo>
                    <a:pt x="11633" y="1239824"/>
                  </a:lnTo>
                  <a:lnTo>
                    <a:pt x="5575" y="1243901"/>
                  </a:lnTo>
                  <a:lnTo>
                    <a:pt x="1498" y="1249959"/>
                  </a:lnTo>
                  <a:lnTo>
                    <a:pt x="0" y="1257414"/>
                  </a:lnTo>
                  <a:lnTo>
                    <a:pt x="1498" y="1264831"/>
                  </a:lnTo>
                  <a:lnTo>
                    <a:pt x="5575" y="1270889"/>
                  </a:lnTo>
                  <a:lnTo>
                    <a:pt x="11633" y="1274965"/>
                  </a:lnTo>
                  <a:lnTo>
                    <a:pt x="19050" y="1276464"/>
                  </a:lnTo>
                  <a:lnTo>
                    <a:pt x="26466" y="1274965"/>
                  </a:lnTo>
                  <a:lnTo>
                    <a:pt x="32524" y="1270876"/>
                  </a:lnTo>
                  <a:lnTo>
                    <a:pt x="36601" y="1264818"/>
                  </a:lnTo>
                  <a:lnTo>
                    <a:pt x="38100" y="1257376"/>
                  </a:lnTo>
                  <a:close/>
                </a:path>
                <a:path w="3329940" h="3879850">
                  <a:moveTo>
                    <a:pt x="38100" y="1181138"/>
                  </a:moveTo>
                  <a:lnTo>
                    <a:pt x="36601" y="1173721"/>
                  </a:lnTo>
                  <a:lnTo>
                    <a:pt x="32524" y="1167663"/>
                  </a:lnTo>
                  <a:lnTo>
                    <a:pt x="26466" y="1163586"/>
                  </a:lnTo>
                  <a:lnTo>
                    <a:pt x="19050" y="1162088"/>
                  </a:lnTo>
                  <a:lnTo>
                    <a:pt x="11633" y="1163586"/>
                  </a:lnTo>
                  <a:lnTo>
                    <a:pt x="5575" y="1167663"/>
                  </a:lnTo>
                  <a:lnTo>
                    <a:pt x="1498" y="1173721"/>
                  </a:lnTo>
                  <a:lnTo>
                    <a:pt x="0" y="1181176"/>
                  </a:lnTo>
                  <a:lnTo>
                    <a:pt x="1498" y="1188593"/>
                  </a:lnTo>
                  <a:lnTo>
                    <a:pt x="5575" y="1194650"/>
                  </a:lnTo>
                  <a:lnTo>
                    <a:pt x="11633" y="1198727"/>
                  </a:lnTo>
                  <a:lnTo>
                    <a:pt x="19050" y="1200226"/>
                  </a:lnTo>
                  <a:lnTo>
                    <a:pt x="26466" y="1198727"/>
                  </a:lnTo>
                  <a:lnTo>
                    <a:pt x="32524" y="1194638"/>
                  </a:lnTo>
                  <a:lnTo>
                    <a:pt x="36601" y="1188580"/>
                  </a:lnTo>
                  <a:lnTo>
                    <a:pt x="38100" y="1181138"/>
                  </a:lnTo>
                  <a:close/>
                </a:path>
                <a:path w="3329940" h="3879850">
                  <a:moveTo>
                    <a:pt x="38100" y="1104900"/>
                  </a:moveTo>
                  <a:lnTo>
                    <a:pt x="36601" y="1097483"/>
                  </a:lnTo>
                  <a:lnTo>
                    <a:pt x="32524" y="1091425"/>
                  </a:lnTo>
                  <a:lnTo>
                    <a:pt x="26466" y="1087348"/>
                  </a:lnTo>
                  <a:lnTo>
                    <a:pt x="19050" y="1085850"/>
                  </a:lnTo>
                  <a:lnTo>
                    <a:pt x="11633" y="1087348"/>
                  </a:lnTo>
                  <a:lnTo>
                    <a:pt x="5575" y="1091425"/>
                  </a:lnTo>
                  <a:lnTo>
                    <a:pt x="1498" y="1097483"/>
                  </a:lnTo>
                  <a:lnTo>
                    <a:pt x="0" y="1104938"/>
                  </a:lnTo>
                  <a:lnTo>
                    <a:pt x="1498" y="1112354"/>
                  </a:lnTo>
                  <a:lnTo>
                    <a:pt x="5575" y="1118412"/>
                  </a:lnTo>
                  <a:lnTo>
                    <a:pt x="11633" y="1122489"/>
                  </a:lnTo>
                  <a:lnTo>
                    <a:pt x="19050" y="1123988"/>
                  </a:lnTo>
                  <a:lnTo>
                    <a:pt x="26466" y="1122489"/>
                  </a:lnTo>
                  <a:lnTo>
                    <a:pt x="32524" y="1118400"/>
                  </a:lnTo>
                  <a:lnTo>
                    <a:pt x="36601" y="1112342"/>
                  </a:lnTo>
                  <a:lnTo>
                    <a:pt x="38100" y="1104900"/>
                  </a:lnTo>
                  <a:close/>
                </a:path>
                <a:path w="3329940" h="3879850">
                  <a:moveTo>
                    <a:pt x="38100" y="1028661"/>
                  </a:moveTo>
                  <a:lnTo>
                    <a:pt x="36601" y="1021245"/>
                  </a:lnTo>
                  <a:lnTo>
                    <a:pt x="32524" y="1015187"/>
                  </a:lnTo>
                  <a:lnTo>
                    <a:pt x="26466" y="1011110"/>
                  </a:lnTo>
                  <a:lnTo>
                    <a:pt x="19050" y="1009611"/>
                  </a:lnTo>
                  <a:lnTo>
                    <a:pt x="11633" y="1011110"/>
                  </a:lnTo>
                  <a:lnTo>
                    <a:pt x="5575" y="1015187"/>
                  </a:lnTo>
                  <a:lnTo>
                    <a:pt x="1498" y="1021245"/>
                  </a:lnTo>
                  <a:lnTo>
                    <a:pt x="0" y="1028700"/>
                  </a:lnTo>
                  <a:lnTo>
                    <a:pt x="1498" y="1036116"/>
                  </a:lnTo>
                  <a:lnTo>
                    <a:pt x="5575" y="1042174"/>
                  </a:lnTo>
                  <a:lnTo>
                    <a:pt x="11633" y="1046251"/>
                  </a:lnTo>
                  <a:lnTo>
                    <a:pt x="19050" y="1047750"/>
                  </a:lnTo>
                  <a:lnTo>
                    <a:pt x="26466" y="1046251"/>
                  </a:lnTo>
                  <a:lnTo>
                    <a:pt x="32524" y="1042162"/>
                  </a:lnTo>
                  <a:lnTo>
                    <a:pt x="36601" y="1036104"/>
                  </a:lnTo>
                  <a:lnTo>
                    <a:pt x="38100" y="1028661"/>
                  </a:lnTo>
                  <a:close/>
                </a:path>
                <a:path w="3329940" h="3879850">
                  <a:moveTo>
                    <a:pt x="38100" y="952423"/>
                  </a:moveTo>
                  <a:lnTo>
                    <a:pt x="36601" y="945007"/>
                  </a:lnTo>
                  <a:lnTo>
                    <a:pt x="32524" y="938949"/>
                  </a:lnTo>
                  <a:lnTo>
                    <a:pt x="26466" y="934872"/>
                  </a:lnTo>
                  <a:lnTo>
                    <a:pt x="19050" y="933373"/>
                  </a:lnTo>
                  <a:lnTo>
                    <a:pt x="11633" y="934872"/>
                  </a:lnTo>
                  <a:lnTo>
                    <a:pt x="5575" y="938949"/>
                  </a:lnTo>
                  <a:lnTo>
                    <a:pt x="1498" y="945007"/>
                  </a:lnTo>
                  <a:lnTo>
                    <a:pt x="0" y="952461"/>
                  </a:lnTo>
                  <a:lnTo>
                    <a:pt x="1498" y="959878"/>
                  </a:lnTo>
                  <a:lnTo>
                    <a:pt x="5575" y="965936"/>
                  </a:lnTo>
                  <a:lnTo>
                    <a:pt x="11633" y="970013"/>
                  </a:lnTo>
                  <a:lnTo>
                    <a:pt x="19050" y="971511"/>
                  </a:lnTo>
                  <a:lnTo>
                    <a:pt x="26466" y="970013"/>
                  </a:lnTo>
                  <a:lnTo>
                    <a:pt x="32524" y="965923"/>
                  </a:lnTo>
                  <a:lnTo>
                    <a:pt x="36601" y="959866"/>
                  </a:lnTo>
                  <a:lnTo>
                    <a:pt x="38100" y="952423"/>
                  </a:lnTo>
                  <a:close/>
                </a:path>
                <a:path w="3329940" h="3879850">
                  <a:moveTo>
                    <a:pt x="38100" y="876185"/>
                  </a:moveTo>
                  <a:lnTo>
                    <a:pt x="36601" y="868768"/>
                  </a:lnTo>
                  <a:lnTo>
                    <a:pt x="32524" y="862711"/>
                  </a:lnTo>
                  <a:lnTo>
                    <a:pt x="26466" y="858634"/>
                  </a:lnTo>
                  <a:lnTo>
                    <a:pt x="19050" y="857135"/>
                  </a:lnTo>
                  <a:lnTo>
                    <a:pt x="11633" y="858634"/>
                  </a:lnTo>
                  <a:lnTo>
                    <a:pt x="5575" y="862711"/>
                  </a:lnTo>
                  <a:lnTo>
                    <a:pt x="1498" y="868768"/>
                  </a:lnTo>
                  <a:lnTo>
                    <a:pt x="0" y="876223"/>
                  </a:lnTo>
                  <a:lnTo>
                    <a:pt x="1498" y="883640"/>
                  </a:lnTo>
                  <a:lnTo>
                    <a:pt x="5575" y="889698"/>
                  </a:lnTo>
                  <a:lnTo>
                    <a:pt x="11633" y="893775"/>
                  </a:lnTo>
                  <a:lnTo>
                    <a:pt x="19050" y="895273"/>
                  </a:lnTo>
                  <a:lnTo>
                    <a:pt x="26466" y="893775"/>
                  </a:lnTo>
                  <a:lnTo>
                    <a:pt x="32524" y="889685"/>
                  </a:lnTo>
                  <a:lnTo>
                    <a:pt x="36601" y="883627"/>
                  </a:lnTo>
                  <a:lnTo>
                    <a:pt x="38100" y="876185"/>
                  </a:lnTo>
                  <a:close/>
                </a:path>
                <a:path w="3329940" h="3879850">
                  <a:moveTo>
                    <a:pt x="38100" y="799947"/>
                  </a:moveTo>
                  <a:lnTo>
                    <a:pt x="36601" y="792530"/>
                  </a:lnTo>
                  <a:lnTo>
                    <a:pt x="32524" y="786472"/>
                  </a:lnTo>
                  <a:lnTo>
                    <a:pt x="26466" y="782396"/>
                  </a:lnTo>
                  <a:lnTo>
                    <a:pt x="19050" y="780897"/>
                  </a:lnTo>
                  <a:lnTo>
                    <a:pt x="11633" y="782396"/>
                  </a:lnTo>
                  <a:lnTo>
                    <a:pt x="5575" y="786472"/>
                  </a:lnTo>
                  <a:lnTo>
                    <a:pt x="1498" y="792530"/>
                  </a:lnTo>
                  <a:lnTo>
                    <a:pt x="0" y="799985"/>
                  </a:lnTo>
                  <a:lnTo>
                    <a:pt x="1498" y="807402"/>
                  </a:lnTo>
                  <a:lnTo>
                    <a:pt x="5575" y="813460"/>
                  </a:lnTo>
                  <a:lnTo>
                    <a:pt x="11633" y="817537"/>
                  </a:lnTo>
                  <a:lnTo>
                    <a:pt x="19050" y="819035"/>
                  </a:lnTo>
                  <a:lnTo>
                    <a:pt x="26466" y="817537"/>
                  </a:lnTo>
                  <a:lnTo>
                    <a:pt x="32524" y="813447"/>
                  </a:lnTo>
                  <a:lnTo>
                    <a:pt x="36601" y="807389"/>
                  </a:lnTo>
                  <a:lnTo>
                    <a:pt x="38100" y="799947"/>
                  </a:lnTo>
                  <a:close/>
                </a:path>
                <a:path w="3329940" h="3879850">
                  <a:moveTo>
                    <a:pt x="38100" y="723709"/>
                  </a:moveTo>
                  <a:lnTo>
                    <a:pt x="36601" y="716292"/>
                  </a:lnTo>
                  <a:lnTo>
                    <a:pt x="32524" y="710234"/>
                  </a:lnTo>
                  <a:lnTo>
                    <a:pt x="26466" y="706158"/>
                  </a:lnTo>
                  <a:lnTo>
                    <a:pt x="19050" y="704659"/>
                  </a:lnTo>
                  <a:lnTo>
                    <a:pt x="11633" y="706158"/>
                  </a:lnTo>
                  <a:lnTo>
                    <a:pt x="5575" y="710234"/>
                  </a:lnTo>
                  <a:lnTo>
                    <a:pt x="1498" y="716292"/>
                  </a:lnTo>
                  <a:lnTo>
                    <a:pt x="0" y="723747"/>
                  </a:lnTo>
                  <a:lnTo>
                    <a:pt x="1498" y="731164"/>
                  </a:lnTo>
                  <a:lnTo>
                    <a:pt x="5575" y="737222"/>
                  </a:lnTo>
                  <a:lnTo>
                    <a:pt x="11633" y="741299"/>
                  </a:lnTo>
                  <a:lnTo>
                    <a:pt x="19050" y="742797"/>
                  </a:lnTo>
                  <a:lnTo>
                    <a:pt x="26466" y="741299"/>
                  </a:lnTo>
                  <a:lnTo>
                    <a:pt x="32524" y="737209"/>
                  </a:lnTo>
                  <a:lnTo>
                    <a:pt x="36601" y="731151"/>
                  </a:lnTo>
                  <a:lnTo>
                    <a:pt x="38100" y="723709"/>
                  </a:lnTo>
                  <a:close/>
                </a:path>
                <a:path w="3329940" h="3879850">
                  <a:moveTo>
                    <a:pt x="38100" y="647471"/>
                  </a:moveTo>
                  <a:lnTo>
                    <a:pt x="36601" y="640054"/>
                  </a:lnTo>
                  <a:lnTo>
                    <a:pt x="32524" y="633996"/>
                  </a:lnTo>
                  <a:lnTo>
                    <a:pt x="26466" y="629920"/>
                  </a:lnTo>
                  <a:lnTo>
                    <a:pt x="19050" y="628421"/>
                  </a:lnTo>
                  <a:lnTo>
                    <a:pt x="11633" y="629920"/>
                  </a:lnTo>
                  <a:lnTo>
                    <a:pt x="5575" y="633996"/>
                  </a:lnTo>
                  <a:lnTo>
                    <a:pt x="1498" y="640054"/>
                  </a:lnTo>
                  <a:lnTo>
                    <a:pt x="0" y="647509"/>
                  </a:lnTo>
                  <a:lnTo>
                    <a:pt x="1498" y="654926"/>
                  </a:lnTo>
                  <a:lnTo>
                    <a:pt x="5575" y="660984"/>
                  </a:lnTo>
                  <a:lnTo>
                    <a:pt x="11633" y="665060"/>
                  </a:lnTo>
                  <a:lnTo>
                    <a:pt x="19050" y="666559"/>
                  </a:lnTo>
                  <a:lnTo>
                    <a:pt x="26466" y="665060"/>
                  </a:lnTo>
                  <a:lnTo>
                    <a:pt x="32524" y="660971"/>
                  </a:lnTo>
                  <a:lnTo>
                    <a:pt x="36601" y="654913"/>
                  </a:lnTo>
                  <a:lnTo>
                    <a:pt x="38100" y="647471"/>
                  </a:lnTo>
                  <a:close/>
                </a:path>
                <a:path w="3329940" h="3879850">
                  <a:moveTo>
                    <a:pt x="38100" y="571233"/>
                  </a:moveTo>
                  <a:lnTo>
                    <a:pt x="36601" y="563816"/>
                  </a:lnTo>
                  <a:lnTo>
                    <a:pt x="32524" y="557758"/>
                  </a:lnTo>
                  <a:lnTo>
                    <a:pt x="26466" y="553681"/>
                  </a:lnTo>
                  <a:lnTo>
                    <a:pt x="19050" y="552183"/>
                  </a:lnTo>
                  <a:lnTo>
                    <a:pt x="11633" y="553681"/>
                  </a:lnTo>
                  <a:lnTo>
                    <a:pt x="5575" y="557758"/>
                  </a:lnTo>
                  <a:lnTo>
                    <a:pt x="1498" y="563816"/>
                  </a:lnTo>
                  <a:lnTo>
                    <a:pt x="0" y="571271"/>
                  </a:lnTo>
                  <a:lnTo>
                    <a:pt x="1498" y="578688"/>
                  </a:lnTo>
                  <a:lnTo>
                    <a:pt x="5575" y="584746"/>
                  </a:lnTo>
                  <a:lnTo>
                    <a:pt x="11633" y="588822"/>
                  </a:lnTo>
                  <a:lnTo>
                    <a:pt x="19050" y="590321"/>
                  </a:lnTo>
                  <a:lnTo>
                    <a:pt x="26466" y="588822"/>
                  </a:lnTo>
                  <a:lnTo>
                    <a:pt x="32524" y="584733"/>
                  </a:lnTo>
                  <a:lnTo>
                    <a:pt x="36601" y="578675"/>
                  </a:lnTo>
                  <a:lnTo>
                    <a:pt x="38100" y="571233"/>
                  </a:lnTo>
                  <a:close/>
                </a:path>
                <a:path w="3329940" h="3879850">
                  <a:moveTo>
                    <a:pt x="38100" y="494995"/>
                  </a:moveTo>
                  <a:lnTo>
                    <a:pt x="36601" y="487578"/>
                  </a:lnTo>
                  <a:lnTo>
                    <a:pt x="32524" y="481520"/>
                  </a:lnTo>
                  <a:lnTo>
                    <a:pt x="26466" y="477443"/>
                  </a:lnTo>
                  <a:lnTo>
                    <a:pt x="19050" y="475945"/>
                  </a:lnTo>
                  <a:lnTo>
                    <a:pt x="11633" y="477443"/>
                  </a:lnTo>
                  <a:lnTo>
                    <a:pt x="5575" y="481520"/>
                  </a:lnTo>
                  <a:lnTo>
                    <a:pt x="1498" y="487578"/>
                  </a:lnTo>
                  <a:lnTo>
                    <a:pt x="0" y="495033"/>
                  </a:lnTo>
                  <a:lnTo>
                    <a:pt x="1498" y="502450"/>
                  </a:lnTo>
                  <a:lnTo>
                    <a:pt x="5575" y="508508"/>
                  </a:lnTo>
                  <a:lnTo>
                    <a:pt x="11633" y="512584"/>
                  </a:lnTo>
                  <a:lnTo>
                    <a:pt x="19050" y="514083"/>
                  </a:lnTo>
                  <a:lnTo>
                    <a:pt x="26466" y="512584"/>
                  </a:lnTo>
                  <a:lnTo>
                    <a:pt x="32524" y="508495"/>
                  </a:lnTo>
                  <a:lnTo>
                    <a:pt x="36601" y="502437"/>
                  </a:lnTo>
                  <a:lnTo>
                    <a:pt x="38100" y="494995"/>
                  </a:lnTo>
                  <a:close/>
                </a:path>
                <a:path w="3329940" h="3879850">
                  <a:moveTo>
                    <a:pt x="38100" y="418757"/>
                  </a:moveTo>
                  <a:lnTo>
                    <a:pt x="36601" y="411340"/>
                  </a:lnTo>
                  <a:lnTo>
                    <a:pt x="32524" y="405282"/>
                  </a:lnTo>
                  <a:lnTo>
                    <a:pt x="26466" y="401205"/>
                  </a:lnTo>
                  <a:lnTo>
                    <a:pt x="19050" y="399707"/>
                  </a:lnTo>
                  <a:lnTo>
                    <a:pt x="11633" y="401205"/>
                  </a:lnTo>
                  <a:lnTo>
                    <a:pt x="5575" y="405282"/>
                  </a:lnTo>
                  <a:lnTo>
                    <a:pt x="1498" y="411340"/>
                  </a:lnTo>
                  <a:lnTo>
                    <a:pt x="0" y="418795"/>
                  </a:lnTo>
                  <a:lnTo>
                    <a:pt x="1498" y="426212"/>
                  </a:lnTo>
                  <a:lnTo>
                    <a:pt x="5575" y="432269"/>
                  </a:lnTo>
                  <a:lnTo>
                    <a:pt x="11633" y="436346"/>
                  </a:lnTo>
                  <a:lnTo>
                    <a:pt x="19050" y="437845"/>
                  </a:lnTo>
                  <a:lnTo>
                    <a:pt x="26466" y="436346"/>
                  </a:lnTo>
                  <a:lnTo>
                    <a:pt x="32524" y="432257"/>
                  </a:lnTo>
                  <a:lnTo>
                    <a:pt x="36601" y="426199"/>
                  </a:lnTo>
                  <a:lnTo>
                    <a:pt x="38100" y="418757"/>
                  </a:lnTo>
                  <a:close/>
                </a:path>
                <a:path w="3329940" h="3879850">
                  <a:moveTo>
                    <a:pt x="38100" y="342519"/>
                  </a:moveTo>
                  <a:lnTo>
                    <a:pt x="36601" y="335102"/>
                  </a:lnTo>
                  <a:lnTo>
                    <a:pt x="32524" y="329044"/>
                  </a:lnTo>
                  <a:lnTo>
                    <a:pt x="26466" y="324967"/>
                  </a:lnTo>
                  <a:lnTo>
                    <a:pt x="19050" y="323469"/>
                  </a:lnTo>
                  <a:lnTo>
                    <a:pt x="11633" y="324967"/>
                  </a:lnTo>
                  <a:lnTo>
                    <a:pt x="5575" y="329044"/>
                  </a:lnTo>
                  <a:lnTo>
                    <a:pt x="1498" y="335102"/>
                  </a:lnTo>
                  <a:lnTo>
                    <a:pt x="0" y="342557"/>
                  </a:lnTo>
                  <a:lnTo>
                    <a:pt x="1498" y="349973"/>
                  </a:lnTo>
                  <a:lnTo>
                    <a:pt x="5575" y="356031"/>
                  </a:lnTo>
                  <a:lnTo>
                    <a:pt x="11633" y="360108"/>
                  </a:lnTo>
                  <a:lnTo>
                    <a:pt x="19050" y="361607"/>
                  </a:lnTo>
                  <a:lnTo>
                    <a:pt x="26466" y="360108"/>
                  </a:lnTo>
                  <a:lnTo>
                    <a:pt x="32524" y="356019"/>
                  </a:lnTo>
                  <a:lnTo>
                    <a:pt x="36601" y="349961"/>
                  </a:lnTo>
                  <a:lnTo>
                    <a:pt x="38100" y="342519"/>
                  </a:lnTo>
                  <a:close/>
                </a:path>
                <a:path w="3329940" h="3879850">
                  <a:moveTo>
                    <a:pt x="38100" y="266280"/>
                  </a:moveTo>
                  <a:lnTo>
                    <a:pt x="36601" y="258864"/>
                  </a:lnTo>
                  <a:lnTo>
                    <a:pt x="32524" y="252806"/>
                  </a:lnTo>
                  <a:lnTo>
                    <a:pt x="26466" y="248729"/>
                  </a:lnTo>
                  <a:lnTo>
                    <a:pt x="19050" y="247230"/>
                  </a:lnTo>
                  <a:lnTo>
                    <a:pt x="11633" y="248729"/>
                  </a:lnTo>
                  <a:lnTo>
                    <a:pt x="5575" y="252806"/>
                  </a:lnTo>
                  <a:lnTo>
                    <a:pt x="1498" y="258864"/>
                  </a:lnTo>
                  <a:lnTo>
                    <a:pt x="0" y="266319"/>
                  </a:lnTo>
                  <a:lnTo>
                    <a:pt x="1498" y="273735"/>
                  </a:lnTo>
                  <a:lnTo>
                    <a:pt x="5575" y="279793"/>
                  </a:lnTo>
                  <a:lnTo>
                    <a:pt x="11633" y="283870"/>
                  </a:lnTo>
                  <a:lnTo>
                    <a:pt x="19050" y="285369"/>
                  </a:lnTo>
                  <a:lnTo>
                    <a:pt x="26466" y="283870"/>
                  </a:lnTo>
                  <a:lnTo>
                    <a:pt x="32524" y="279781"/>
                  </a:lnTo>
                  <a:lnTo>
                    <a:pt x="36601" y="273723"/>
                  </a:lnTo>
                  <a:lnTo>
                    <a:pt x="38100" y="266280"/>
                  </a:lnTo>
                  <a:close/>
                </a:path>
                <a:path w="3329940" h="3879850">
                  <a:moveTo>
                    <a:pt x="38100" y="190042"/>
                  </a:moveTo>
                  <a:lnTo>
                    <a:pt x="36601" y="182626"/>
                  </a:lnTo>
                  <a:lnTo>
                    <a:pt x="32524" y="176568"/>
                  </a:lnTo>
                  <a:lnTo>
                    <a:pt x="26466" y="172491"/>
                  </a:lnTo>
                  <a:lnTo>
                    <a:pt x="19050" y="170992"/>
                  </a:lnTo>
                  <a:lnTo>
                    <a:pt x="11633" y="172491"/>
                  </a:lnTo>
                  <a:lnTo>
                    <a:pt x="5575" y="176568"/>
                  </a:lnTo>
                  <a:lnTo>
                    <a:pt x="1498" y="182626"/>
                  </a:lnTo>
                  <a:lnTo>
                    <a:pt x="0" y="190080"/>
                  </a:lnTo>
                  <a:lnTo>
                    <a:pt x="1498" y="197497"/>
                  </a:lnTo>
                  <a:lnTo>
                    <a:pt x="5575" y="203555"/>
                  </a:lnTo>
                  <a:lnTo>
                    <a:pt x="11633" y="207632"/>
                  </a:lnTo>
                  <a:lnTo>
                    <a:pt x="19050" y="209130"/>
                  </a:lnTo>
                  <a:lnTo>
                    <a:pt x="26466" y="207632"/>
                  </a:lnTo>
                  <a:lnTo>
                    <a:pt x="32524" y="203542"/>
                  </a:lnTo>
                  <a:lnTo>
                    <a:pt x="36601" y="197485"/>
                  </a:lnTo>
                  <a:lnTo>
                    <a:pt x="38100" y="190042"/>
                  </a:lnTo>
                  <a:close/>
                </a:path>
                <a:path w="3329940" h="3879850">
                  <a:moveTo>
                    <a:pt x="39293" y="116751"/>
                  </a:moveTo>
                  <a:lnTo>
                    <a:pt x="38938" y="109194"/>
                  </a:lnTo>
                  <a:lnTo>
                    <a:pt x="35814" y="102603"/>
                  </a:lnTo>
                  <a:lnTo>
                    <a:pt x="30441" y="97650"/>
                  </a:lnTo>
                  <a:lnTo>
                    <a:pt x="23342" y="95046"/>
                  </a:lnTo>
                  <a:lnTo>
                    <a:pt x="15786" y="95415"/>
                  </a:lnTo>
                  <a:lnTo>
                    <a:pt x="9182" y="98539"/>
                  </a:lnTo>
                  <a:lnTo>
                    <a:pt x="4229" y="103898"/>
                  </a:lnTo>
                  <a:lnTo>
                    <a:pt x="1625" y="111048"/>
                  </a:lnTo>
                  <a:lnTo>
                    <a:pt x="1993" y="118605"/>
                  </a:lnTo>
                  <a:lnTo>
                    <a:pt x="5105" y="125209"/>
                  </a:lnTo>
                  <a:lnTo>
                    <a:pt x="10477" y="130149"/>
                  </a:lnTo>
                  <a:lnTo>
                    <a:pt x="17589" y="132753"/>
                  </a:lnTo>
                  <a:lnTo>
                    <a:pt x="25146" y="132384"/>
                  </a:lnTo>
                  <a:lnTo>
                    <a:pt x="31750" y="129260"/>
                  </a:lnTo>
                  <a:lnTo>
                    <a:pt x="36690" y="123888"/>
                  </a:lnTo>
                  <a:lnTo>
                    <a:pt x="39293" y="116751"/>
                  </a:lnTo>
                  <a:close/>
                </a:path>
                <a:path w="3329940" h="3879850">
                  <a:moveTo>
                    <a:pt x="52501" y="3634803"/>
                  </a:moveTo>
                  <a:lnTo>
                    <a:pt x="50266" y="3627551"/>
                  </a:lnTo>
                  <a:lnTo>
                    <a:pt x="45415" y="3621748"/>
                  </a:lnTo>
                  <a:lnTo>
                    <a:pt x="38938" y="3618369"/>
                  </a:lnTo>
                  <a:lnTo>
                    <a:pt x="31673" y="3617671"/>
                  </a:lnTo>
                  <a:lnTo>
                    <a:pt x="24434" y="3619893"/>
                  </a:lnTo>
                  <a:lnTo>
                    <a:pt x="18630" y="3624745"/>
                  </a:lnTo>
                  <a:lnTo>
                    <a:pt x="15252" y="3631222"/>
                  </a:lnTo>
                  <a:lnTo>
                    <a:pt x="14554" y="3638486"/>
                  </a:lnTo>
                  <a:lnTo>
                    <a:pt x="16802" y="3645751"/>
                  </a:lnTo>
                  <a:lnTo>
                    <a:pt x="21653" y="3651554"/>
                  </a:lnTo>
                  <a:lnTo>
                    <a:pt x="28117" y="3654933"/>
                  </a:lnTo>
                  <a:lnTo>
                    <a:pt x="35394" y="3655631"/>
                  </a:lnTo>
                  <a:lnTo>
                    <a:pt x="42621" y="3653409"/>
                  </a:lnTo>
                  <a:lnTo>
                    <a:pt x="48425" y="3648557"/>
                  </a:lnTo>
                  <a:lnTo>
                    <a:pt x="51803" y="3642080"/>
                  </a:lnTo>
                  <a:lnTo>
                    <a:pt x="52501" y="3634803"/>
                  </a:lnTo>
                  <a:close/>
                </a:path>
                <a:path w="3329940" h="3879850">
                  <a:moveTo>
                    <a:pt x="75031" y="50050"/>
                  </a:moveTo>
                  <a:lnTo>
                    <a:pt x="74333" y="42786"/>
                  </a:lnTo>
                  <a:lnTo>
                    <a:pt x="70764" y="36106"/>
                  </a:lnTo>
                  <a:lnTo>
                    <a:pt x="64897" y="31343"/>
                  </a:lnTo>
                  <a:lnTo>
                    <a:pt x="57886" y="29273"/>
                  </a:lnTo>
                  <a:lnTo>
                    <a:pt x="50622" y="29984"/>
                  </a:lnTo>
                  <a:lnTo>
                    <a:pt x="43916" y="33566"/>
                  </a:lnTo>
                  <a:lnTo>
                    <a:pt x="39154" y="39446"/>
                  </a:lnTo>
                  <a:lnTo>
                    <a:pt x="37084" y="46443"/>
                  </a:lnTo>
                  <a:lnTo>
                    <a:pt x="37782" y="53708"/>
                  </a:lnTo>
                  <a:lnTo>
                    <a:pt x="41351" y="60388"/>
                  </a:lnTo>
                  <a:lnTo>
                    <a:pt x="47218" y="65151"/>
                  </a:lnTo>
                  <a:lnTo>
                    <a:pt x="54229" y="67221"/>
                  </a:lnTo>
                  <a:lnTo>
                    <a:pt x="61506" y="66509"/>
                  </a:lnTo>
                  <a:lnTo>
                    <a:pt x="68199" y="62928"/>
                  </a:lnTo>
                  <a:lnTo>
                    <a:pt x="72961" y="57061"/>
                  </a:lnTo>
                  <a:lnTo>
                    <a:pt x="75031" y="50050"/>
                  </a:lnTo>
                  <a:close/>
                </a:path>
                <a:path w="3329940" h="3879850">
                  <a:moveTo>
                    <a:pt x="108292" y="3684359"/>
                  </a:moveTo>
                  <a:lnTo>
                    <a:pt x="106172" y="3677361"/>
                  </a:lnTo>
                  <a:lnTo>
                    <a:pt x="101587" y="3671671"/>
                  </a:lnTo>
                  <a:lnTo>
                    <a:pt x="94919" y="3668039"/>
                  </a:lnTo>
                  <a:lnTo>
                    <a:pt x="87388" y="3667277"/>
                  </a:lnTo>
                  <a:lnTo>
                    <a:pt x="80403" y="3669398"/>
                  </a:lnTo>
                  <a:lnTo>
                    <a:pt x="74714" y="3673970"/>
                  </a:lnTo>
                  <a:lnTo>
                    <a:pt x="71094" y="3680612"/>
                  </a:lnTo>
                  <a:lnTo>
                    <a:pt x="70332" y="3688143"/>
                  </a:lnTo>
                  <a:lnTo>
                    <a:pt x="72440" y="3695128"/>
                  </a:lnTo>
                  <a:lnTo>
                    <a:pt x="77025" y="3700818"/>
                  </a:lnTo>
                  <a:lnTo>
                    <a:pt x="83705" y="3704450"/>
                  </a:lnTo>
                  <a:lnTo>
                    <a:pt x="91224" y="3705212"/>
                  </a:lnTo>
                  <a:lnTo>
                    <a:pt x="98221" y="3703104"/>
                  </a:lnTo>
                  <a:lnTo>
                    <a:pt x="103911" y="3698519"/>
                  </a:lnTo>
                  <a:lnTo>
                    <a:pt x="107530" y="3691877"/>
                  </a:lnTo>
                  <a:lnTo>
                    <a:pt x="108292" y="3684359"/>
                  </a:lnTo>
                  <a:close/>
                </a:path>
                <a:path w="3329940" h="3879850">
                  <a:moveTo>
                    <a:pt x="143967" y="18376"/>
                  </a:moveTo>
                  <a:lnTo>
                    <a:pt x="142100" y="11049"/>
                  </a:lnTo>
                  <a:lnTo>
                    <a:pt x="137718" y="5207"/>
                  </a:lnTo>
                  <a:lnTo>
                    <a:pt x="131457" y="1435"/>
                  </a:lnTo>
                  <a:lnTo>
                    <a:pt x="123939" y="317"/>
                  </a:lnTo>
                  <a:lnTo>
                    <a:pt x="116611" y="2184"/>
                  </a:lnTo>
                  <a:lnTo>
                    <a:pt x="110769" y="6565"/>
                  </a:lnTo>
                  <a:lnTo>
                    <a:pt x="106997" y="12827"/>
                  </a:lnTo>
                  <a:lnTo>
                    <a:pt x="105879" y="20307"/>
                  </a:lnTo>
                  <a:lnTo>
                    <a:pt x="107746" y="27635"/>
                  </a:lnTo>
                  <a:lnTo>
                    <a:pt x="112128" y="33477"/>
                  </a:lnTo>
                  <a:lnTo>
                    <a:pt x="118402" y="37249"/>
                  </a:lnTo>
                  <a:lnTo>
                    <a:pt x="125895" y="38366"/>
                  </a:lnTo>
                  <a:lnTo>
                    <a:pt x="133235" y="36499"/>
                  </a:lnTo>
                  <a:lnTo>
                    <a:pt x="139077" y="32118"/>
                  </a:lnTo>
                  <a:lnTo>
                    <a:pt x="142849" y="25857"/>
                  </a:lnTo>
                  <a:lnTo>
                    <a:pt x="143967" y="18376"/>
                  </a:lnTo>
                  <a:close/>
                </a:path>
                <a:path w="3329940" h="3879850">
                  <a:moveTo>
                    <a:pt x="183578" y="3694404"/>
                  </a:moveTo>
                  <a:lnTo>
                    <a:pt x="182079" y="3686987"/>
                  </a:lnTo>
                  <a:lnTo>
                    <a:pt x="178003" y="3680942"/>
                  </a:lnTo>
                  <a:lnTo>
                    <a:pt x="171932" y="3676853"/>
                  </a:lnTo>
                  <a:lnTo>
                    <a:pt x="164490" y="3675354"/>
                  </a:lnTo>
                  <a:lnTo>
                    <a:pt x="157086" y="3676853"/>
                  </a:lnTo>
                  <a:lnTo>
                    <a:pt x="151028" y="3680942"/>
                  </a:lnTo>
                  <a:lnTo>
                    <a:pt x="146939" y="3686987"/>
                  </a:lnTo>
                  <a:lnTo>
                    <a:pt x="145440" y="3694404"/>
                  </a:lnTo>
                  <a:lnTo>
                    <a:pt x="146939" y="3701821"/>
                  </a:lnTo>
                  <a:lnTo>
                    <a:pt x="151028" y="3707879"/>
                  </a:lnTo>
                  <a:lnTo>
                    <a:pt x="157086" y="3711956"/>
                  </a:lnTo>
                  <a:lnTo>
                    <a:pt x="164528" y="3713454"/>
                  </a:lnTo>
                  <a:lnTo>
                    <a:pt x="171945" y="3711956"/>
                  </a:lnTo>
                  <a:lnTo>
                    <a:pt x="178003" y="3707879"/>
                  </a:lnTo>
                  <a:lnTo>
                    <a:pt x="182092" y="3701821"/>
                  </a:lnTo>
                  <a:lnTo>
                    <a:pt x="183578" y="3694404"/>
                  </a:lnTo>
                  <a:close/>
                </a:path>
                <a:path w="3329940" h="3879850">
                  <a:moveTo>
                    <a:pt x="220218" y="19050"/>
                  </a:moveTo>
                  <a:lnTo>
                    <a:pt x="218719" y="11633"/>
                  </a:lnTo>
                  <a:lnTo>
                    <a:pt x="214642" y="5575"/>
                  </a:lnTo>
                  <a:lnTo>
                    <a:pt x="208584" y="1485"/>
                  </a:lnTo>
                  <a:lnTo>
                    <a:pt x="201129" y="0"/>
                  </a:lnTo>
                  <a:lnTo>
                    <a:pt x="193713" y="1485"/>
                  </a:lnTo>
                  <a:lnTo>
                    <a:pt x="187655" y="5575"/>
                  </a:lnTo>
                  <a:lnTo>
                    <a:pt x="183578" y="11633"/>
                  </a:lnTo>
                  <a:lnTo>
                    <a:pt x="182079" y="19050"/>
                  </a:lnTo>
                  <a:lnTo>
                    <a:pt x="183578" y="26454"/>
                  </a:lnTo>
                  <a:lnTo>
                    <a:pt x="187667" y="32512"/>
                  </a:lnTo>
                  <a:lnTo>
                    <a:pt x="193738" y="36601"/>
                  </a:lnTo>
                  <a:lnTo>
                    <a:pt x="201168" y="38100"/>
                  </a:lnTo>
                  <a:lnTo>
                    <a:pt x="208584" y="36601"/>
                  </a:lnTo>
                  <a:lnTo>
                    <a:pt x="214642" y="32512"/>
                  </a:lnTo>
                  <a:lnTo>
                    <a:pt x="218719" y="26454"/>
                  </a:lnTo>
                  <a:lnTo>
                    <a:pt x="220218" y="19050"/>
                  </a:lnTo>
                  <a:close/>
                </a:path>
                <a:path w="3329940" h="3879850">
                  <a:moveTo>
                    <a:pt x="259816" y="3694404"/>
                  </a:moveTo>
                  <a:lnTo>
                    <a:pt x="258318" y="3686987"/>
                  </a:lnTo>
                  <a:lnTo>
                    <a:pt x="254241" y="3680942"/>
                  </a:lnTo>
                  <a:lnTo>
                    <a:pt x="248170" y="3676853"/>
                  </a:lnTo>
                  <a:lnTo>
                    <a:pt x="240728" y="3675354"/>
                  </a:lnTo>
                  <a:lnTo>
                    <a:pt x="233324" y="3676853"/>
                  </a:lnTo>
                  <a:lnTo>
                    <a:pt x="227266" y="3680942"/>
                  </a:lnTo>
                  <a:lnTo>
                    <a:pt x="223177" y="3686987"/>
                  </a:lnTo>
                  <a:lnTo>
                    <a:pt x="221678" y="3694404"/>
                  </a:lnTo>
                  <a:lnTo>
                    <a:pt x="223177" y="3701821"/>
                  </a:lnTo>
                  <a:lnTo>
                    <a:pt x="227266" y="3707879"/>
                  </a:lnTo>
                  <a:lnTo>
                    <a:pt x="233324" y="3711956"/>
                  </a:lnTo>
                  <a:lnTo>
                    <a:pt x="240766" y="3713454"/>
                  </a:lnTo>
                  <a:lnTo>
                    <a:pt x="248183" y="3711956"/>
                  </a:lnTo>
                  <a:lnTo>
                    <a:pt x="254241" y="3707879"/>
                  </a:lnTo>
                  <a:lnTo>
                    <a:pt x="258330" y="3701821"/>
                  </a:lnTo>
                  <a:lnTo>
                    <a:pt x="259816" y="3694404"/>
                  </a:lnTo>
                  <a:close/>
                </a:path>
                <a:path w="3329940" h="3879850">
                  <a:moveTo>
                    <a:pt x="296456" y="19050"/>
                  </a:moveTo>
                  <a:lnTo>
                    <a:pt x="294957" y="11633"/>
                  </a:lnTo>
                  <a:lnTo>
                    <a:pt x="290880" y="5575"/>
                  </a:lnTo>
                  <a:lnTo>
                    <a:pt x="284822" y="1485"/>
                  </a:lnTo>
                  <a:lnTo>
                    <a:pt x="277368" y="0"/>
                  </a:lnTo>
                  <a:lnTo>
                    <a:pt x="269951" y="1485"/>
                  </a:lnTo>
                  <a:lnTo>
                    <a:pt x="263893" y="5575"/>
                  </a:lnTo>
                  <a:lnTo>
                    <a:pt x="259816" y="11633"/>
                  </a:lnTo>
                  <a:lnTo>
                    <a:pt x="258318" y="19050"/>
                  </a:lnTo>
                  <a:lnTo>
                    <a:pt x="259816" y="26454"/>
                  </a:lnTo>
                  <a:lnTo>
                    <a:pt x="263906" y="32512"/>
                  </a:lnTo>
                  <a:lnTo>
                    <a:pt x="269976" y="36601"/>
                  </a:lnTo>
                  <a:lnTo>
                    <a:pt x="277406" y="38100"/>
                  </a:lnTo>
                  <a:lnTo>
                    <a:pt x="284822" y="36601"/>
                  </a:lnTo>
                  <a:lnTo>
                    <a:pt x="290880" y="32512"/>
                  </a:lnTo>
                  <a:lnTo>
                    <a:pt x="294957" y="26454"/>
                  </a:lnTo>
                  <a:lnTo>
                    <a:pt x="296456" y="19050"/>
                  </a:lnTo>
                  <a:close/>
                </a:path>
                <a:path w="3329940" h="3879850">
                  <a:moveTo>
                    <a:pt x="336054" y="3694404"/>
                  </a:moveTo>
                  <a:lnTo>
                    <a:pt x="334556" y="3686987"/>
                  </a:lnTo>
                  <a:lnTo>
                    <a:pt x="330479" y="3680942"/>
                  </a:lnTo>
                  <a:lnTo>
                    <a:pt x="324408" y="3676853"/>
                  </a:lnTo>
                  <a:lnTo>
                    <a:pt x="316966" y="3675354"/>
                  </a:lnTo>
                  <a:lnTo>
                    <a:pt x="309562" y="3676853"/>
                  </a:lnTo>
                  <a:lnTo>
                    <a:pt x="303504" y="3680942"/>
                  </a:lnTo>
                  <a:lnTo>
                    <a:pt x="299415" y="3686987"/>
                  </a:lnTo>
                  <a:lnTo>
                    <a:pt x="297916" y="3694404"/>
                  </a:lnTo>
                  <a:lnTo>
                    <a:pt x="299415" y="3701821"/>
                  </a:lnTo>
                  <a:lnTo>
                    <a:pt x="303504" y="3707879"/>
                  </a:lnTo>
                  <a:lnTo>
                    <a:pt x="309562" y="3711956"/>
                  </a:lnTo>
                  <a:lnTo>
                    <a:pt x="317004" y="3713454"/>
                  </a:lnTo>
                  <a:lnTo>
                    <a:pt x="324421" y="3711956"/>
                  </a:lnTo>
                  <a:lnTo>
                    <a:pt x="330479" y="3707879"/>
                  </a:lnTo>
                  <a:lnTo>
                    <a:pt x="334568" y="3701821"/>
                  </a:lnTo>
                  <a:lnTo>
                    <a:pt x="336054" y="3694404"/>
                  </a:lnTo>
                  <a:close/>
                </a:path>
                <a:path w="3329940" h="3879850">
                  <a:moveTo>
                    <a:pt x="372694" y="19050"/>
                  </a:moveTo>
                  <a:lnTo>
                    <a:pt x="371195" y="11633"/>
                  </a:lnTo>
                  <a:lnTo>
                    <a:pt x="367118" y="5575"/>
                  </a:lnTo>
                  <a:lnTo>
                    <a:pt x="361061" y="1485"/>
                  </a:lnTo>
                  <a:lnTo>
                    <a:pt x="353606" y="0"/>
                  </a:lnTo>
                  <a:lnTo>
                    <a:pt x="346189" y="1485"/>
                  </a:lnTo>
                  <a:lnTo>
                    <a:pt x="340131" y="5575"/>
                  </a:lnTo>
                  <a:lnTo>
                    <a:pt x="336054" y="11633"/>
                  </a:lnTo>
                  <a:lnTo>
                    <a:pt x="334556" y="19050"/>
                  </a:lnTo>
                  <a:lnTo>
                    <a:pt x="336054" y="26454"/>
                  </a:lnTo>
                  <a:lnTo>
                    <a:pt x="340144" y="32512"/>
                  </a:lnTo>
                  <a:lnTo>
                    <a:pt x="346214" y="36601"/>
                  </a:lnTo>
                  <a:lnTo>
                    <a:pt x="353644" y="38100"/>
                  </a:lnTo>
                  <a:lnTo>
                    <a:pt x="361061" y="36601"/>
                  </a:lnTo>
                  <a:lnTo>
                    <a:pt x="367118" y="32512"/>
                  </a:lnTo>
                  <a:lnTo>
                    <a:pt x="371195" y="26454"/>
                  </a:lnTo>
                  <a:lnTo>
                    <a:pt x="372694" y="19050"/>
                  </a:lnTo>
                  <a:close/>
                </a:path>
                <a:path w="3329940" h="3879850">
                  <a:moveTo>
                    <a:pt x="412292" y="3694404"/>
                  </a:moveTo>
                  <a:lnTo>
                    <a:pt x="410794" y="3686987"/>
                  </a:lnTo>
                  <a:lnTo>
                    <a:pt x="406717" y="3680942"/>
                  </a:lnTo>
                  <a:lnTo>
                    <a:pt x="400646" y="3676853"/>
                  </a:lnTo>
                  <a:lnTo>
                    <a:pt x="393204" y="3675354"/>
                  </a:lnTo>
                  <a:lnTo>
                    <a:pt x="385800" y="3676853"/>
                  </a:lnTo>
                  <a:lnTo>
                    <a:pt x="379742" y="3680942"/>
                  </a:lnTo>
                  <a:lnTo>
                    <a:pt x="375653" y="3686987"/>
                  </a:lnTo>
                  <a:lnTo>
                    <a:pt x="374154" y="3694404"/>
                  </a:lnTo>
                  <a:lnTo>
                    <a:pt x="375653" y="3701821"/>
                  </a:lnTo>
                  <a:lnTo>
                    <a:pt x="379742" y="3707879"/>
                  </a:lnTo>
                  <a:lnTo>
                    <a:pt x="385800" y="3711956"/>
                  </a:lnTo>
                  <a:lnTo>
                    <a:pt x="393242" y="3713454"/>
                  </a:lnTo>
                  <a:lnTo>
                    <a:pt x="400659" y="3711956"/>
                  </a:lnTo>
                  <a:lnTo>
                    <a:pt x="406717" y="3707879"/>
                  </a:lnTo>
                  <a:lnTo>
                    <a:pt x="410806" y="3701821"/>
                  </a:lnTo>
                  <a:lnTo>
                    <a:pt x="412292" y="3694404"/>
                  </a:lnTo>
                  <a:close/>
                </a:path>
                <a:path w="3329940" h="3879850">
                  <a:moveTo>
                    <a:pt x="448932" y="19050"/>
                  </a:moveTo>
                  <a:lnTo>
                    <a:pt x="447433" y="11633"/>
                  </a:lnTo>
                  <a:lnTo>
                    <a:pt x="443357" y="5575"/>
                  </a:lnTo>
                  <a:lnTo>
                    <a:pt x="437299" y="1485"/>
                  </a:lnTo>
                  <a:lnTo>
                    <a:pt x="429844" y="0"/>
                  </a:lnTo>
                  <a:lnTo>
                    <a:pt x="422427" y="1485"/>
                  </a:lnTo>
                  <a:lnTo>
                    <a:pt x="416369" y="5575"/>
                  </a:lnTo>
                  <a:lnTo>
                    <a:pt x="412292" y="11633"/>
                  </a:lnTo>
                  <a:lnTo>
                    <a:pt x="410794" y="19050"/>
                  </a:lnTo>
                  <a:lnTo>
                    <a:pt x="412292" y="26454"/>
                  </a:lnTo>
                  <a:lnTo>
                    <a:pt x="416382" y="32512"/>
                  </a:lnTo>
                  <a:lnTo>
                    <a:pt x="422452" y="36601"/>
                  </a:lnTo>
                  <a:lnTo>
                    <a:pt x="429882" y="38100"/>
                  </a:lnTo>
                  <a:lnTo>
                    <a:pt x="437299" y="36601"/>
                  </a:lnTo>
                  <a:lnTo>
                    <a:pt x="443357" y="32512"/>
                  </a:lnTo>
                  <a:lnTo>
                    <a:pt x="447433" y="26454"/>
                  </a:lnTo>
                  <a:lnTo>
                    <a:pt x="448932" y="19050"/>
                  </a:lnTo>
                  <a:close/>
                </a:path>
                <a:path w="3329940" h="3879850">
                  <a:moveTo>
                    <a:pt x="488530" y="3694404"/>
                  </a:moveTo>
                  <a:lnTo>
                    <a:pt x="487032" y="3686987"/>
                  </a:lnTo>
                  <a:lnTo>
                    <a:pt x="482955" y="3680942"/>
                  </a:lnTo>
                  <a:lnTo>
                    <a:pt x="476885" y="3676853"/>
                  </a:lnTo>
                  <a:lnTo>
                    <a:pt x="469442" y="3675354"/>
                  </a:lnTo>
                  <a:lnTo>
                    <a:pt x="462038" y="3676853"/>
                  </a:lnTo>
                  <a:lnTo>
                    <a:pt x="455980" y="3680942"/>
                  </a:lnTo>
                  <a:lnTo>
                    <a:pt x="451891" y="3686987"/>
                  </a:lnTo>
                  <a:lnTo>
                    <a:pt x="450392" y="3694404"/>
                  </a:lnTo>
                  <a:lnTo>
                    <a:pt x="451891" y="3701821"/>
                  </a:lnTo>
                  <a:lnTo>
                    <a:pt x="455980" y="3707879"/>
                  </a:lnTo>
                  <a:lnTo>
                    <a:pt x="462038" y="3711956"/>
                  </a:lnTo>
                  <a:lnTo>
                    <a:pt x="469480" y="3713454"/>
                  </a:lnTo>
                  <a:lnTo>
                    <a:pt x="476897" y="3711956"/>
                  </a:lnTo>
                  <a:lnTo>
                    <a:pt x="482955" y="3707879"/>
                  </a:lnTo>
                  <a:lnTo>
                    <a:pt x="487045" y="3701821"/>
                  </a:lnTo>
                  <a:lnTo>
                    <a:pt x="488530" y="3694404"/>
                  </a:lnTo>
                  <a:close/>
                </a:path>
                <a:path w="3329940" h="3879850">
                  <a:moveTo>
                    <a:pt x="525170" y="19050"/>
                  </a:moveTo>
                  <a:lnTo>
                    <a:pt x="523671" y="11633"/>
                  </a:lnTo>
                  <a:lnTo>
                    <a:pt x="519595" y="5575"/>
                  </a:lnTo>
                  <a:lnTo>
                    <a:pt x="513537" y="1485"/>
                  </a:lnTo>
                  <a:lnTo>
                    <a:pt x="506082" y="0"/>
                  </a:lnTo>
                  <a:lnTo>
                    <a:pt x="498665" y="1485"/>
                  </a:lnTo>
                  <a:lnTo>
                    <a:pt x="492607" y="5575"/>
                  </a:lnTo>
                  <a:lnTo>
                    <a:pt x="488530" y="11633"/>
                  </a:lnTo>
                  <a:lnTo>
                    <a:pt x="487032" y="19050"/>
                  </a:lnTo>
                  <a:lnTo>
                    <a:pt x="488530" y="26454"/>
                  </a:lnTo>
                  <a:lnTo>
                    <a:pt x="492620" y="32512"/>
                  </a:lnTo>
                  <a:lnTo>
                    <a:pt x="498690" y="36601"/>
                  </a:lnTo>
                  <a:lnTo>
                    <a:pt x="506120" y="38100"/>
                  </a:lnTo>
                  <a:lnTo>
                    <a:pt x="513537" y="36601"/>
                  </a:lnTo>
                  <a:lnTo>
                    <a:pt x="519595" y="32512"/>
                  </a:lnTo>
                  <a:lnTo>
                    <a:pt x="523671" y="26454"/>
                  </a:lnTo>
                  <a:lnTo>
                    <a:pt x="525170" y="19050"/>
                  </a:lnTo>
                  <a:close/>
                </a:path>
                <a:path w="3329940" h="3879850">
                  <a:moveTo>
                    <a:pt x="564769" y="3694404"/>
                  </a:moveTo>
                  <a:lnTo>
                    <a:pt x="563270" y="3686987"/>
                  </a:lnTo>
                  <a:lnTo>
                    <a:pt x="559193" y="3680942"/>
                  </a:lnTo>
                  <a:lnTo>
                    <a:pt x="553123" y="3676853"/>
                  </a:lnTo>
                  <a:lnTo>
                    <a:pt x="545680" y="3675354"/>
                  </a:lnTo>
                  <a:lnTo>
                    <a:pt x="538276" y="3676853"/>
                  </a:lnTo>
                  <a:lnTo>
                    <a:pt x="532218" y="3680942"/>
                  </a:lnTo>
                  <a:lnTo>
                    <a:pt x="528129" y="3686987"/>
                  </a:lnTo>
                  <a:lnTo>
                    <a:pt x="526630" y="3694404"/>
                  </a:lnTo>
                  <a:lnTo>
                    <a:pt x="528129" y="3701821"/>
                  </a:lnTo>
                  <a:lnTo>
                    <a:pt x="532218" y="3707879"/>
                  </a:lnTo>
                  <a:lnTo>
                    <a:pt x="538276" y="3711956"/>
                  </a:lnTo>
                  <a:lnTo>
                    <a:pt x="545719" y="3713454"/>
                  </a:lnTo>
                  <a:lnTo>
                    <a:pt x="553135" y="3711956"/>
                  </a:lnTo>
                  <a:lnTo>
                    <a:pt x="559193" y="3707879"/>
                  </a:lnTo>
                  <a:lnTo>
                    <a:pt x="563283" y="3701821"/>
                  </a:lnTo>
                  <a:lnTo>
                    <a:pt x="564769" y="3694404"/>
                  </a:lnTo>
                  <a:close/>
                </a:path>
                <a:path w="3329940" h="3879850">
                  <a:moveTo>
                    <a:pt x="601408" y="19050"/>
                  </a:moveTo>
                  <a:lnTo>
                    <a:pt x="599909" y="11633"/>
                  </a:lnTo>
                  <a:lnTo>
                    <a:pt x="595833" y="5575"/>
                  </a:lnTo>
                  <a:lnTo>
                    <a:pt x="589775" y="1485"/>
                  </a:lnTo>
                  <a:lnTo>
                    <a:pt x="582320" y="0"/>
                  </a:lnTo>
                  <a:lnTo>
                    <a:pt x="574903" y="1485"/>
                  </a:lnTo>
                  <a:lnTo>
                    <a:pt x="568845" y="5575"/>
                  </a:lnTo>
                  <a:lnTo>
                    <a:pt x="564769" y="11633"/>
                  </a:lnTo>
                  <a:lnTo>
                    <a:pt x="563270" y="19050"/>
                  </a:lnTo>
                  <a:lnTo>
                    <a:pt x="564769" y="26454"/>
                  </a:lnTo>
                  <a:lnTo>
                    <a:pt x="568858" y="32512"/>
                  </a:lnTo>
                  <a:lnTo>
                    <a:pt x="574929" y="36601"/>
                  </a:lnTo>
                  <a:lnTo>
                    <a:pt x="582358" y="38100"/>
                  </a:lnTo>
                  <a:lnTo>
                    <a:pt x="589775" y="36601"/>
                  </a:lnTo>
                  <a:lnTo>
                    <a:pt x="595833" y="32512"/>
                  </a:lnTo>
                  <a:lnTo>
                    <a:pt x="599909" y="26454"/>
                  </a:lnTo>
                  <a:lnTo>
                    <a:pt x="601408" y="19050"/>
                  </a:lnTo>
                  <a:close/>
                </a:path>
                <a:path w="3329940" h="3879850">
                  <a:moveTo>
                    <a:pt x="641007" y="3694404"/>
                  </a:moveTo>
                  <a:lnTo>
                    <a:pt x="639508" y="3686987"/>
                  </a:lnTo>
                  <a:lnTo>
                    <a:pt x="635431" y="3680942"/>
                  </a:lnTo>
                  <a:lnTo>
                    <a:pt x="629361" y="3676853"/>
                  </a:lnTo>
                  <a:lnTo>
                    <a:pt x="621919" y="3675354"/>
                  </a:lnTo>
                  <a:lnTo>
                    <a:pt x="614514" y="3676853"/>
                  </a:lnTo>
                  <a:lnTo>
                    <a:pt x="608457" y="3680942"/>
                  </a:lnTo>
                  <a:lnTo>
                    <a:pt x="604367" y="3686987"/>
                  </a:lnTo>
                  <a:lnTo>
                    <a:pt x="602869" y="3694404"/>
                  </a:lnTo>
                  <a:lnTo>
                    <a:pt x="604367" y="3701821"/>
                  </a:lnTo>
                  <a:lnTo>
                    <a:pt x="608457" y="3707879"/>
                  </a:lnTo>
                  <a:lnTo>
                    <a:pt x="614514" y="3711956"/>
                  </a:lnTo>
                  <a:lnTo>
                    <a:pt x="621957" y="3713454"/>
                  </a:lnTo>
                  <a:lnTo>
                    <a:pt x="629373" y="3711956"/>
                  </a:lnTo>
                  <a:lnTo>
                    <a:pt x="635431" y="3707879"/>
                  </a:lnTo>
                  <a:lnTo>
                    <a:pt x="639521" y="3701821"/>
                  </a:lnTo>
                  <a:lnTo>
                    <a:pt x="641007" y="3694404"/>
                  </a:lnTo>
                  <a:close/>
                </a:path>
                <a:path w="3329940" h="3879850">
                  <a:moveTo>
                    <a:pt x="677646" y="19050"/>
                  </a:moveTo>
                  <a:lnTo>
                    <a:pt x="676148" y="11633"/>
                  </a:lnTo>
                  <a:lnTo>
                    <a:pt x="672071" y="5575"/>
                  </a:lnTo>
                  <a:lnTo>
                    <a:pt x="666013" y="1485"/>
                  </a:lnTo>
                  <a:lnTo>
                    <a:pt x="658558" y="0"/>
                  </a:lnTo>
                  <a:lnTo>
                    <a:pt x="651141" y="1485"/>
                  </a:lnTo>
                  <a:lnTo>
                    <a:pt x="645083" y="5575"/>
                  </a:lnTo>
                  <a:lnTo>
                    <a:pt x="641007" y="11633"/>
                  </a:lnTo>
                  <a:lnTo>
                    <a:pt x="639508" y="19050"/>
                  </a:lnTo>
                  <a:lnTo>
                    <a:pt x="641007" y="26454"/>
                  </a:lnTo>
                  <a:lnTo>
                    <a:pt x="645096" y="32512"/>
                  </a:lnTo>
                  <a:lnTo>
                    <a:pt x="651167" y="36601"/>
                  </a:lnTo>
                  <a:lnTo>
                    <a:pt x="658596" y="38100"/>
                  </a:lnTo>
                  <a:lnTo>
                    <a:pt x="666013" y="36601"/>
                  </a:lnTo>
                  <a:lnTo>
                    <a:pt x="672071" y="32512"/>
                  </a:lnTo>
                  <a:lnTo>
                    <a:pt x="676148" y="26454"/>
                  </a:lnTo>
                  <a:lnTo>
                    <a:pt x="677646" y="19050"/>
                  </a:lnTo>
                  <a:close/>
                </a:path>
                <a:path w="3329940" h="3879850">
                  <a:moveTo>
                    <a:pt x="717245" y="3694404"/>
                  </a:moveTo>
                  <a:lnTo>
                    <a:pt x="715746" y="3686987"/>
                  </a:lnTo>
                  <a:lnTo>
                    <a:pt x="711669" y="3680942"/>
                  </a:lnTo>
                  <a:lnTo>
                    <a:pt x="705599" y="3676853"/>
                  </a:lnTo>
                  <a:lnTo>
                    <a:pt x="698157" y="3675354"/>
                  </a:lnTo>
                  <a:lnTo>
                    <a:pt x="690753" y="3676853"/>
                  </a:lnTo>
                  <a:lnTo>
                    <a:pt x="684695" y="3680942"/>
                  </a:lnTo>
                  <a:lnTo>
                    <a:pt x="680605" y="3686987"/>
                  </a:lnTo>
                  <a:lnTo>
                    <a:pt x="679107" y="3694404"/>
                  </a:lnTo>
                  <a:lnTo>
                    <a:pt x="680605" y="3701821"/>
                  </a:lnTo>
                  <a:lnTo>
                    <a:pt x="684695" y="3707879"/>
                  </a:lnTo>
                  <a:lnTo>
                    <a:pt x="690753" y="3711956"/>
                  </a:lnTo>
                  <a:lnTo>
                    <a:pt x="698195" y="3713454"/>
                  </a:lnTo>
                  <a:lnTo>
                    <a:pt x="705612" y="3711956"/>
                  </a:lnTo>
                  <a:lnTo>
                    <a:pt x="711669" y="3707879"/>
                  </a:lnTo>
                  <a:lnTo>
                    <a:pt x="715759" y="3701821"/>
                  </a:lnTo>
                  <a:lnTo>
                    <a:pt x="717245" y="3694404"/>
                  </a:lnTo>
                  <a:close/>
                </a:path>
                <a:path w="3329940" h="3879850">
                  <a:moveTo>
                    <a:pt x="753884" y="19050"/>
                  </a:moveTo>
                  <a:lnTo>
                    <a:pt x="752386" y="11633"/>
                  </a:lnTo>
                  <a:lnTo>
                    <a:pt x="748309" y="5575"/>
                  </a:lnTo>
                  <a:lnTo>
                    <a:pt x="742251" y="1485"/>
                  </a:lnTo>
                  <a:lnTo>
                    <a:pt x="734796" y="0"/>
                  </a:lnTo>
                  <a:lnTo>
                    <a:pt x="727379" y="1485"/>
                  </a:lnTo>
                  <a:lnTo>
                    <a:pt x="721321" y="5575"/>
                  </a:lnTo>
                  <a:lnTo>
                    <a:pt x="717245" y="11633"/>
                  </a:lnTo>
                  <a:lnTo>
                    <a:pt x="715746" y="19050"/>
                  </a:lnTo>
                  <a:lnTo>
                    <a:pt x="717245" y="26454"/>
                  </a:lnTo>
                  <a:lnTo>
                    <a:pt x="721334" y="32512"/>
                  </a:lnTo>
                  <a:lnTo>
                    <a:pt x="727405" y="36601"/>
                  </a:lnTo>
                  <a:lnTo>
                    <a:pt x="734834" y="38100"/>
                  </a:lnTo>
                  <a:lnTo>
                    <a:pt x="742251" y="36601"/>
                  </a:lnTo>
                  <a:lnTo>
                    <a:pt x="748309" y="32512"/>
                  </a:lnTo>
                  <a:lnTo>
                    <a:pt x="752386" y="26454"/>
                  </a:lnTo>
                  <a:lnTo>
                    <a:pt x="753884" y="19050"/>
                  </a:lnTo>
                  <a:close/>
                </a:path>
                <a:path w="3329940" h="3879850">
                  <a:moveTo>
                    <a:pt x="793483" y="3694404"/>
                  </a:moveTo>
                  <a:lnTo>
                    <a:pt x="791984" y="3686987"/>
                  </a:lnTo>
                  <a:lnTo>
                    <a:pt x="787908" y="3680942"/>
                  </a:lnTo>
                  <a:lnTo>
                    <a:pt x="781837" y="3676853"/>
                  </a:lnTo>
                  <a:lnTo>
                    <a:pt x="774395" y="3675354"/>
                  </a:lnTo>
                  <a:lnTo>
                    <a:pt x="766991" y="3676853"/>
                  </a:lnTo>
                  <a:lnTo>
                    <a:pt x="760933" y="3680942"/>
                  </a:lnTo>
                  <a:lnTo>
                    <a:pt x="756843" y="3686987"/>
                  </a:lnTo>
                  <a:lnTo>
                    <a:pt x="755345" y="3694404"/>
                  </a:lnTo>
                  <a:lnTo>
                    <a:pt x="756843" y="3701821"/>
                  </a:lnTo>
                  <a:lnTo>
                    <a:pt x="760933" y="3707879"/>
                  </a:lnTo>
                  <a:lnTo>
                    <a:pt x="766991" y="3711956"/>
                  </a:lnTo>
                  <a:lnTo>
                    <a:pt x="774433" y="3713454"/>
                  </a:lnTo>
                  <a:lnTo>
                    <a:pt x="781850" y="3711956"/>
                  </a:lnTo>
                  <a:lnTo>
                    <a:pt x="787908" y="3707879"/>
                  </a:lnTo>
                  <a:lnTo>
                    <a:pt x="791997" y="3701821"/>
                  </a:lnTo>
                  <a:lnTo>
                    <a:pt x="793483" y="3694404"/>
                  </a:lnTo>
                  <a:close/>
                </a:path>
                <a:path w="3329940" h="3879850">
                  <a:moveTo>
                    <a:pt x="830122" y="19050"/>
                  </a:moveTo>
                  <a:lnTo>
                    <a:pt x="828624" y="11633"/>
                  </a:lnTo>
                  <a:lnTo>
                    <a:pt x="824547" y="5575"/>
                  </a:lnTo>
                  <a:lnTo>
                    <a:pt x="818489" y="1485"/>
                  </a:lnTo>
                  <a:lnTo>
                    <a:pt x="811034" y="0"/>
                  </a:lnTo>
                  <a:lnTo>
                    <a:pt x="803617" y="1485"/>
                  </a:lnTo>
                  <a:lnTo>
                    <a:pt x="797560" y="5575"/>
                  </a:lnTo>
                  <a:lnTo>
                    <a:pt x="793483" y="11633"/>
                  </a:lnTo>
                  <a:lnTo>
                    <a:pt x="791984" y="19050"/>
                  </a:lnTo>
                  <a:lnTo>
                    <a:pt x="793483" y="26454"/>
                  </a:lnTo>
                  <a:lnTo>
                    <a:pt x="797572" y="32512"/>
                  </a:lnTo>
                  <a:lnTo>
                    <a:pt x="803643" y="36601"/>
                  </a:lnTo>
                  <a:lnTo>
                    <a:pt x="811072" y="38100"/>
                  </a:lnTo>
                  <a:lnTo>
                    <a:pt x="818489" y="36601"/>
                  </a:lnTo>
                  <a:lnTo>
                    <a:pt x="824547" y="32512"/>
                  </a:lnTo>
                  <a:lnTo>
                    <a:pt x="828624" y="26454"/>
                  </a:lnTo>
                  <a:lnTo>
                    <a:pt x="830122" y="19050"/>
                  </a:lnTo>
                  <a:close/>
                </a:path>
                <a:path w="3329940" h="3879850">
                  <a:moveTo>
                    <a:pt x="869721" y="3694404"/>
                  </a:moveTo>
                  <a:lnTo>
                    <a:pt x="868222" y="3686987"/>
                  </a:lnTo>
                  <a:lnTo>
                    <a:pt x="864146" y="3680942"/>
                  </a:lnTo>
                  <a:lnTo>
                    <a:pt x="858075" y="3676853"/>
                  </a:lnTo>
                  <a:lnTo>
                    <a:pt x="850633" y="3675354"/>
                  </a:lnTo>
                  <a:lnTo>
                    <a:pt x="843229" y="3676853"/>
                  </a:lnTo>
                  <a:lnTo>
                    <a:pt x="837171" y="3680942"/>
                  </a:lnTo>
                  <a:lnTo>
                    <a:pt x="833081" y="3686987"/>
                  </a:lnTo>
                  <a:lnTo>
                    <a:pt x="831583" y="3694404"/>
                  </a:lnTo>
                  <a:lnTo>
                    <a:pt x="833081" y="3701821"/>
                  </a:lnTo>
                  <a:lnTo>
                    <a:pt x="837171" y="3707879"/>
                  </a:lnTo>
                  <a:lnTo>
                    <a:pt x="843229" y="3711956"/>
                  </a:lnTo>
                  <a:lnTo>
                    <a:pt x="850671" y="3713454"/>
                  </a:lnTo>
                  <a:lnTo>
                    <a:pt x="858088" y="3711956"/>
                  </a:lnTo>
                  <a:lnTo>
                    <a:pt x="864146" y="3707879"/>
                  </a:lnTo>
                  <a:lnTo>
                    <a:pt x="868235" y="3701821"/>
                  </a:lnTo>
                  <a:lnTo>
                    <a:pt x="869721" y="3694404"/>
                  </a:lnTo>
                  <a:close/>
                </a:path>
                <a:path w="3329940" h="3879850">
                  <a:moveTo>
                    <a:pt x="906360" y="19050"/>
                  </a:moveTo>
                  <a:lnTo>
                    <a:pt x="904862" y="11633"/>
                  </a:lnTo>
                  <a:lnTo>
                    <a:pt x="900785" y="5575"/>
                  </a:lnTo>
                  <a:lnTo>
                    <a:pt x="894727" y="1485"/>
                  </a:lnTo>
                  <a:lnTo>
                    <a:pt x="887272" y="0"/>
                  </a:lnTo>
                  <a:lnTo>
                    <a:pt x="879856" y="1485"/>
                  </a:lnTo>
                  <a:lnTo>
                    <a:pt x="873798" y="5575"/>
                  </a:lnTo>
                  <a:lnTo>
                    <a:pt x="869721" y="11633"/>
                  </a:lnTo>
                  <a:lnTo>
                    <a:pt x="868222" y="19050"/>
                  </a:lnTo>
                  <a:lnTo>
                    <a:pt x="869721" y="26454"/>
                  </a:lnTo>
                  <a:lnTo>
                    <a:pt x="873810" y="32512"/>
                  </a:lnTo>
                  <a:lnTo>
                    <a:pt x="879881" y="36601"/>
                  </a:lnTo>
                  <a:lnTo>
                    <a:pt x="887310" y="38100"/>
                  </a:lnTo>
                  <a:lnTo>
                    <a:pt x="894727" y="36601"/>
                  </a:lnTo>
                  <a:lnTo>
                    <a:pt x="900785" y="32512"/>
                  </a:lnTo>
                  <a:lnTo>
                    <a:pt x="904862" y="26454"/>
                  </a:lnTo>
                  <a:lnTo>
                    <a:pt x="906360" y="19050"/>
                  </a:lnTo>
                  <a:close/>
                </a:path>
                <a:path w="3329940" h="3879850">
                  <a:moveTo>
                    <a:pt x="945959" y="3694404"/>
                  </a:moveTo>
                  <a:lnTo>
                    <a:pt x="944460" y="3686987"/>
                  </a:lnTo>
                  <a:lnTo>
                    <a:pt x="940384" y="3680942"/>
                  </a:lnTo>
                  <a:lnTo>
                    <a:pt x="934313" y="3676853"/>
                  </a:lnTo>
                  <a:lnTo>
                    <a:pt x="926871" y="3675354"/>
                  </a:lnTo>
                  <a:lnTo>
                    <a:pt x="919467" y="3676853"/>
                  </a:lnTo>
                  <a:lnTo>
                    <a:pt x="913409" y="3680942"/>
                  </a:lnTo>
                  <a:lnTo>
                    <a:pt x="909320" y="3686987"/>
                  </a:lnTo>
                  <a:lnTo>
                    <a:pt x="907821" y="3694404"/>
                  </a:lnTo>
                  <a:lnTo>
                    <a:pt x="909320" y="3701821"/>
                  </a:lnTo>
                  <a:lnTo>
                    <a:pt x="913409" y="3707879"/>
                  </a:lnTo>
                  <a:lnTo>
                    <a:pt x="919467" y="3711956"/>
                  </a:lnTo>
                  <a:lnTo>
                    <a:pt x="926909" y="3713454"/>
                  </a:lnTo>
                  <a:lnTo>
                    <a:pt x="934326" y="3711956"/>
                  </a:lnTo>
                  <a:lnTo>
                    <a:pt x="940384" y="3707879"/>
                  </a:lnTo>
                  <a:lnTo>
                    <a:pt x="944473" y="3701821"/>
                  </a:lnTo>
                  <a:lnTo>
                    <a:pt x="945959" y="3694404"/>
                  </a:lnTo>
                  <a:close/>
                </a:path>
                <a:path w="3329940" h="3879850">
                  <a:moveTo>
                    <a:pt x="982599" y="19050"/>
                  </a:moveTo>
                  <a:lnTo>
                    <a:pt x="981100" y="11633"/>
                  </a:lnTo>
                  <a:lnTo>
                    <a:pt x="977023" y="5575"/>
                  </a:lnTo>
                  <a:lnTo>
                    <a:pt x="970965" y="1485"/>
                  </a:lnTo>
                  <a:lnTo>
                    <a:pt x="963510" y="0"/>
                  </a:lnTo>
                  <a:lnTo>
                    <a:pt x="956094" y="1485"/>
                  </a:lnTo>
                  <a:lnTo>
                    <a:pt x="950036" y="5575"/>
                  </a:lnTo>
                  <a:lnTo>
                    <a:pt x="945959" y="11633"/>
                  </a:lnTo>
                  <a:lnTo>
                    <a:pt x="944460" y="19050"/>
                  </a:lnTo>
                  <a:lnTo>
                    <a:pt x="945959" y="26454"/>
                  </a:lnTo>
                  <a:lnTo>
                    <a:pt x="950048" y="32512"/>
                  </a:lnTo>
                  <a:lnTo>
                    <a:pt x="956119" y="36601"/>
                  </a:lnTo>
                  <a:lnTo>
                    <a:pt x="963549" y="38100"/>
                  </a:lnTo>
                  <a:lnTo>
                    <a:pt x="970965" y="36601"/>
                  </a:lnTo>
                  <a:lnTo>
                    <a:pt x="977023" y="32512"/>
                  </a:lnTo>
                  <a:lnTo>
                    <a:pt x="981100" y="26454"/>
                  </a:lnTo>
                  <a:lnTo>
                    <a:pt x="982599" y="19050"/>
                  </a:lnTo>
                  <a:close/>
                </a:path>
                <a:path w="3329940" h="3879850">
                  <a:moveTo>
                    <a:pt x="1022197" y="3694404"/>
                  </a:moveTo>
                  <a:lnTo>
                    <a:pt x="1020699" y="3686987"/>
                  </a:lnTo>
                  <a:lnTo>
                    <a:pt x="1016622" y="3680942"/>
                  </a:lnTo>
                  <a:lnTo>
                    <a:pt x="1010551" y="3676853"/>
                  </a:lnTo>
                  <a:lnTo>
                    <a:pt x="1003109" y="3675354"/>
                  </a:lnTo>
                  <a:lnTo>
                    <a:pt x="995705" y="3676853"/>
                  </a:lnTo>
                  <a:lnTo>
                    <a:pt x="989647" y="3680942"/>
                  </a:lnTo>
                  <a:lnTo>
                    <a:pt x="985558" y="3686987"/>
                  </a:lnTo>
                  <a:lnTo>
                    <a:pt x="984059" y="3694404"/>
                  </a:lnTo>
                  <a:lnTo>
                    <a:pt x="985558" y="3701821"/>
                  </a:lnTo>
                  <a:lnTo>
                    <a:pt x="989647" y="3707879"/>
                  </a:lnTo>
                  <a:lnTo>
                    <a:pt x="995705" y="3711956"/>
                  </a:lnTo>
                  <a:lnTo>
                    <a:pt x="1003147" y="3713454"/>
                  </a:lnTo>
                  <a:lnTo>
                    <a:pt x="1010564" y="3711956"/>
                  </a:lnTo>
                  <a:lnTo>
                    <a:pt x="1016622" y="3707879"/>
                  </a:lnTo>
                  <a:lnTo>
                    <a:pt x="1020711" y="3701821"/>
                  </a:lnTo>
                  <a:lnTo>
                    <a:pt x="1022197" y="3694404"/>
                  </a:lnTo>
                  <a:close/>
                </a:path>
                <a:path w="3329940" h="3879850">
                  <a:moveTo>
                    <a:pt x="1058837" y="19050"/>
                  </a:moveTo>
                  <a:lnTo>
                    <a:pt x="1057338" y="11633"/>
                  </a:lnTo>
                  <a:lnTo>
                    <a:pt x="1053261" y="5575"/>
                  </a:lnTo>
                  <a:lnTo>
                    <a:pt x="1047203" y="1485"/>
                  </a:lnTo>
                  <a:lnTo>
                    <a:pt x="1039749" y="0"/>
                  </a:lnTo>
                  <a:lnTo>
                    <a:pt x="1032332" y="1485"/>
                  </a:lnTo>
                  <a:lnTo>
                    <a:pt x="1026274" y="5575"/>
                  </a:lnTo>
                  <a:lnTo>
                    <a:pt x="1022197" y="11633"/>
                  </a:lnTo>
                  <a:lnTo>
                    <a:pt x="1020699" y="19050"/>
                  </a:lnTo>
                  <a:lnTo>
                    <a:pt x="1022197" y="26454"/>
                  </a:lnTo>
                  <a:lnTo>
                    <a:pt x="1026287" y="32512"/>
                  </a:lnTo>
                  <a:lnTo>
                    <a:pt x="1032357" y="36601"/>
                  </a:lnTo>
                  <a:lnTo>
                    <a:pt x="1039787" y="38100"/>
                  </a:lnTo>
                  <a:lnTo>
                    <a:pt x="1047203" y="36601"/>
                  </a:lnTo>
                  <a:lnTo>
                    <a:pt x="1053261" y="32512"/>
                  </a:lnTo>
                  <a:lnTo>
                    <a:pt x="1057338" y="26454"/>
                  </a:lnTo>
                  <a:lnTo>
                    <a:pt x="1058837" y="19050"/>
                  </a:lnTo>
                  <a:close/>
                </a:path>
                <a:path w="3329940" h="3879850">
                  <a:moveTo>
                    <a:pt x="1098435" y="3694404"/>
                  </a:moveTo>
                  <a:lnTo>
                    <a:pt x="1096937" y="3686987"/>
                  </a:lnTo>
                  <a:lnTo>
                    <a:pt x="1092860" y="3680942"/>
                  </a:lnTo>
                  <a:lnTo>
                    <a:pt x="1086789" y="3676853"/>
                  </a:lnTo>
                  <a:lnTo>
                    <a:pt x="1079347" y="3675354"/>
                  </a:lnTo>
                  <a:lnTo>
                    <a:pt x="1071943" y="3676853"/>
                  </a:lnTo>
                  <a:lnTo>
                    <a:pt x="1065885" y="3680942"/>
                  </a:lnTo>
                  <a:lnTo>
                    <a:pt x="1061796" y="3686987"/>
                  </a:lnTo>
                  <a:lnTo>
                    <a:pt x="1060297" y="3694404"/>
                  </a:lnTo>
                  <a:lnTo>
                    <a:pt x="1061796" y="3701821"/>
                  </a:lnTo>
                  <a:lnTo>
                    <a:pt x="1065885" y="3707879"/>
                  </a:lnTo>
                  <a:lnTo>
                    <a:pt x="1071943" y="3711956"/>
                  </a:lnTo>
                  <a:lnTo>
                    <a:pt x="1079385" y="3713454"/>
                  </a:lnTo>
                  <a:lnTo>
                    <a:pt x="1086802" y="3711956"/>
                  </a:lnTo>
                  <a:lnTo>
                    <a:pt x="1092860" y="3707879"/>
                  </a:lnTo>
                  <a:lnTo>
                    <a:pt x="1096949" y="3701821"/>
                  </a:lnTo>
                  <a:lnTo>
                    <a:pt x="1098435" y="3694404"/>
                  </a:lnTo>
                  <a:close/>
                </a:path>
                <a:path w="3329940" h="3879850">
                  <a:moveTo>
                    <a:pt x="1135075" y="19050"/>
                  </a:moveTo>
                  <a:lnTo>
                    <a:pt x="1133576" y="11633"/>
                  </a:lnTo>
                  <a:lnTo>
                    <a:pt x="1129499" y="5575"/>
                  </a:lnTo>
                  <a:lnTo>
                    <a:pt x="1123442" y="1485"/>
                  </a:lnTo>
                  <a:lnTo>
                    <a:pt x="1115987" y="0"/>
                  </a:lnTo>
                  <a:lnTo>
                    <a:pt x="1108570" y="1485"/>
                  </a:lnTo>
                  <a:lnTo>
                    <a:pt x="1102512" y="5575"/>
                  </a:lnTo>
                  <a:lnTo>
                    <a:pt x="1098435" y="11633"/>
                  </a:lnTo>
                  <a:lnTo>
                    <a:pt x="1096937" y="19050"/>
                  </a:lnTo>
                  <a:lnTo>
                    <a:pt x="1098435" y="26454"/>
                  </a:lnTo>
                  <a:lnTo>
                    <a:pt x="1102525" y="32512"/>
                  </a:lnTo>
                  <a:lnTo>
                    <a:pt x="1108595" y="36601"/>
                  </a:lnTo>
                  <a:lnTo>
                    <a:pt x="1116025" y="38100"/>
                  </a:lnTo>
                  <a:lnTo>
                    <a:pt x="1123442" y="36601"/>
                  </a:lnTo>
                  <a:lnTo>
                    <a:pt x="1129499" y="32512"/>
                  </a:lnTo>
                  <a:lnTo>
                    <a:pt x="1133576" y="26454"/>
                  </a:lnTo>
                  <a:lnTo>
                    <a:pt x="1135075" y="19050"/>
                  </a:lnTo>
                  <a:close/>
                </a:path>
                <a:path w="3329940" h="3879850">
                  <a:moveTo>
                    <a:pt x="1174673" y="3694404"/>
                  </a:moveTo>
                  <a:lnTo>
                    <a:pt x="1173175" y="3686987"/>
                  </a:lnTo>
                  <a:lnTo>
                    <a:pt x="1169098" y="3680942"/>
                  </a:lnTo>
                  <a:lnTo>
                    <a:pt x="1163027" y="3676853"/>
                  </a:lnTo>
                  <a:lnTo>
                    <a:pt x="1155585" y="3675354"/>
                  </a:lnTo>
                  <a:lnTo>
                    <a:pt x="1148181" y="3676853"/>
                  </a:lnTo>
                  <a:lnTo>
                    <a:pt x="1142123" y="3680942"/>
                  </a:lnTo>
                  <a:lnTo>
                    <a:pt x="1138034" y="3686987"/>
                  </a:lnTo>
                  <a:lnTo>
                    <a:pt x="1136535" y="3694404"/>
                  </a:lnTo>
                  <a:lnTo>
                    <a:pt x="1138034" y="3701821"/>
                  </a:lnTo>
                  <a:lnTo>
                    <a:pt x="1142123" y="3707879"/>
                  </a:lnTo>
                  <a:lnTo>
                    <a:pt x="1148181" y="3711956"/>
                  </a:lnTo>
                  <a:lnTo>
                    <a:pt x="1155623" y="3713454"/>
                  </a:lnTo>
                  <a:lnTo>
                    <a:pt x="1163040" y="3711956"/>
                  </a:lnTo>
                  <a:lnTo>
                    <a:pt x="1169098" y="3707879"/>
                  </a:lnTo>
                  <a:lnTo>
                    <a:pt x="1173187" y="3701821"/>
                  </a:lnTo>
                  <a:lnTo>
                    <a:pt x="1174673" y="3694404"/>
                  </a:lnTo>
                  <a:close/>
                </a:path>
                <a:path w="3329940" h="3879850">
                  <a:moveTo>
                    <a:pt x="1211313" y="19050"/>
                  </a:moveTo>
                  <a:lnTo>
                    <a:pt x="1209814" y="11633"/>
                  </a:lnTo>
                  <a:lnTo>
                    <a:pt x="1205738" y="5575"/>
                  </a:lnTo>
                  <a:lnTo>
                    <a:pt x="1199680" y="1485"/>
                  </a:lnTo>
                  <a:lnTo>
                    <a:pt x="1192225" y="0"/>
                  </a:lnTo>
                  <a:lnTo>
                    <a:pt x="1184808" y="1485"/>
                  </a:lnTo>
                  <a:lnTo>
                    <a:pt x="1178750" y="5575"/>
                  </a:lnTo>
                  <a:lnTo>
                    <a:pt x="1174673" y="11633"/>
                  </a:lnTo>
                  <a:lnTo>
                    <a:pt x="1173175" y="19050"/>
                  </a:lnTo>
                  <a:lnTo>
                    <a:pt x="1174673" y="26454"/>
                  </a:lnTo>
                  <a:lnTo>
                    <a:pt x="1178763" y="32512"/>
                  </a:lnTo>
                  <a:lnTo>
                    <a:pt x="1184833" y="36601"/>
                  </a:lnTo>
                  <a:lnTo>
                    <a:pt x="1192263" y="38100"/>
                  </a:lnTo>
                  <a:lnTo>
                    <a:pt x="1199680" y="36601"/>
                  </a:lnTo>
                  <a:lnTo>
                    <a:pt x="1205738" y="32512"/>
                  </a:lnTo>
                  <a:lnTo>
                    <a:pt x="1209814" y="26454"/>
                  </a:lnTo>
                  <a:lnTo>
                    <a:pt x="1211313" y="19050"/>
                  </a:lnTo>
                  <a:close/>
                </a:path>
                <a:path w="3329940" h="3879850">
                  <a:moveTo>
                    <a:pt x="1250911" y="3694404"/>
                  </a:moveTo>
                  <a:lnTo>
                    <a:pt x="1249413" y="3686987"/>
                  </a:lnTo>
                  <a:lnTo>
                    <a:pt x="1245336" y="3680942"/>
                  </a:lnTo>
                  <a:lnTo>
                    <a:pt x="1239266" y="3676853"/>
                  </a:lnTo>
                  <a:lnTo>
                    <a:pt x="1231823" y="3675354"/>
                  </a:lnTo>
                  <a:lnTo>
                    <a:pt x="1224419" y="3676853"/>
                  </a:lnTo>
                  <a:lnTo>
                    <a:pt x="1218361" y="3680942"/>
                  </a:lnTo>
                  <a:lnTo>
                    <a:pt x="1214272" y="3686987"/>
                  </a:lnTo>
                  <a:lnTo>
                    <a:pt x="1212773" y="3694404"/>
                  </a:lnTo>
                  <a:lnTo>
                    <a:pt x="1214272" y="3701821"/>
                  </a:lnTo>
                  <a:lnTo>
                    <a:pt x="1218361" y="3707879"/>
                  </a:lnTo>
                  <a:lnTo>
                    <a:pt x="1224419" y="3711956"/>
                  </a:lnTo>
                  <a:lnTo>
                    <a:pt x="1231861" y="3713454"/>
                  </a:lnTo>
                  <a:lnTo>
                    <a:pt x="1239278" y="3711956"/>
                  </a:lnTo>
                  <a:lnTo>
                    <a:pt x="1245336" y="3707879"/>
                  </a:lnTo>
                  <a:lnTo>
                    <a:pt x="1249426" y="3701821"/>
                  </a:lnTo>
                  <a:lnTo>
                    <a:pt x="1250911" y="3694404"/>
                  </a:lnTo>
                  <a:close/>
                </a:path>
                <a:path w="3329940" h="3879850">
                  <a:moveTo>
                    <a:pt x="1287551" y="19050"/>
                  </a:moveTo>
                  <a:lnTo>
                    <a:pt x="1286052" y="11633"/>
                  </a:lnTo>
                  <a:lnTo>
                    <a:pt x="1281976" y="5575"/>
                  </a:lnTo>
                  <a:lnTo>
                    <a:pt x="1275918" y="1485"/>
                  </a:lnTo>
                  <a:lnTo>
                    <a:pt x="1268463" y="0"/>
                  </a:lnTo>
                  <a:lnTo>
                    <a:pt x="1261046" y="1485"/>
                  </a:lnTo>
                  <a:lnTo>
                    <a:pt x="1254988" y="5575"/>
                  </a:lnTo>
                  <a:lnTo>
                    <a:pt x="1250911" y="11633"/>
                  </a:lnTo>
                  <a:lnTo>
                    <a:pt x="1249413" y="19050"/>
                  </a:lnTo>
                  <a:lnTo>
                    <a:pt x="1250911" y="26454"/>
                  </a:lnTo>
                  <a:lnTo>
                    <a:pt x="1255001" y="32512"/>
                  </a:lnTo>
                  <a:lnTo>
                    <a:pt x="1261071" y="36601"/>
                  </a:lnTo>
                  <a:lnTo>
                    <a:pt x="1268501" y="38100"/>
                  </a:lnTo>
                  <a:lnTo>
                    <a:pt x="1275918" y="36601"/>
                  </a:lnTo>
                  <a:lnTo>
                    <a:pt x="1281976" y="32512"/>
                  </a:lnTo>
                  <a:lnTo>
                    <a:pt x="1286052" y="26454"/>
                  </a:lnTo>
                  <a:lnTo>
                    <a:pt x="1287551" y="19050"/>
                  </a:lnTo>
                  <a:close/>
                </a:path>
                <a:path w="3329940" h="3879850">
                  <a:moveTo>
                    <a:pt x="1327150" y="3694404"/>
                  </a:moveTo>
                  <a:lnTo>
                    <a:pt x="1325651" y="3686987"/>
                  </a:lnTo>
                  <a:lnTo>
                    <a:pt x="1321574" y="3680942"/>
                  </a:lnTo>
                  <a:lnTo>
                    <a:pt x="1315504" y="3676853"/>
                  </a:lnTo>
                  <a:lnTo>
                    <a:pt x="1308061" y="3675354"/>
                  </a:lnTo>
                  <a:lnTo>
                    <a:pt x="1300657" y="3676853"/>
                  </a:lnTo>
                  <a:lnTo>
                    <a:pt x="1294599" y="3680942"/>
                  </a:lnTo>
                  <a:lnTo>
                    <a:pt x="1290510" y="3686987"/>
                  </a:lnTo>
                  <a:lnTo>
                    <a:pt x="1289011" y="3694404"/>
                  </a:lnTo>
                  <a:lnTo>
                    <a:pt x="1290510" y="3701821"/>
                  </a:lnTo>
                  <a:lnTo>
                    <a:pt x="1294599" y="3707879"/>
                  </a:lnTo>
                  <a:lnTo>
                    <a:pt x="1300657" y="3711956"/>
                  </a:lnTo>
                  <a:lnTo>
                    <a:pt x="1308100" y="3713454"/>
                  </a:lnTo>
                  <a:lnTo>
                    <a:pt x="1315516" y="3711956"/>
                  </a:lnTo>
                  <a:lnTo>
                    <a:pt x="1321574" y="3707879"/>
                  </a:lnTo>
                  <a:lnTo>
                    <a:pt x="1325664" y="3701821"/>
                  </a:lnTo>
                  <a:lnTo>
                    <a:pt x="1327150" y="3694404"/>
                  </a:lnTo>
                  <a:close/>
                </a:path>
                <a:path w="3329940" h="3879850">
                  <a:moveTo>
                    <a:pt x="1363789" y="19050"/>
                  </a:moveTo>
                  <a:lnTo>
                    <a:pt x="1362290" y="11633"/>
                  </a:lnTo>
                  <a:lnTo>
                    <a:pt x="1358214" y="5575"/>
                  </a:lnTo>
                  <a:lnTo>
                    <a:pt x="1352156" y="1485"/>
                  </a:lnTo>
                  <a:lnTo>
                    <a:pt x="1344701" y="0"/>
                  </a:lnTo>
                  <a:lnTo>
                    <a:pt x="1337284" y="1485"/>
                  </a:lnTo>
                  <a:lnTo>
                    <a:pt x="1331226" y="5575"/>
                  </a:lnTo>
                  <a:lnTo>
                    <a:pt x="1327150" y="11633"/>
                  </a:lnTo>
                  <a:lnTo>
                    <a:pt x="1325651" y="19050"/>
                  </a:lnTo>
                  <a:lnTo>
                    <a:pt x="1327150" y="26454"/>
                  </a:lnTo>
                  <a:lnTo>
                    <a:pt x="1331239" y="32512"/>
                  </a:lnTo>
                  <a:lnTo>
                    <a:pt x="1337310" y="36601"/>
                  </a:lnTo>
                  <a:lnTo>
                    <a:pt x="1344739" y="38100"/>
                  </a:lnTo>
                  <a:lnTo>
                    <a:pt x="1352156" y="36601"/>
                  </a:lnTo>
                  <a:lnTo>
                    <a:pt x="1358214" y="32512"/>
                  </a:lnTo>
                  <a:lnTo>
                    <a:pt x="1362290" y="26454"/>
                  </a:lnTo>
                  <a:lnTo>
                    <a:pt x="1363789" y="19050"/>
                  </a:lnTo>
                  <a:close/>
                </a:path>
                <a:path w="3329940" h="3879850">
                  <a:moveTo>
                    <a:pt x="1403388" y="3694404"/>
                  </a:moveTo>
                  <a:lnTo>
                    <a:pt x="1401889" y="3686987"/>
                  </a:lnTo>
                  <a:lnTo>
                    <a:pt x="1397812" y="3680942"/>
                  </a:lnTo>
                  <a:lnTo>
                    <a:pt x="1391742" y="3676853"/>
                  </a:lnTo>
                  <a:lnTo>
                    <a:pt x="1384300" y="3675354"/>
                  </a:lnTo>
                  <a:lnTo>
                    <a:pt x="1376895" y="3676853"/>
                  </a:lnTo>
                  <a:lnTo>
                    <a:pt x="1370838" y="3680942"/>
                  </a:lnTo>
                  <a:lnTo>
                    <a:pt x="1366748" y="3686987"/>
                  </a:lnTo>
                  <a:lnTo>
                    <a:pt x="1365250" y="3694404"/>
                  </a:lnTo>
                  <a:lnTo>
                    <a:pt x="1366748" y="3701821"/>
                  </a:lnTo>
                  <a:lnTo>
                    <a:pt x="1370838" y="3707879"/>
                  </a:lnTo>
                  <a:lnTo>
                    <a:pt x="1376895" y="3711956"/>
                  </a:lnTo>
                  <a:lnTo>
                    <a:pt x="1384338" y="3713454"/>
                  </a:lnTo>
                  <a:lnTo>
                    <a:pt x="1391754" y="3711956"/>
                  </a:lnTo>
                  <a:lnTo>
                    <a:pt x="1397812" y="3707879"/>
                  </a:lnTo>
                  <a:lnTo>
                    <a:pt x="1401902" y="3701821"/>
                  </a:lnTo>
                  <a:lnTo>
                    <a:pt x="1403388" y="3694404"/>
                  </a:lnTo>
                  <a:close/>
                </a:path>
                <a:path w="3329940" h="3879850">
                  <a:moveTo>
                    <a:pt x="1440027" y="19050"/>
                  </a:moveTo>
                  <a:lnTo>
                    <a:pt x="1438529" y="11633"/>
                  </a:lnTo>
                  <a:lnTo>
                    <a:pt x="1434452" y="5575"/>
                  </a:lnTo>
                  <a:lnTo>
                    <a:pt x="1428394" y="1485"/>
                  </a:lnTo>
                  <a:lnTo>
                    <a:pt x="1420939" y="0"/>
                  </a:lnTo>
                  <a:lnTo>
                    <a:pt x="1413522" y="1485"/>
                  </a:lnTo>
                  <a:lnTo>
                    <a:pt x="1407477" y="5575"/>
                  </a:lnTo>
                  <a:lnTo>
                    <a:pt x="1403388" y="11633"/>
                  </a:lnTo>
                  <a:lnTo>
                    <a:pt x="1401889" y="19050"/>
                  </a:lnTo>
                  <a:lnTo>
                    <a:pt x="1403388" y="26454"/>
                  </a:lnTo>
                  <a:lnTo>
                    <a:pt x="1407477" y="32512"/>
                  </a:lnTo>
                  <a:lnTo>
                    <a:pt x="1413548" y="36601"/>
                  </a:lnTo>
                  <a:lnTo>
                    <a:pt x="1420977" y="38100"/>
                  </a:lnTo>
                  <a:lnTo>
                    <a:pt x="1428394" y="36601"/>
                  </a:lnTo>
                  <a:lnTo>
                    <a:pt x="1434452" y="32512"/>
                  </a:lnTo>
                  <a:lnTo>
                    <a:pt x="1438529" y="26454"/>
                  </a:lnTo>
                  <a:lnTo>
                    <a:pt x="1440027" y="19050"/>
                  </a:lnTo>
                  <a:close/>
                </a:path>
                <a:path w="3329940" h="3879850">
                  <a:moveTo>
                    <a:pt x="1479626" y="3694404"/>
                  </a:moveTo>
                  <a:lnTo>
                    <a:pt x="1478127" y="3686987"/>
                  </a:lnTo>
                  <a:lnTo>
                    <a:pt x="1474050" y="3680942"/>
                  </a:lnTo>
                  <a:lnTo>
                    <a:pt x="1467980" y="3676853"/>
                  </a:lnTo>
                  <a:lnTo>
                    <a:pt x="1460538" y="3675354"/>
                  </a:lnTo>
                  <a:lnTo>
                    <a:pt x="1453134" y="3676853"/>
                  </a:lnTo>
                  <a:lnTo>
                    <a:pt x="1447076" y="3680942"/>
                  </a:lnTo>
                  <a:lnTo>
                    <a:pt x="1442986" y="3686987"/>
                  </a:lnTo>
                  <a:lnTo>
                    <a:pt x="1441488" y="3694404"/>
                  </a:lnTo>
                  <a:lnTo>
                    <a:pt x="1442986" y="3701821"/>
                  </a:lnTo>
                  <a:lnTo>
                    <a:pt x="1447076" y="3707879"/>
                  </a:lnTo>
                  <a:lnTo>
                    <a:pt x="1453134" y="3711956"/>
                  </a:lnTo>
                  <a:lnTo>
                    <a:pt x="1460576" y="3713454"/>
                  </a:lnTo>
                  <a:lnTo>
                    <a:pt x="1467993" y="3711956"/>
                  </a:lnTo>
                  <a:lnTo>
                    <a:pt x="1474050" y="3707879"/>
                  </a:lnTo>
                  <a:lnTo>
                    <a:pt x="1478140" y="3701821"/>
                  </a:lnTo>
                  <a:lnTo>
                    <a:pt x="1479626" y="3694404"/>
                  </a:lnTo>
                  <a:close/>
                </a:path>
                <a:path w="3329940" h="3879850">
                  <a:moveTo>
                    <a:pt x="1516265" y="19050"/>
                  </a:moveTo>
                  <a:lnTo>
                    <a:pt x="1514767" y="11633"/>
                  </a:lnTo>
                  <a:lnTo>
                    <a:pt x="1510690" y="5575"/>
                  </a:lnTo>
                  <a:lnTo>
                    <a:pt x="1504632" y="1485"/>
                  </a:lnTo>
                  <a:lnTo>
                    <a:pt x="1497177" y="0"/>
                  </a:lnTo>
                  <a:lnTo>
                    <a:pt x="1489760" y="1485"/>
                  </a:lnTo>
                  <a:lnTo>
                    <a:pt x="1483715" y="5575"/>
                  </a:lnTo>
                  <a:lnTo>
                    <a:pt x="1479626" y="11633"/>
                  </a:lnTo>
                  <a:lnTo>
                    <a:pt x="1478127" y="19050"/>
                  </a:lnTo>
                  <a:lnTo>
                    <a:pt x="1479626" y="26454"/>
                  </a:lnTo>
                  <a:lnTo>
                    <a:pt x="1483715" y="32512"/>
                  </a:lnTo>
                  <a:lnTo>
                    <a:pt x="1489786" y="36601"/>
                  </a:lnTo>
                  <a:lnTo>
                    <a:pt x="1497215" y="38100"/>
                  </a:lnTo>
                  <a:lnTo>
                    <a:pt x="1504632" y="36601"/>
                  </a:lnTo>
                  <a:lnTo>
                    <a:pt x="1510690" y="32512"/>
                  </a:lnTo>
                  <a:lnTo>
                    <a:pt x="1514767" y="26454"/>
                  </a:lnTo>
                  <a:lnTo>
                    <a:pt x="1516265" y="19050"/>
                  </a:lnTo>
                  <a:close/>
                </a:path>
                <a:path w="3329940" h="3879850">
                  <a:moveTo>
                    <a:pt x="1555864" y="3694404"/>
                  </a:moveTo>
                  <a:lnTo>
                    <a:pt x="1554365" y="3686987"/>
                  </a:lnTo>
                  <a:lnTo>
                    <a:pt x="1550289" y="3680942"/>
                  </a:lnTo>
                  <a:lnTo>
                    <a:pt x="1544218" y="3676853"/>
                  </a:lnTo>
                  <a:lnTo>
                    <a:pt x="1536776" y="3675354"/>
                  </a:lnTo>
                  <a:lnTo>
                    <a:pt x="1529372" y="3676853"/>
                  </a:lnTo>
                  <a:lnTo>
                    <a:pt x="1523314" y="3680942"/>
                  </a:lnTo>
                  <a:lnTo>
                    <a:pt x="1519224" y="3686987"/>
                  </a:lnTo>
                  <a:lnTo>
                    <a:pt x="1517726" y="3694404"/>
                  </a:lnTo>
                  <a:lnTo>
                    <a:pt x="1519224" y="3701821"/>
                  </a:lnTo>
                  <a:lnTo>
                    <a:pt x="1523314" y="3707879"/>
                  </a:lnTo>
                  <a:lnTo>
                    <a:pt x="1529372" y="3711956"/>
                  </a:lnTo>
                  <a:lnTo>
                    <a:pt x="1536814" y="3713454"/>
                  </a:lnTo>
                  <a:lnTo>
                    <a:pt x="1544231" y="3711956"/>
                  </a:lnTo>
                  <a:lnTo>
                    <a:pt x="1550289" y="3707879"/>
                  </a:lnTo>
                  <a:lnTo>
                    <a:pt x="1554378" y="3701821"/>
                  </a:lnTo>
                  <a:lnTo>
                    <a:pt x="1555864" y="3694404"/>
                  </a:lnTo>
                  <a:close/>
                </a:path>
                <a:path w="3329940" h="3879850">
                  <a:moveTo>
                    <a:pt x="1592503" y="19050"/>
                  </a:moveTo>
                  <a:lnTo>
                    <a:pt x="1591005" y="11633"/>
                  </a:lnTo>
                  <a:lnTo>
                    <a:pt x="1586928" y="5575"/>
                  </a:lnTo>
                  <a:lnTo>
                    <a:pt x="1580870" y="1485"/>
                  </a:lnTo>
                  <a:lnTo>
                    <a:pt x="1573415" y="0"/>
                  </a:lnTo>
                  <a:lnTo>
                    <a:pt x="1565998" y="1485"/>
                  </a:lnTo>
                  <a:lnTo>
                    <a:pt x="1559953" y="5575"/>
                  </a:lnTo>
                  <a:lnTo>
                    <a:pt x="1555864" y="11633"/>
                  </a:lnTo>
                  <a:lnTo>
                    <a:pt x="1554365" y="19050"/>
                  </a:lnTo>
                  <a:lnTo>
                    <a:pt x="1555864" y="26454"/>
                  </a:lnTo>
                  <a:lnTo>
                    <a:pt x="1559953" y="32512"/>
                  </a:lnTo>
                  <a:lnTo>
                    <a:pt x="1566024" y="36601"/>
                  </a:lnTo>
                  <a:lnTo>
                    <a:pt x="1573453" y="38100"/>
                  </a:lnTo>
                  <a:lnTo>
                    <a:pt x="1580870" y="36601"/>
                  </a:lnTo>
                  <a:lnTo>
                    <a:pt x="1586928" y="32512"/>
                  </a:lnTo>
                  <a:lnTo>
                    <a:pt x="1591005" y="26454"/>
                  </a:lnTo>
                  <a:lnTo>
                    <a:pt x="1592503" y="19050"/>
                  </a:lnTo>
                  <a:close/>
                </a:path>
                <a:path w="3329940" h="3879850">
                  <a:moveTo>
                    <a:pt x="1668741" y="19050"/>
                  </a:moveTo>
                  <a:lnTo>
                    <a:pt x="1667243" y="11633"/>
                  </a:lnTo>
                  <a:lnTo>
                    <a:pt x="1663166" y="5575"/>
                  </a:lnTo>
                  <a:lnTo>
                    <a:pt x="1657108" y="1485"/>
                  </a:lnTo>
                  <a:lnTo>
                    <a:pt x="1649653" y="0"/>
                  </a:lnTo>
                  <a:lnTo>
                    <a:pt x="1642237" y="1485"/>
                  </a:lnTo>
                  <a:lnTo>
                    <a:pt x="1636179" y="5575"/>
                  </a:lnTo>
                  <a:lnTo>
                    <a:pt x="1632102" y="11633"/>
                  </a:lnTo>
                  <a:lnTo>
                    <a:pt x="1630603" y="19050"/>
                  </a:lnTo>
                  <a:lnTo>
                    <a:pt x="1632102" y="26454"/>
                  </a:lnTo>
                  <a:lnTo>
                    <a:pt x="1636191" y="32512"/>
                  </a:lnTo>
                  <a:lnTo>
                    <a:pt x="1642262" y="36601"/>
                  </a:lnTo>
                  <a:lnTo>
                    <a:pt x="1649691" y="38100"/>
                  </a:lnTo>
                  <a:lnTo>
                    <a:pt x="1657108" y="36601"/>
                  </a:lnTo>
                  <a:lnTo>
                    <a:pt x="1663166" y="32512"/>
                  </a:lnTo>
                  <a:lnTo>
                    <a:pt x="1667243" y="26454"/>
                  </a:lnTo>
                  <a:lnTo>
                    <a:pt x="1668741" y="19050"/>
                  </a:lnTo>
                  <a:close/>
                </a:path>
                <a:path w="3329940" h="3879850">
                  <a:moveTo>
                    <a:pt x="1703603" y="3116059"/>
                  </a:moveTo>
                  <a:lnTo>
                    <a:pt x="1694078" y="3097009"/>
                  </a:lnTo>
                  <a:lnTo>
                    <a:pt x="1646453" y="3001759"/>
                  </a:lnTo>
                  <a:lnTo>
                    <a:pt x="1589303" y="3116059"/>
                  </a:lnTo>
                  <a:lnTo>
                    <a:pt x="1627403" y="3116059"/>
                  </a:lnTo>
                  <a:lnTo>
                    <a:pt x="1627403" y="3682250"/>
                  </a:lnTo>
                  <a:lnTo>
                    <a:pt x="1626527" y="3680942"/>
                  </a:lnTo>
                  <a:lnTo>
                    <a:pt x="1620456" y="3676853"/>
                  </a:lnTo>
                  <a:lnTo>
                    <a:pt x="1613014" y="3675354"/>
                  </a:lnTo>
                  <a:lnTo>
                    <a:pt x="1605610" y="3676853"/>
                  </a:lnTo>
                  <a:lnTo>
                    <a:pt x="1599552" y="3680942"/>
                  </a:lnTo>
                  <a:lnTo>
                    <a:pt x="1595462" y="3686987"/>
                  </a:lnTo>
                  <a:lnTo>
                    <a:pt x="1593964" y="3694404"/>
                  </a:lnTo>
                  <a:lnTo>
                    <a:pt x="1595462" y="3701821"/>
                  </a:lnTo>
                  <a:lnTo>
                    <a:pt x="1599552" y="3707879"/>
                  </a:lnTo>
                  <a:lnTo>
                    <a:pt x="1605610" y="3711956"/>
                  </a:lnTo>
                  <a:lnTo>
                    <a:pt x="1613052" y="3713454"/>
                  </a:lnTo>
                  <a:lnTo>
                    <a:pt x="1620469" y="3711956"/>
                  </a:lnTo>
                  <a:lnTo>
                    <a:pt x="1626527" y="3707879"/>
                  </a:lnTo>
                  <a:lnTo>
                    <a:pt x="1627403" y="3706584"/>
                  </a:lnTo>
                  <a:lnTo>
                    <a:pt x="1627403" y="3879850"/>
                  </a:lnTo>
                  <a:lnTo>
                    <a:pt x="1665503" y="3879850"/>
                  </a:lnTo>
                  <a:lnTo>
                    <a:pt x="1665503" y="3116059"/>
                  </a:lnTo>
                  <a:lnTo>
                    <a:pt x="1703603" y="3116059"/>
                  </a:lnTo>
                  <a:close/>
                </a:path>
                <a:path w="3329940" h="3879850">
                  <a:moveTo>
                    <a:pt x="1703603" y="1294180"/>
                  </a:moveTo>
                  <a:lnTo>
                    <a:pt x="1694078" y="1275130"/>
                  </a:lnTo>
                  <a:lnTo>
                    <a:pt x="1646453" y="1179880"/>
                  </a:lnTo>
                  <a:lnTo>
                    <a:pt x="1589303" y="1294180"/>
                  </a:lnTo>
                  <a:lnTo>
                    <a:pt x="1627403" y="1294180"/>
                  </a:lnTo>
                  <a:lnTo>
                    <a:pt x="1627403" y="2333574"/>
                  </a:lnTo>
                  <a:lnTo>
                    <a:pt x="1665503" y="2333574"/>
                  </a:lnTo>
                  <a:lnTo>
                    <a:pt x="1665503" y="1294180"/>
                  </a:lnTo>
                  <a:lnTo>
                    <a:pt x="1703603" y="1294180"/>
                  </a:lnTo>
                  <a:close/>
                </a:path>
                <a:path w="3329940" h="3879850">
                  <a:moveTo>
                    <a:pt x="1708340" y="3694404"/>
                  </a:moveTo>
                  <a:lnTo>
                    <a:pt x="1706841" y="3686987"/>
                  </a:lnTo>
                  <a:lnTo>
                    <a:pt x="1702765" y="3680942"/>
                  </a:lnTo>
                  <a:lnTo>
                    <a:pt x="1696694" y="3676853"/>
                  </a:lnTo>
                  <a:lnTo>
                    <a:pt x="1689252" y="3675354"/>
                  </a:lnTo>
                  <a:lnTo>
                    <a:pt x="1681848" y="3676853"/>
                  </a:lnTo>
                  <a:lnTo>
                    <a:pt x="1675790" y="3680942"/>
                  </a:lnTo>
                  <a:lnTo>
                    <a:pt x="1671701" y="3686987"/>
                  </a:lnTo>
                  <a:lnTo>
                    <a:pt x="1670202" y="3694404"/>
                  </a:lnTo>
                  <a:lnTo>
                    <a:pt x="1671701" y="3701821"/>
                  </a:lnTo>
                  <a:lnTo>
                    <a:pt x="1675790" y="3707879"/>
                  </a:lnTo>
                  <a:lnTo>
                    <a:pt x="1681848" y="3711956"/>
                  </a:lnTo>
                  <a:lnTo>
                    <a:pt x="1689290" y="3713454"/>
                  </a:lnTo>
                  <a:lnTo>
                    <a:pt x="1696707" y="3711956"/>
                  </a:lnTo>
                  <a:lnTo>
                    <a:pt x="1702765" y="3707879"/>
                  </a:lnTo>
                  <a:lnTo>
                    <a:pt x="1706854" y="3701821"/>
                  </a:lnTo>
                  <a:lnTo>
                    <a:pt x="1708340" y="3694404"/>
                  </a:lnTo>
                  <a:close/>
                </a:path>
                <a:path w="3329940" h="3879850">
                  <a:moveTo>
                    <a:pt x="1744980" y="19050"/>
                  </a:moveTo>
                  <a:lnTo>
                    <a:pt x="1743481" y="11633"/>
                  </a:lnTo>
                  <a:lnTo>
                    <a:pt x="1739404" y="5575"/>
                  </a:lnTo>
                  <a:lnTo>
                    <a:pt x="1733346" y="1485"/>
                  </a:lnTo>
                  <a:lnTo>
                    <a:pt x="1725891" y="0"/>
                  </a:lnTo>
                  <a:lnTo>
                    <a:pt x="1718475" y="1485"/>
                  </a:lnTo>
                  <a:lnTo>
                    <a:pt x="1712417" y="5575"/>
                  </a:lnTo>
                  <a:lnTo>
                    <a:pt x="1708340" y="11633"/>
                  </a:lnTo>
                  <a:lnTo>
                    <a:pt x="1706841" y="19050"/>
                  </a:lnTo>
                  <a:lnTo>
                    <a:pt x="1708340" y="26454"/>
                  </a:lnTo>
                  <a:lnTo>
                    <a:pt x="1712429" y="32512"/>
                  </a:lnTo>
                  <a:lnTo>
                    <a:pt x="1718500" y="36601"/>
                  </a:lnTo>
                  <a:lnTo>
                    <a:pt x="1725930" y="38100"/>
                  </a:lnTo>
                  <a:lnTo>
                    <a:pt x="1733346" y="36601"/>
                  </a:lnTo>
                  <a:lnTo>
                    <a:pt x="1739404" y="32512"/>
                  </a:lnTo>
                  <a:lnTo>
                    <a:pt x="1743481" y="26454"/>
                  </a:lnTo>
                  <a:lnTo>
                    <a:pt x="1744980" y="19050"/>
                  </a:lnTo>
                  <a:close/>
                </a:path>
                <a:path w="3329940" h="3879850">
                  <a:moveTo>
                    <a:pt x="1784578" y="3694404"/>
                  </a:moveTo>
                  <a:lnTo>
                    <a:pt x="1783080" y="3686987"/>
                  </a:lnTo>
                  <a:lnTo>
                    <a:pt x="1779003" y="3680942"/>
                  </a:lnTo>
                  <a:lnTo>
                    <a:pt x="1772932" y="3676853"/>
                  </a:lnTo>
                  <a:lnTo>
                    <a:pt x="1765490" y="3675354"/>
                  </a:lnTo>
                  <a:lnTo>
                    <a:pt x="1758086" y="3676853"/>
                  </a:lnTo>
                  <a:lnTo>
                    <a:pt x="1752028" y="3680942"/>
                  </a:lnTo>
                  <a:lnTo>
                    <a:pt x="1747939" y="3686987"/>
                  </a:lnTo>
                  <a:lnTo>
                    <a:pt x="1746440" y="3694404"/>
                  </a:lnTo>
                  <a:lnTo>
                    <a:pt x="1747939" y="3701821"/>
                  </a:lnTo>
                  <a:lnTo>
                    <a:pt x="1752028" y="3707879"/>
                  </a:lnTo>
                  <a:lnTo>
                    <a:pt x="1758086" y="3711956"/>
                  </a:lnTo>
                  <a:lnTo>
                    <a:pt x="1765528" y="3713454"/>
                  </a:lnTo>
                  <a:lnTo>
                    <a:pt x="1772945" y="3711956"/>
                  </a:lnTo>
                  <a:lnTo>
                    <a:pt x="1779003" y="3707879"/>
                  </a:lnTo>
                  <a:lnTo>
                    <a:pt x="1783092" y="3701821"/>
                  </a:lnTo>
                  <a:lnTo>
                    <a:pt x="1784578" y="3694404"/>
                  </a:lnTo>
                  <a:close/>
                </a:path>
                <a:path w="3329940" h="3879850">
                  <a:moveTo>
                    <a:pt x="1821218" y="19050"/>
                  </a:moveTo>
                  <a:lnTo>
                    <a:pt x="1819719" y="11633"/>
                  </a:lnTo>
                  <a:lnTo>
                    <a:pt x="1815642" y="5575"/>
                  </a:lnTo>
                  <a:lnTo>
                    <a:pt x="1809584" y="1485"/>
                  </a:lnTo>
                  <a:lnTo>
                    <a:pt x="1802130" y="0"/>
                  </a:lnTo>
                  <a:lnTo>
                    <a:pt x="1794713" y="1485"/>
                  </a:lnTo>
                  <a:lnTo>
                    <a:pt x="1788655" y="5575"/>
                  </a:lnTo>
                  <a:lnTo>
                    <a:pt x="1784578" y="11633"/>
                  </a:lnTo>
                  <a:lnTo>
                    <a:pt x="1783080" y="19050"/>
                  </a:lnTo>
                  <a:lnTo>
                    <a:pt x="1784578" y="26454"/>
                  </a:lnTo>
                  <a:lnTo>
                    <a:pt x="1788668" y="32512"/>
                  </a:lnTo>
                  <a:lnTo>
                    <a:pt x="1794738" y="36601"/>
                  </a:lnTo>
                  <a:lnTo>
                    <a:pt x="1802168" y="38100"/>
                  </a:lnTo>
                  <a:lnTo>
                    <a:pt x="1809584" y="36601"/>
                  </a:lnTo>
                  <a:lnTo>
                    <a:pt x="1815642" y="32512"/>
                  </a:lnTo>
                  <a:lnTo>
                    <a:pt x="1819719" y="26454"/>
                  </a:lnTo>
                  <a:lnTo>
                    <a:pt x="1821218" y="19050"/>
                  </a:lnTo>
                  <a:close/>
                </a:path>
                <a:path w="3329940" h="3879850">
                  <a:moveTo>
                    <a:pt x="1860816" y="3694404"/>
                  </a:moveTo>
                  <a:lnTo>
                    <a:pt x="1859318" y="3686987"/>
                  </a:lnTo>
                  <a:lnTo>
                    <a:pt x="1855241" y="3680942"/>
                  </a:lnTo>
                  <a:lnTo>
                    <a:pt x="1849170" y="3676853"/>
                  </a:lnTo>
                  <a:lnTo>
                    <a:pt x="1841728" y="3675354"/>
                  </a:lnTo>
                  <a:lnTo>
                    <a:pt x="1834324" y="3676853"/>
                  </a:lnTo>
                  <a:lnTo>
                    <a:pt x="1828266" y="3680942"/>
                  </a:lnTo>
                  <a:lnTo>
                    <a:pt x="1824177" y="3686987"/>
                  </a:lnTo>
                  <a:lnTo>
                    <a:pt x="1822678" y="3694404"/>
                  </a:lnTo>
                  <a:lnTo>
                    <a:pt x="1824177" y="3701821"/>
                  </a:lnTo>
                  <a:lnTo>
                    <a:pt x="1828266" y="3707879"/>
                  </a:lnTo>
                  <a:lnTo>
                    <a:pt x="1834324" y="3711956"/>
                  </a:lnTo>
                  <a:lnTo>
                    <a:pt x="1841766" y="3713454"/>
                  </a:lnTo>
                  <a:lnTo>
                    <a:pt x="1849183" y="3711956"/>
                  </a:lnTo>
                  <a:lnTo>
                    <a:pt x="1855241" y="3707879"/>
                  </a:lnTo>
                  <a:lnTo>
                    <a:pt x="1859330" y="3701821"/>
                  </a:lnTo>
                  <a:lnTo>
                    <a:pt x="1860816" y="3694404"/>
                  </a:lnTo>
                  <a:close/>
                </a:path>
                <a:path w="3329940" h="3879850">
                  <a:moveTo>
                    <a:pt x="1897456" y="19050"/>
                  </a:moveTo>
                  <a:lnTo>
                    <a:pt x="1895957" y="11633"/>
                  </a:lnTo>
                  <a:lnTo>
                    <a:pt x="1891880" y="5575"/>
                  </a:lnTo>
                  <a:lnTo>
                    <a:pt x="1885823" y="1485"/>
                  </a:lnTo>
                  <a:lnTo>
                    <a:pt x="1878368" y="0"/>
                  </a:lnTo>
                  <a:lnTo>
                    <a:pt x="1870951" y="1485"/>
                  </a:lnTo>
                  <a:lnTo>
                    <a:pt x="1864893" y="5575"/>
                  </a:lnTo>
                  <a:lnTo>
                    <a:pt x="1860816" y="11633"/>
                  </a:lnTo>
                  <a:lnTo>
                    <a:pt x="1859318" y="19050"/>
                  </a:lnTo>
                  <a:lnTo>
                    <a:pt x="1860816" y="26454"/>
                  </a:lnTo>
                  <a:lnTo>
                    <a:pt x="1864906" y="32512"/>
                  </a:lnTo>
                  <a:lnTo>
                    <a:pt x="1870976" y="36601"/>
                  </a:lnTo>
                  <a:lnTo>
                    <a:pt x="1878406" y="38100"/>
                  </a:lnTo>
                  <a:lnTo>
                    <a:pt x="1885823" y="36601"/>
                  </a:lnTo>
                  <a:lnTo>
                    <a:pt x="1891880" y="32512"/>
                  </a:lnTo>
                  <a:lnTo>
                    <a:pt x="1895957" y="26454"/>
                  </a:lnTo>
                  <a:lnTo>
                    <a:pt x="1897456" y="19050"/>
                  </a:lnTo>
                  <a:close/>
                </a:path>
                <a:path w="3329940" h="3879850">
                  <a:moveTo>
                    <a:pt x="1937054" y="3694404"/>
                  </a:moveTo>
                  <a:lnTo>
                    <a:pt x="1935556" y="3686987"/>
                  </a:lnTo>
                  <a:lnTo>
                    <a:pt x="1931479" y="3680942"/>
                  </a:lnTo>
                  <a:lnTo>
                    <a:pt x="1925408" y="3676853"/>
                  </a:lnTo>
                  <a:lnTo>
                    <a:pt x="1917966" y="3675354"/>
                  </a:lnTo>
                  <a:lnTo>
                    <a:pt x="1910562" y="3676853"/>
                  </a:lnTo>
                  <a:lnTo>
                    <a:pt x="1904504" y="3680942"/>
                  </a:lnTo>
                  <a:lnTo>
                    <a:pt x="1900415" y="3686987"/>
                  </a:lnTo>
                  <a:lnTo>
                    <a:pt x="1898916" y="3694404"/>
                  </a:lnTo>
                  <a:lnTo>
                    <a:pt x="1900415" y="3701821"/>
                  </a:lnTo>
                  <a:lnTo>
                    <a:pt x="1904504" y="3707879"/>
                  </a:lnTo>
                  <a:lnTo>
                    <a:pt x="1910562" y="3711956"/>
                  </a:lnTo>
                  <a:lnTo>
                    <a:pt x="1918004" y="3713454"/>
                  </a:lnTo>
                  <a:lnTo>
                    <a:pt x="1925421" y="3711956"/>
                  </a:lnTo>
                  <a:lnTo>
                    <a:pt x="1931479" y="3707879"/>
                  </a:lnTo>
                  <a:lnTo>
                    <a:pt x="1935568" y="3701821"/>
                  </a:lnTo>
                  <a:lnTo>
                    <a:pt x="1937054" y="3694404"/>
                  </a:lnTo>
                  <a:close/>
                </a:path>
                <a:path w="3329940" h="3879850">
                  <a:moveTo>
                    <a:pt x="1973694" y="19050"/>
                  </a:moveTo>
                  <a:lnTo>
                    <a:pt x="1972195" y="11633"/>
                  </a:lnTo>
                  <a:lnTo>
                    <a:pt x="1968119" y="5575"/>
                  </a:lnTo>
                  <a:lnTo>
                    <a:pt x="1962061" y="1485"/>
                  </a:lnTo>
                  <a:lnTo>
                    <a:pt x="1954606" y="0"/>
                  </a:lnTo>
                  <a:lnTo>
                    <a:pt x="1947189" y="1485"/>
                  </a:lnTo>
                  <a:lnTo>
                    <a:pt x="1941131" y="5575"/>
                  </a:lnTo>
                  <a:lnTo>
                    <a:pt x="1937054" y="11633"/>
                  </a:lnTo>
                  <a:lnTo>
                    <a:pt x="1935556" y="19050"/>
                  </a:lnTo>
                  <a:lnTo>
                    <a:pt x="1937054" y="26454"/>
                  </a:lnTo>
                  <a:lnTo>
                    <a:pt x="1941144" y="32512"/>
                  </a:lnTo>
                  <a:lnTo>
                    <a:pt x="1947214" y="36601"/>
                  </a:lnTo>
                  <a:lnTo>
                    <a:pt x="1954644" y="38100"/>
                  </a:lnTo>
                  <a:lnTo>
                    <a:pt x="1962061" y="36601"/>
                  </a:lnTo>
                  <a:lnTo>
                    <a:pt x="1968119" y="32512"/>
                  </a:lnTo>
                  <a:lnTo>
                    <a:pt x="1972195" y="26454"/>
                  </a:lnTo>
                  <a:lnTo>
                    <a:pt x="1973694" y="19050"/>
                  </a:lnTo>
                  <a:close/>
                </a:path>
                <a:path w="3329940" h="3879850">
                  <a:moveTo>
                    <a:pt x="2013292" y="3694404"/>
                  </a:moveTo>
                  <a:lnTo>
                    <a:pt x="2011794" y="3686987"/>
                  </a:lnTo>
                  <a:lnTo>
                    <a:pt x="2007717" y="3680942"/>
                  </a:lnTo>
                  <a:lnTo>
                    <a:pt x="2001647" y="3676853"/>
                  </a:lnTo>
                  <a:lnTo>
                    <a:pt x="1994204" y="3675354"/>
                  </a:lnTo>
                  <a:lnTo>
                    <a:pt x="1986800" y="3676853"/>
                  </a:lnTo>
                  <a:lnTo>
                    <a:pt x="1980742" y="3680942"/>
                  </a:lnTo>
                  <a:lnTo>
                    <a:pt x="1976653" y="3686987"/>
                  </a:lnTo>
                  <a:lnTo>
                    <a:pt x="1975154" y="3694404"/>
                  </a:lnTo>
                  <a:lnTo>
                    <a:pt x="1976653" y="3701821"/>
                  </a:lnTo>
                  <a:lnTo>
                    <a:pt x="1980742" y="3707879"/>
                  </a:lnTo>
                  <a:lnTo>
                    <a:pt x="1986800" y="3711956"/>
                  </a:lnTo>
                  <a:lnTo>
                    <a:pt x="1994242" y="3713454"/>
                  </a:lnTo>
                  <a:lnTo>
                    <a:pt x="2001659" y="3711956"/>
                  </a:lnTo>
                  <a:lnTo>
                    <a:pt x="2007717" y="3707879"/>
                  </a:lnTo>
                  <a:lnTo>
                    <a:pt x="2011807" y="3701821"/>
                  </a:lnTo>
                  <a:lnTo>
                    <a:pt x="2013292" y="3694404"/>
                  </a:lnTo>
                  <a:close/>
                </a:path>
                <a:path w="3329940" h="3879850">
                  <a:moveTo>
                    <a:pt x="2049932" y="19050"/>
                  </a:moveTo>
                  <a:lnTo>
                    <a:pt x="2048433" y="11633"/>
                  </a:lnTo>
                  <a:lnTo>
                    <a:pt x="2044357" y="5575"/>
                  </a:lnTo>
                  <a:lnTo>
                    <a:pt x="2038299" y="1485"/>
                  </a:lnTo>
                  <a:lnTo>
                    <a:pt x="2030844" y="0"/>
                  </a:lnTo>
                  <a:lnTo>
                    <a:pt x="2023427" y="1485"/>
                  </a:lnTo>
                  <a:lnTo>
                    <a:pt x="2017369" y="5575"/>
                  </a:lnTo>
                  <a:lnTo>
                    <a:pt x="2013292" y="11633"/>
                  </a:lnTo>
                  <a:lnTo>
                    <a:pt x="2011794" y="19050"/>
                  </a:lnTo>
                  <a:lnTo>
                    <a:pt x="2013292" y="26454"/>
                  </a:lnTo>
                  <a:lnTo>
                    <a:pt x="2017382" y="32512"/>
                  </a:lnTo>
                  <a:lnTo>
                    <a:pt x="2023452" y="36601"/>
                  </a:lnTo>
                  <a:lnTo>
                    <a:pt x="2030882" y="38100"/>
                  </a:lnTo>
                  <a:lnTo>
                    <a:pt x="2038299" y="36601"/>
                  </a:lnTo>
                  <a:lnTo>
                    <a:pt x="2044357" y="32512"/>
                  </a:lnTo>
                  <a:lnTo>
                    <a:pt x="2048433" y="26454"/>
                  </a:lnTo>
                  <a:lnTo>
                    <a:pt x="2049932" y="19050"/>
                  </a:lnTo>
                  <a:close/>
                </a:path>
                <a:path w="3329940" h="3879850">
                  <a:moveTo>
                    <a:pt x="2089531" y="3694404"/>
                  </a:moveTo>
                  <a:lnTo>
                    <a:pt x="2088032" y="3686987"/>
                  </a:lnTo>
                  <a:lnTo>
                    <a:pt x="2083955" y="3680942"/>
                  </a:lnTo>
                  <a:lnTo>
                    <a:pt x="2077885" y="3676853"/>
                  </a:lnTo>
                  <a:lnTo>
                    <a:pt x="2070442" y="3675354"/>
                  </a:lnTo>
                  <a:lnTo>
                    <a:pt x="2063038" y="3676853"/>
                  </a:lnTo>
                  <a:lnTo>
                    <a:pt x="2056980" y="3680942"/>
                  </a:lnTo>
                  <a:lnTo>
                    <a:pt x="2052891" y="3686987"/>
                  </a:lnTo>
                  <a:lnTo>
                    <a:pt x="2051392" y="3694404"/>
                  </a:lnTo>
                  <a:lnTo>
                    <a:pt x="2052891" y="3701821"/>
                  </a:lnTo>
                  <a:lnTo>
                    <a:pt x="2056980" y="3707879"/>
                  </a:lnTo>
                  <a:lnTo>
                    <a:pt x="2063038" y="3711956"/>
                  </a:lnTo>
                  <a:lnTo>
                    <a:pt x="2070481" y="3713454"/>
                  </a:lnTo>
                  <a:lnTo>
                    <a:pt x="2077897" y="3711956"/>
                  </a:lnTo>
                  <a:lnTo>
                    <a:pt x="2083955" y="3707879"/>
                  </a:lnTo>
                  <a:lnTo>
                    <a:pt x="2088045" y="3701821"/>
                  </a:lnTo>
                  <a:lnTo>
                    <a:pt x="2089531" y="3694404"/>
                  </a:lnTo>
                  <a:close/>
                </a:path>
                <a:path w="3329940" h="3879850">
                  <a:moveTo>
                    <a:pt x="2126170" y="19050"/>
                  </a:moveTo>
                  <a:lnTo>
                    <a:pt x="2124672" y="11633"/>
                  </a:lnTo>
                  <a:lnTo>
                    <a:pt x="2120595" y="5575"/>
                  </a:lnTo>
                  <a:lnTo>
                    <a:pt x="2114537" y="1485"/>
                  </a:lnTo>
                  <a:lnTo>
                    <a:pt x="2107082" y="0"/>
                  </a:lnTo>
                  <a:lnTo>
                    <a:pt x="2099665" y="1485"/>
                  </a:lnTo>
                  <a:lnTo>
                    <a:pt x="2093607" y="5575"/>
                  </a:lnTo>
                  <a:lnTo>
                    <a:pt x="2089531" y="11633"/>
                  </a:lnTo>
                  <a:lnTo>
                    <a:pt x="2088032" y="19050"/>
                  </a:lnTo>
                  <a:lnTo>
                    <a:pt x="2089531" y="26454"/>
                  </a:lnTo>
                  <a:lnTo>
                    <a:pt x="2093620" y="32512"/>
                  </a:lnTo>
                  <a:lnTo>
                    <a:pt x="2099691" y="36601"/>
                  </a:lnTo>
                  <a:lnTo>
                    <a:pt x="2107120" y="38100"/>
                  </a:lnTo>
                  <a:lnTo>
                    <a:pt x="2114537" y="36601"/>
                  </a:lnTo>
                  <a:lnTo>
                    <a:pt x="2120595" y="32512"/>
                  </a:lnTo>
                  <a:lnTo>
                    <a:pt x="2124672" y="26454"/>
                  </a:lnTo>
                  <a:lnTo>
                    <a:pt x="2126170" y="19050"/>
                  </a:lnTo>
                  <a:close/>
                </a:path>
                <a:path w="3329940" h="3879850">
                  <a:moveTo>
                    <a:pt x="2165769" y="3694404"/>
                  </a:moveTo>
                  <a:lnTo>
                    <a:pt x="2164270" y="3686987"/>
                  </a:lnTo>
                  <a:lnTo>
                    <a:pt x="2160193" y="3680942"/>
                  </a:lnTo>
                  <a:lnTo>
                    <a:pt x="2154123" y="3676853"/>
                  </a:lnTo>
                  <a:lnTo>
                    <a:pt x="2146681" y="3675354"/>
                  </a:lnTo>
                  <a:lnTo>
                    <a:pt x="2139277" y="3676853"/>
                  </a:lnTo>
                  <a:lnTo>
                    <a:pt x="2133219" y="3680942"/>
                  </a:lnTo>
                  <a:lnTo>
                    <a:pt x="2129129" y="3686987"/>
                  </a:lnTo>
                  <a:lnTo>
                    <a:pt x="2127631" y="3694404"/>
                  </a:lnTo>
                  <a:lnTo>
                    <a:pt x="2129129" y="3701821"/>
                  </a:lnTo>
                  <a:lnTo>
                    <a:pt x="2133219" y="3707879"/>
                  </a:lnTo>
                  <a:lnTo>
                    <a:pt x="2139277" y="3711956"/>
                  </a:lnTo>
                  <a:lnTo>
                    <a:pt x="2146719" y="3713454"/>
                  </a:lnTo>
                  <a:lnTo>
                    <a:pt x="2154136" y="3711956"/>
                  </a:lnTo>
                  <a:lnTo>
                    <a:pt x="2160193" y="3707879"/>
                  </a:lnTo>
                  <a:lnTo>
                    <a:pt x="2164283" y="3701821"/>
                  </a:lnTo>
                  <a:lnTo>
                    <a:pt x="2165769" y="3694404"/>
                  </a:lnTo>
                  <a:close/>
                </a:path>
                <a:path w="3329940" h="3879850">
                  <a:moveTo>
                    <a:pt x="2202408" y="19050"/>
                  </a:moveTo>
                  <a:lnTo>
                    <a:pt x="2200910" y="11633"/>
                  </a:lnTo>
                  <a:lnTo>
                    <a:pt x="2196833" y="5575"/>
                  </a:lnTo>
                  <a:lnTo>
                    <a:pt x="2190775" y="1485"/>
                  </a:lnTo>
                  <a:lnTo>
                    <a:pt x="2183320" y="0"/>
                  </a:lnTo>
                  <a:lnTo>
                    <a:pt x="2175903" y="1485"/>
                  </a:lnTo>
                  <a:lnTo>
                    <a:pt x="2169845" y="5575"/>
                  </a:lnTo>
                  <a:lnTo>
                    <a:pt x="2165769" y="11633"/>
                  </a:lnTo>
                  <a:lnTo>
                    <a:pt x="2164270" y="19050"/>
                  </a:lnTo>
                  <a:lnTo>
                    <a:pt x="2165769" y="26454"/>
                  </a:lnTo>
                  <a:lnTo>
                    <a:pt x="2169858" y="32512"/>
                  </a:lnTo>
                  <a:lnTo>
                    <a:pt x="2175929" y="36601"/>
                  </a:lnTo>
                  <a:lnTo>
                    <a:pt x="2183358" y="38100"/>
                  </a:lnTo>
                  <a:lnTo>
                    <a:pt x="2190775" y="36601"/>
                  </a:lnTo>
                  <a:lnTo>
                    <a:pt x="2196833" y="32512"/>
                  </a:lnTo>
                  <a:lnTo>
                    <a:pt x="2200910" y="26454"/>
                  </a:lnTo>
                  <a:lnTo>
                    <a:pt x="2202408" y="19050"/>
                  </a:lnTo>
                  <a:close/>
                </a:path>
                <a:path w="3329940" h="3879850">
                  <a:moveTo>
                    <a:pt x="2242007" y="3694404"/>
                  </a:moveTo>
                  <a:lnTo>
                    <a:pt x="2240508" y="3686987"/>
                  </a:lnTo>
                  <a:lnTo>
                    <a:pt x="2236432" y="3680942"/>
                  </a:lnTo>
                  <a:lnTo>
                    <a:pt x="2230361" y="3676853"/>
                  </a:lnTo>
                  <a:lnTo>
                    <a:pt x="2222919" y="3675354"/>
                  </a:lnTo>
                  <a:lnTo>
                    <a:pt x="2215515" y="3676853"/>
                  </a:lnTo>
                  <a:lnTo>
                    <a:pt x="2209457" y="3680942"/>
                  </a:lnTo>
                  <a:lnTo>
                    <a:pt x="2205367" y="3686987"/>
                  </a:lnTo>
                  <a:lnTo>
                    <a:pt x="2203869" y="3694404"/>
                  </a:lnTo>
                  <a:lnTo>
                    <a:pt x="2205367" y="3701821"/>
                  </a:lnTo>
                  <a:lnTo>
                    <a:pt x="2209457" y="3707879"/>
                  </a:lnTo>
                  <a:lnTo>
                    <a:pt x="2215515" y="3711956"/>
                  </a:lnTo>
                  <a:lnTo>
                    <a:pt x="2222957" y="3713454"/>
                  </a:lnTo>
                  <a:lnTo>
                    <a:pt x="2230374" y="3711956"/>
                  </a:lnTo>
                  <a:lnTo>
                    <a:pt x="2236432" y="3707879"/>
                  </a:lnTo>
                  <a:lnTo>
                    <a:pt x="2240521" y="3701821"/>
                  </a:lnTo>
                  <a:lnTo>
                    <a:pt x="2242007" y="3694404"/>
                  </a:lnTo>
                  <a:close/>
                </a:path>
                <a:path w="3329940" h="3879850">
                  <a:moveTo>
                    <a:pt x="2278646" y="19050"/>
                  </a:moveTo>
                  <a:lnTo>
                    <a:pt x="2277148" y="11633"/>
                  </a:lnTo>
                  <a:lnTo>
                    <a:pt x="2273071" y="5575"/>
                  </a:lnTo>
                  <a:lnTo>
                    <a:pt x="2267013" y="1485"/>
                  </a:lnTo>
                  <a:lnTo>
                    <a:pt x="2259558" y="0"/>
                  </a:lnTo>
                  <a:lnTo>
                    <a:pt x="2252141" y="1485"/>
                  </a:lnTo>
                  <a:lnTo>
                    <a:pt x="2246084" y="5575"/>
                  </a:lnTo>
                  <a:lnTo>
                    <a:pt x="2242007" y="11633"/>
                  </a:lnTo>
                  <a:lnTo>
                    <a:pt x="2240508" y="19050"/>
                  </a:lnTo>
                  <a:lnTo>
                    <a:pt x="2242007" y="26454"/>
                  </a:lnTo>
                  <a:lnTo>
                    <a:pt x="2246096" y="32512"/>
                  </a:lnTo>
                  <a:lnTo>
                    <a:pt x="2252167" y="36601"/>
                  </a:lnTo>
                  <a:lnTo>
                    <a:pt x="2259596" y="38100"/>
                  </a:lnTo>
                  <a:lnTo>
                    <a:pt x="2267013" y="36601"/>
                  </a:lnTo>
                  <a:lnTo>
                    <a:pt x="2273071" y="32512"/>
                  </a:lnTo>
                  <a:lnTo>
                    <a:pt x="2277148" y="26454"/>
                  </a:lnTo>
                  <a:lnTo>
                    <a:pt x="2278646" y="19050"/>
                  </a:lnTo>
                  <a:close/>
                </a:path>
                <a:path w="3329940" h="3879850">
                  <a:moveTo>
                    <a:pt x="2318245" y="3694404"/>
                  </a:moveTo>
                  <a:lnTo>
                    <a:pt x="2316746" y="3686987"/>
                  </a:lnTo>
                  <a:lnTo>
                    <a:pt x="2312670" y="3680942"/>
                  </a:lnTo>
                  <a:lnTo>
                    <a:pt x="2306599" y="3676853"/>
                  </a:lnTo>
                  <a:lnTo>
                    <a:pt x="2299157" y="3675354"/>
                  </a:lnTo>
                  <a:lnTo>
                    <a:pt x="2291753" y="3676853"/>
                  </a:lnTo>
                  <a:lnTo>
                    <a:pt x="2285695" y="3680942"/>
                  </a:lnTo>
                  <a:lnTo>
                    <a:pt x="2281605" y="3686987"/>
                  </a:lnTo>
                  <a:lnTo>
                    <a:pt x="2280107" y="3694404"/>
                  </a:lnTo>
                  <a:lnTo>
                    <a:pt x="2281605" y="3701821"/>
                  </a:lnTo>
                  <a:lnTo>
                    <a:pt x="2285695" y="3707879"/>
                  </a:lnTo>
                  <a:lnTo>
                    <a:pt x="2291753" y="3711956"/>
                  </a:lnTo>
                  <a:lnTo>
                    <a:pt x="2299195" y="3713454"/>
                  </a:lnTo>
                  <a:lnTo>
                    <a:pt x="2306612" y="3711956"/>
                  </a:lnTo>
                  <a:lnTo>
                    <a:pt x="2312670" y="3707879"/>
                  </a:lnTo>
                  <a:lnTo>
                    <a:pt x="2316759" y="3701821"/>
                  </a:lnTo>
                  <a:lnTo>
                    <a:pt x="2318245" y="3694404"/>
                  </a:lnTo>
                  <a:close/>
                </a:path>
                <a:path w="3329940" h="3879850">
                  <a:moveTo>
                    <a:pt x="2354884" y="19050"/>
                  </a:moveTo>
                  <a:lnTo>
                    <a:pt x="2353386" y="11633"/>
                  </a:lnTo>
                  <a:lnTo>
                    <a:pt x="2349309" y="5575"/>
                  </a:lnTo>
                  <a:lnTo>
                    <a:pt x="2343251" y="1485"/>
                  </a:lnTo>
                  <a:lnTo>
                    <a:pt x="2335796" y="0"/>
                  </a:lnTo>
                  <a:lnTo>
                    <a:pt x="2328380" y="1485"/>
                  </a:lnTo>
                  <a:lnTo>
                    <a:pt x="2322322" y="5575"/>
                  </a:lnTo>
                  <a:lnTo>
                    <a:pt x="2318245" y="11633"/>
                  </a:lnTo>
                  <a:lnTo>
                    <a:pt x="2316746" y="19050"/>
                  </a:lnTo>
                  <a:lnTo>
                    <a:pt x="2318245" y="26454"/>
                  </a:lnTo>
                  <a:lnTo>
                    <a:pt x="2322334" y="32512"/>
                  </a:lnTo>
                  <a:lnTo>
                    <a:pt x="2328405" y="36601"/>
                  </a:lnTo>
                  <a:lnTo>
                    <a:pt x="2335834" y="38100"/>
                  </a:lnTo>
                  <a:lnTo>
                    <a:pt x="2343251" y="36601"/>
                  </a:lnTo>
                  <a:lnTo>
                    <a:pt x="2349309" y="32512"/>
                  </a:lnTo>
                  <a:lnTo>
                    <a:pt x="2353386" y="26454"/>
                  </a:lnTo>
                  <a:lnTo>
                    <a:pt x="2354884" y="19050"/>
                  </a:lnTo>
                  <a:close/>
                </a:path>
                <a:path w="3329940" h="3879850">
                  <a:moveTo>
                    <a:pt x="2394483" y="3694404"/>
                  </a:moveTo>
                  <a:lnTo>
                    <a:pt x="2392984" y="3686987"/>
                  </a:lnTo>
                  <a:lnTo>
                    <a:pt x="2388908" y="3680942"/>
                  </a:lnTo>
                  <a:lnTo>
                    <a:pt x="2382837" y="3676853"/>
                  </a:lnTo>
                  <a:lnTo>
                    <a:pt x="2375395" y="3675354"/>
                  </a:lnTo>
                  <a:lnTo>
                    <a:pt x="2367991" y="3676853"/>
                  </a:lnTo>
                  <a:lnTo>
                    <a:pt x="2361933" y="3680942"/>
                  </a:lnTo>
                  <a:lnTo>
                    <a:pt x="2357844" y="3686987"/>
                  </a:lnTo>
                  <a:lnTo>
                    <a:pt x="2356345" y="3694404"/>
                  </a:lnTo>
                  <a:lnTo>
                    <a:pt x="2357844" y="3701821"/>
                  </a:lnTo>
                  <a:lnTo>
                    <a:pt x="2361933" y="3707879"/>
                  </a:lnTo>
                  <a:lnTo>
                    <a:pt x="2367991" y="3711956"/>
                  </a:lnTo>
                  <a:lnTo>
                    <a:pt x="2375433" y="3713454"/>
                  </a:lnTo>
                  <a:lnTo>
                    <a:pt x="2382850" y="3711956"/>
                  </a:lnTo>
                  <a:lnTo>
                    <a:pt x="2388908" y="3707879"/>
                  </a:lnTo>
                  <a:lnTo>
                    <a:pt x="2392997" y="3701821"/>
                  </a:lnTo>
                  <a:lnTo>
                    <a:pt x="2394483" y="3694404"/>
                  </a:lnTo>
                  <a:close/>
                </a:path>
                <a:path w="3329940" h="3879850">
                  <a:moveTo>
                    <a:pt x="2431123" y="19050"/>
                  </a:moveTo>
                  <a:lnTo>
                    <a:pt x="2429624" y="11633"/>
                  </a:lnTo>
                  <a:lnTo>
                    <a:pt x="2425547" y="5575"/>
                  </a:lnTo>
                  <a:lnTo>
                    <a:pt x="2419489" y="1485"/>
                  </a:lnTo>
                  <a:lnTo>
                    <a:pt x="2412034" y="0"/>
                  </a:lnTo>
                  <a:lnTo>
                    <a:pt x="2404618" y="1485"/>
                  </a:lnTo>
                  <a:lnTo>
                    <a:pt x="2398560" y="5575"/>
                  </a:lnTo>
                  <a:lnTo>
                    <a:pt x="2394483" y="11633"/>
                  </a:lnTo>
                  <a:lnTo>
                    <a:pt x="2392984" y="19050"/>
                  </a:lnTo>
                  <a:lnTo>
                    <a:pt x="2394483" y="26454"/>
                  </a:lnTo>
                  <a:lnTo>
                    <a:pt x="2398572" y="32512"/>
                  </a:lnTo>
                  <a:lnTo>
                    <a:pt x="2404643" y="36601"/>
                  </a:lnTo>
                  <a:lnTo>
                    <a:pt x="2412073" y="38100"/>
                  </a:lnTo>
                  <a:lnTo>
                    <a:pt x="2419489" y="36601"/>
                  </a:lnTo>
                  <a:lnTo>
                    <a:pt x="2425547" y="32512"/>
                  </a:lnTo>
                  <a:lnTo>
                    <a:pt x="2429624" y="26454"/>
                  </a:lnTo>
                  <a:lnTo>
                    <a:pt x="2431123" y="19050"/>
                  </a:lnTo>
                  <a:close/>
                </a:path>
                <a:path w="3329940" h="3879850">
                  <a:moveTo>
                    <a:pt x="2470721" y="3694404"/>
                  </a:moveTo>
                  <a:lnTo>
                    <a:pt x="2469223" y="3686987"/>
                  </a:lnTo>
                  <a:lnTo>
                    <a:pt x="2465146" y="3680942"/>
                  </a:lnTo>
                  <a:lnTo>
                    <a:pt x="2459075" y="3676853"/>
                  </a:lnTo>
                  <a:lnTo>
                    <a:pt x="2451633" y="3675354"/>
                  </a:lnTo>
                  <a:lnTo>
                    <a:pt x="2444229" y="3676853"/>
                  </a:lnTo>
                  <a:lnTo>
                    <a:pt x="2438171" y="3680942"/>
                  </a:lnTo>
                  <a:lnTo>
                    <a:pt x="2434082" y="3686987"/>
                  </a:lnTo>
                  <a:lnTo>
                    <a:pt x="2432583" y="3694404"/>
                  </a:lnTo>
                  <a:lnTo>
                    <a:pt x="2434082" y="3701821"/>
                  </a:lnTo>
                  <a:lnTo>
                    <a:pt x="2438171" y="3707879"/>
                  </a:lnTo>
                  <a:lnTo>
                    <a:pt x="2444229" y="3711956"/>
                  </a:lnTo>
                  <a:lnTo>
                    <a:pt x="2451671" y="3713454"/>
                  </a:lnTo>
                  <a:lnTo>
                    <a:pt x="2459088" y="3711956"/>
                  </a:lnTo>
                  <a:lnTo>
                    <a:pt x="2465146" y="3707879"/>
                  </a:lnTo>
                  <a:lnTo>
                    <a:pt x="2469235" y="3701821"/>
                  </a:lnTo>
                  <a:lnTo>
                    <a:pt x="2470721" y="3694404"/>
                  </a:lnTo>
                  <a:close/>
                </a:path>
                <a:path w="3329940" h="3879850">
                  <a:moveTo>
                    <a:pt x="2507361" y="19050"/>
                  </a:moveTo>
                  <a:lnTo>
                    <a:pt x="2505862" y="11633"/>
                  </a:lnTo>
                  <a:lnTo>
                    <a:pt x="2501785" y="5575"/>
                  </a:lnTo>
                  <a:lnTo>
                    <a:pt x="2495727" y="1485"/>
                  </a:lnTo>
                  <a:lnTo>
                    <a:pt x="2488273" y="0"/>
                  </a:lnTo>
                  <a:lnTo>
                    <a:pt x="2480856" y="1485"/>
                  </a:lnTo>
                  <a:lnTo>
                    <a:pt x="2474798" y="5575"/>
                  </a:lnTo>
                  <a:lnTo>
                    <a:pt x="2470721" y="11633"/>
                  </a:lnTo>
                  <a:lnTo>
                    <a:pt x="2469223" y="19050"/>
                  </a:lnTo>
                  <a:lnTo>
                    <a:pt x="2470721" y="26454"/>
                  </a:lnTo>
                  <a:lnTo>
                    <a:pt x="2474811" y="32512"/>
                  </a:lnTo>
                  <a:lnTo>
                    <a:pt x="2480881" y="36601"/>
                  </a:lnTo>
                  <a:lnTo>
                    <a:pt x="2488311" y="38100"/>
                  </a:lnTo>
                  <a:lnTo>
                    <a:pt x="2495727" y="36601"/>
                  </a:lnTo>
                  <a:lnTo>
                    <a:pt x="2501785" y="32512"/>
                  </a:lnTo>
                  <a:lnTo>
                    <a:pt x="2505862" y="26454"/>
                  </a:lnTo>
                  <a:lnTo>
                    <a:pt x="2507361" y="19050"/>
                  </a:lnTo>
                  <a:close/>
                </a:path>
                <a:path w="3329940" h="3879850">
                  <a:moveTo>
                    <a:pt x="2546959" y="3694404"/>
                  </a:moveTo>
                  <a:lnTo>
                    <a:pt x="2545461" y="3686987"/>
                  </a:lnTo>
                  <a:lnTo>
                    <a:pt x="2541384" y="3680942"/>
                  </a:lnTo>
                  <a:lnTo>
                    <a:pt x="2535313" y="3676853"/>
                  </a:lnTo>
                  <a:lnTo>
                    <a:pt x="2527871" y="3675354"/>
                  </a:lnTo>
                  <a:lnTo>
                    <a:pt x="2520467" y="3676853"/>
                  </a:lnTo>
                  <a:lnTo>
                    <a:pt x="2514409" y="3680942"/>
                  </a:lnTo>
                  <a:lnTo>
                    <a:pt x="2510320" y="3686987"/>
                  </a:lnTo>
                  <a:lnTo>
                    <a:pt x="2508821" y="3694404"/>
                  </a:lnTo>
                  <a:lnTo>
                    <a:pt x="2510320" y="3701821"/>
                  </a:lnTo>
                  <a:lnTo>
                    <a:pt x="2514409" y="3707879"/>
                  </a:lnTo>
                  <a:lnTo>
                    <a:pt x="2520467" y="3711956"/>
                  </a:lnTo>
                  <a:lnTo>
                    <a:pt x="2527909" y="3713454"/>
                  </a:lnTo>
                  <a:lnTo>
                    <a:pt x="2535326" y="3711956"/>
                  </a:lnTo>
                  <a:lnTo>
                    <a:pt x="2541384" y="3707879"/>
                  </a:lnTo>
                  <a:lnTo>
                    <a:pt x="2545473" y="3701821"/>
                  </a:lnTo>
                  <a:lnTo>
                    <a:pt x="2546959" y="3694404"/>
                  </a:lnTo>
                  <a:close/>
                </a:path>
                <a:path w="3329940" h="3879850">
                  <a:moveTo>
                    <a:pt x="2583599" y="19050"/>
                  </a:moveTo>
                  <a:lnTo>
                    <a:pt x="2582100" y="11633"/>
                  </a:lnTo>
                  <a:lnTo>
                    <a:pt x="2578023" y="5575"/>
                  </a:lnTo>
                  <a:lnTo>
                    <a:pt x="2571966" y="1485"/>
                  </a:lnTo>
                  <a:lnTo>
                    <a:pt x="2564511" y="0"/>
                  </a:lnTo>
                  <a:lnTo>
                    <a:pt x="2557094" y="1485"/>
                  </a:lnTo>
                  <a:lnTo>
                    <a:pt x="2551036" y="5575"/>
                  </a:lnTo>
                  <a:lnTo>
                    <a:pt x="2546959" y="11633"/>
                  </a:lnTo>
                  <a:lnTo>
                    <a:pt x="2545461" y="19050"/>
                  </a:lnTo>
                  <a:lnTo>
                    <a:pt x="2546959" y="26454"/>
                  </a:lnTo>
                  <a:lnTo>
                    <a:pt x="2551049" y="32512"/>
                  </a:lnTo>
                  <a:lnTo>
                    <a:pt x="2557119" y="36601"/>
                  </a:lnTo>
                  <a:lnTo>
                    <a:pt x="2564549" y="38100"/>
                  </a:lnTo>
                  <a:lnTo>
                    <a:pt x="2571966" y="36601"/>
                  </a:lnTo>
                  <a:lnTo>
                    <a:pt x="2578023" y="32512"/>
                  </a:lnTo>
                  <a:lnTo>
                    <a:pt x="2582100" y="26454"/>
                  </a:lnTo>
                  <a:lnTo>
                    <a:pt x="2583599" y="19050"/>
                  </a:lnTo>
                  <a:close/>
                </a:path>
                <a:path w="3329940" h="3879850">
                  <a:moveTo>
                    <a:pt x="2623197" y="3694404"/>
                  </a:moveTo>
                  <a:lnTo>
                    <a:pt x="2621699" y="3686987"/>
                  </a:lnTo>
                  <a:lnTo>
                    <a:pt x="2617622" y="3680942"/>
                  </a:lnTo>
                  <a:lnTo>
                    <a:pt x="2611551" y="3676853"/>
                  </a:lnTo>
                  <a:lnTo>
                    <a:pt x="2604109" y="3675354"/>
                  </a:lnTo>
                  <a:lnTo>
                    <a:pt x="2596705" y="3676853"/>
                  </a:lnTo>
                  <a:lnTo>
                    <a:pt x="2590647" y="3680942"/>
                  </a:lnTo>
                  <a:lnTo>
                    <a:pt x="2586558" y="3686987"/>
                  </a:lnTo>
                  <a:lnTo>
                    <a:pt x="2585059" y="3694404"/>
                  </a:lnTo>
                  <a:lnTo>
                    <a:pt x="2586558" y="3701821"/>
                  </a:lnTo>
                  <a:lnTo>
                    <a:pt x="2590647" y="3707879"/>
                  </a:lnTo>
                  <a:lnTo>
                    <a:pt x="2596705" y="3711956"/>
                  </a:lnTo>
                  <a:lnTo>
                    <a:pt x="2604147" y="3713454"/>
                  </a:lnTo>
                  <a:lnTo>
                    <a:pt x="2611564" y="3711956"/>
                  </a:lnTo>
                  <a:lnTo>
                    <a:pt x="2617622" y="3707879"/>
                  </a:lnTo>
                  <a:lnTo>
                    <a:pt x="2621711" y="3701821"/>
                  </a:lnTo>
                  <a:lnTo>
                    <a:pt x="2623197" y="3694404"/>
                  </a:lnTo>
                  <a:close/>
                </a:path>
                <a:path w="3329940" h="3879850">
                  <a:moveTo>
                    <a:pt x="2659837" y="19050"/>
                  </a:moveTo>
                  <a:lnTo>
                    <a:pt x="2658338" y="11633"/>
                  </a:lnTo>
                  <a:lnTo>
                    <a:pt x="2654262" y="5575"/>
                  </a:lnTo>
                  <a:lnTo>
                    <a:pt x="2648204" y="1485"/>
                  </a:lnTo>
                  <a:lnTo>
                    <a:pt x="2640749" y="0"/>
                  </a:lnTo>
                  <a:lnTo>
                    <a:pt x="2633332" y="1485"/>
                  </a:lnTo>
                  <a:lnTo>
                    <a:pt x="2627274" y="5575"/>
                  </a:lnTo>
                  <a:lnTo>
                    <a:pt x="2623197" y="11633"/>
                  </a:lnTo>
                  <a:lnTo>
                    <a:pt x="2621699" y="19050"/>
                  </a:lnTo>
                  <a:lnTo>
                    <a:pt x="2623197" y="26454"/>
                  </a:lnTo>
                  <a:lnTo>
                    <a:pt x="2627287" y="32512"/>
                  </a:lnTo>
                  <a:lnTo>
                    <a:pt x="2633357" y="36601"/>
                  </a:lnTo>
                  <a:lnTo>
                    <a:pt x="2640787" y="38100"/>
                  </a:lnTo>
                  <a:lnTo>
                    <a:pt x="2648204" y="36601"/>
                  </a:lnTo>
                  <a:lnTo>
                    <a:pt x="2654262" y="32512"/>
                  </a:lnTo>
                  <a:lnTo>
                    <a:pt x="2658338" y="26454"/>
                  </a:lnTo>
                  <a:lnTo>
                    <a:pt x="2659837" y="19050"/>
                  </a:lnTo>
                  <a:close/>
                </a:path>
                <a:path w="3329940" h="3879850">
                  <a:moveTo>
                    <a:pt x="2699435" y="3694404"/>
                  </a:moveTo>
                  <a:lnTo>
                    <a:pt x="2697937" y="3686987"/>
                  </a:lnTo>
                  <a:lnTo>
                    <a:pt x="2693860" y="3680942"/>
                  </a:lnTo>
                  <a:lnTo>
                    <a:pt x="2687790" y="3676853"/>
                  </a:lnTo>
                  <a:lnTo>
                    <a:pt x="2680347" y="3675354"/>
                  </a:lnTo>
                  <a:lnTo>
                    <a:pt x="2672943" y="3676853"/>
                  </a:lnTo>
                  <a:lnTo>
                    <a:pt x="2666885" y="3680942"/>
                  </a:lnTo>
                  <a:lnTo>
                    <a:pt x="2662796" y="3686987"/>
                  </a:lnTo>
                  <a:lnTo>
                    <a:pt x="2661297" y="3694404"/>
                  </a:lnTo>
                  <a:lnTo>
                    <a:pt x="2662796" y="3701821"/>
                  </a:lnTo>
                  <a:lnTo>
                    <a:pt x="2666885" y="3707879"/>
                  </a:lnTo>
                  <a:lnTo>
                    <a:pt x="2672943" y="3711956"/>
                  </a:lnTo>
                  <a:lnTo>
                    <a:pt x="2680385" y="3713454"/>
                  </a:lnTo>
                  <a:lnTo>
                    <a:pt x="2687802" y="3711956"/>
                  </a:lnTo>
                  <a:lnTo>
                    <a:pt x="2693860" y="3707879"/>
                  </a:lnTo>
                  <a:lnTo>
                    <a:pt x="2697950" y="3701821"/>
                  </a:lnTo>
                  <a:lnTo>
                    <a:pt x="2699435" y="3694404"/>
                  </a:lnTo>
                  <a:close/>
                </a:path>
                <a:path w="3329940" h="3879850">
                  <a:moveTo>
                    <a:pt x="2736075" y="19050"/>
                  </a:moveTo>
                  <a:lnTo>
                    <a:pt x="2734576" y="11633"/>
                  </a:lnTo>
                  <a:lnTo>
                    <a:pt x="2730500" y="5575"/>
                  </a:lnTo>
                  <a:lnTo>
                    <a:pt x="2724442" y="1485"/>
                  </a:lnTo>
                  <a:lnTo>
                    <a:pt x="2716987" y="0"/>
                  </a:lnTo>
                  <a:lnTo>
                    <a:pt x="2709570" y="1485"/>
                  </a:lnTo>
                  <a:lnTo>
                    <a:pt x="2703512" y="5575"/>
                  </a:lnTo>
                  <a:lnTo>
                    <a:pt x="2699435" y="11633"/>
                  </a:lnTo>
                  <a:lnTo>
                    <a:pt x="2697937" y="19050"/>
                  </a:lnTo>
                  <a:lnTo>
                    <a:pt x="2699435" y="26454"/>
                  </a:lnTo>
                  <a:lnTo>
                    <a:pt x="2703525" y="32512"/>
                  </a:lnTo>
                  <a:lnTo>
                    <a:pt x="2709583" y="36601"/>
                  </a:lnTo>
                  <a:lnTo>
                    <a:pt x="2717025" y="38100"/>
                  </a:lnTo>
                  <a:lnTo>
                    <a:pt x="2724442" y="36601"/>
                  </a:lnTo>
                  <a:lnTo>
                    <a:pt x="2730500" y="32512"/>
                  </a:lnTo>
                  <a:lnTo>
                    <a:pt x="2734576" y="26454"/>
                  </a:lnTo>
                  <a:lnTo>
                    <a:pt x="2736075" y="19050"/>
                  </a:lnTo>
                  <a:close/>
                </a:path>
                <a:path w="3329940" h="3879850">
                  <a:moveTo>
                    <a:pt x="2775674" y="3694404"/>
                  </a:moveTo>
                  <a:lnTo>
                    <a:pt x="2774175" y="3686987"/>
                  </a:lnTo>
                  <a:lnTo>
                    <a:pt x="2770098" y="3680942"/>
                  </a:lnTo>
                  <a:lnTo>
                    <a:pt x="2764028" y="3676853"/>
                  </a:lnTo>
                  <a:lnTo>
                    <a:pt x="2756585" y="3675354"/>
                  </a:lnTo>
                  <a:lnTo>
                    <a:pt x="2749181" y="3676853"/>
                  </a:lnTo>
                  <a:lnTo>
                    <a:pt x="2743123" y="3680942"/>
                  </a:lnTo>
                  <a:lnTo>
                    <a:pt x="2739034" y="3686987"/>
                  </a:lnTo>
                  <a:lnTo>
                    <a:pt x="2737535" y="3694404"/>
                  </a:lnTo>
                  <a:lnTo>
                    <a:pt x="2739034" y="3701821"/>
                  </a:lnTo>
                  <a:lnTo>
                    <a:pt x="2743123" y="3707879"/>
                  </a:lnTo>
                  <a:lnTo>
                    <a:pt x="2749181" y="3711956"/>
                  </a:lnTo>
                  <a:lnTo>
                    <a:pt x="2756624" y="3713454"/>
                  </a:lnTo>
                  <a:lnTo>
                    <a:pt x="2764040" y="3711956"/>
                  </a:lnTo>
                  <a:lnTo>
                    <a:pt x="2770098" y="3707879"/>
                  </a:lnTo>
                  <a:lnTo>
                    <a:pt x="2774188" y="3701821"/>
                  </a:lnTo>
                  <a:lnTo>
                    <a:pt x="2775674" y="3694404"/>
                  </a:lnTo>
                  <a:close/>
                </a:path>
                <a:path w="3329940" h="3879850">
                  <a:moveTo>
                    <a:pt x="2812313" y="19050"/>
                  </a:moveTo>
                  <a:lnTo>
                    <a:pt x="2810814" y="11633"/>
                  </a:lnTo>
                  <a:lnTo>
                    <a:pt x="2806738" y="5575"/>
                  </a:lnTo>
                  <a:lnTo>
                    <a:pt x="2800680" y="1485"/>
                  </a:lnTo>
                  <a:lnTo>
                    <a:pt x="2793225" y="0"/>
                  </a:lnTo>
                  <a:lnTo>
                    <a:pt x="2785808" y="1485"/>
                  </a:lnTo>
                  <a:lnTo>
                    <a:pt x="2779750" y="5575"/>
                  </a:lnTo>
                  <a:lnTo>
                    <a:pt x="2775674" y="11633"/>
                  </a:lnTo>
                  <a:lnTo>
                    <a:pt x="2774175" y="19050"/>
                  </a:lnTo>
                  <a:lnTo>
                    <a:pt x="2775674" y="26454"/>
                  </a:lnTo>
                  <a:lnTo>
                    <a:pt x="2779763" y="32512"/>
                  </a:lnTo>
                  <a:lnTo>
                    <a:pt x="2785821" y="36601"/>
                  </a:lnTo>
                  <a:lnTo>
                    <a:pt x="2793263" y="38100"/>
                  </a:lnTo>
                  <a:lnTo>
                    <a:pt x="2800680" y="36601"/>
                  </a:lnTo>
                  <a:lnTo>
                    <a:pt x="2806738" y="32512"/>
                  </a:lnTo>
                  <a:lnTo>
                    <a:pt x="2810814" y="26454"/>
                  </a:lnTo>
                  <a:lnTo>
                    <a:pt x="2812313" y="19050"/>
                  </a:lnTo>
                  <a:close/>
                </a:path>
                <a:path w="3329940" h="3879850">
                  <a:moveTo>
                    <a:pt x="2851912" y="3694404"/>
                  </a:moveTo>
                  <a:lnTo>
                    <a:pt x="2850413" y="3686987"/>
                  </a:lnTo>
                  <a:lnTo>
                    <a:pt x="2846336" y="3680942"/>
                  </a:lnTo>
                  <a:lnTo>
                    <a:pt x="2840266" y="3676853"/>
                  </a:lnTo>
                  <a:lnTo>
                    <a:pt x="2832824" y="3675354"/>
                  </a:lnTo>
                  <a:lnTo>
                    <a:pt x="2825419" y="3676853"/>
                  </a:lnTo>
                  <a:lnTo>
                    <a:pt x="2819362" y="3680942"/>
                  </a:lnTo>
                  <a:lnTo>
                    <a:pt x="2815272" y="3686987"/>
                  </a:lnTo>
                  <a:lnTo>
                    <a:pt x="2813774" y="3694404"/>
                  </a:lnTo>
                  <a:lnTo>
                    <a:pt x="2815272" y="3701821"/>
                  </a:lnTo>
                  <a:lnTo>
                    <a:pt x="2819362" y="3707879"/>
                  </a:lnTo>
                  <a:lnTo>
                    <a:pt x="2825419" y="3711956"/>
                  </a:lnTo>
                  <a:lnTo>
                    <a:pt x="2832862" y="3713454"/>
                  </a:lnTo>
                  <a:lnTo>
                    <a:pt x="2840278" y="3711956"/>
                  </a:lnTo>
                  <a:lnTo>
                    <a:pt x="2846336" y="3707879"/>
                  </a:lnTo>
                  <a:lnTo>
                    <a:pt x="2850413" y="3701821"/>
                  </a:lnTo>
                  <a:lnTo>
                    <a:pt x="2851912" y="3694404"/>
                  </a:lnTo>
                  <a:close/>
                </a:path>
                <a:path w="3329940" h="3879850">
                  <a:moveTo>
                    <a:pt x="2888551" y="19050"/>
                  </a:moveTo>
                  <a:lnTo>
                    <a:pt x="2887053" y="11633"/>
                  </a:lnTo>
                  <a:lnTo>
                    <a:pt x="2882976" y="5575"/>
                  </a:lnTo>
                  <a:lnTo>
                    <a:pt x="2876918" y="1485"/>
                  </a:lnTo>
                  <a:lnTo>
                    <a:pt x="2869463" y="0"/>
                  </a:lnTo>
                  <a:lnTo>
                    <a:pt x="2862046" y="1485"/>
                  </a:lnTo>
                  <a:lnTo>
                    <a:pt x="2855988" y="5575"/>
                  </a:lnTo>
                  <a:lnTo>
                    <a:pt x="2851912" y="11633"/>
                  </a:lnTo>
                  <a:lnTo>
                    <a:pt x="2850413" y="19050"/>
                  </a:lnTo>
                  <a:lnTo>
                    <a:pt x="2851912" y="26454"/>
                  </a:lnTo>
                  <a:lnTo>
                    <a:pt x="2856001" y="32512"/>
                  </a:lnTo>
                  <a:lnTo>
                    <a:pt x="2862059" y="36601"/>
                  </a:lnTo>
                  <a:lnTo>
                    <a:pt x="2869501" y="38100"/>
                  </a:lnTo>
                  <a:lnTo>
                    <a:pt x="2876918" y="36601"/>
                  </a:lnTo>
                  <a:lnTo>
                    <a:pt x="2882976" y="32512"/>
                  </a:lnTo>
                  <a:lnTo>
                    <a:pt x="2887053" y="26454"/>
                  </a:lnTo>
                  <a:lnTo>
                    <a:pt x="2888551" y="19050"/>
                  </a:lnTo>
                  <a:close/>
                </a:path>
                <a:path w="3329940" h="3879850">
                  <a:moveTo>
                    <a:pt x="2928150" y="3694404"/>
                  </a:moveTo>
                  <a:lnTo>
                    <a:pt x="2926651" y="3686987"/>
                  </a:lnTo>
                  <a:lnTo>
                    <a:pt x="2922574" y="3680942"/>
                  </a:lnTo>
                  <a:lnTo>
                    <a:pt x="2916504" y="3676853"/>
                  </a:lnTo>
                  <a:lnTo>
                    <a:pt x="2909062" y="3675354"/>
                  </a:lnTo>
                  <a:lnTo>
                    <a:pt x="2901645" y="3676853"/>
                  </a:lnTo>
                  <a:lnTo>
                    <a:pt x="2895600" y="3680942"/>
                  </a:lnTo>
                  <a:lnTo>
                    <a:pt x="2891510" y="3686987"/>
                  </a:lnTo>
                  <a:lnTo>
                    <a:pt x="2890012" y="3694404"/>
                  </a:lnTo>
                  <a:lnTo>
                    <a:pt x="2891510" y="3701821"/>
                  </a:lnTo>
                  <a:lnTo>
                    <a:pt x="2895600" y="3707879"/>
                  </a:lnTo>
                  <a:lnTo>
                    <a:pt x="2901645" y="3711956"/>
                  </a:lnTo>
                  <a:lnTo>
                    <a:pt x="2909100" y="3713454"/>
                  </a:lnTo>
                  <a:lnTo>
                    <a:pt x="2916517" y="3711956"/>
                  </a:lnTo>
                  <a:lnTo>
                    <a:pt x="2922574" y="3707879"/>
                  </a:lnTo>
                  <a:lnTo>
                    <a:pt x="2926651" y="3701821"/>
                  </a:lnTo>
                  <a:lnTo>
                    <a:pt x="2928150" y="3694404"/>
                  </a:lnTo>
                  <a:close/>
                </a:path>
                <a:path w="3329940" h="3879850">
                  <a:moveTo>
                    <a:pt x="2964789" y="19050"/>
                  </a:moveTo>
                  <a:lnTo>
                    <a:pt x="2963291" y="11633"/>
                  </a:lnTo>
                  <a:lnTo>
                    <a:pt x="2959214" y="5575"/>
                  </a:lnTo>
                  <a:lnTo>
                    <a:pt x="2953156" y="1485"/>
                  </a:lnTo>
                  <a:lnTo>
                    <a:pt x="2945701" y="0"/>
                  </a:lnTo>
                  <a:lnTo>
                    <a:pt x="2938284" y="1485"/>
                  </a:lnTo>
                  <a:lnTo>
                    <a:pt x="2932226" y="5575"/>
                  </a:lnTo>
                  <a:lnTo>
                    <a:pt x="2928150" y="11633"/>
                  </a:lnTo>
                  <a:lnTo>
                    <a:pt x="2926651" y="19050"/>
                  </a:lnTo>
                  <a:lnTo>
                    <a:pt x="2928150" y="26454"/>
                  </a:lnTo>
                  <a:lnTo>
                    <a:pt x="2932239" y="32512"/>
                  </a:lnTo>
                  <a:lnTo>
                    <a:pt x="2938297" y="36601"/>
                  </a:lnTo>
                  <a:lnTo>
                    <a:pt x="2945739" y="38100"/>
                  </a:lnTo>
                  <a:lnTo>
                    <a:pt x="2953156" y="36601"/>
                  </a:lnTo>
                  <a:lnTo>
                    <a:pt x="2959214" y="32512"/>
                  </a:lnTo>
                  <a:lnTo>
                    <a:pt x="2963291" y="26454"/>
                  </a:lnTo>
                  <a:lnTo>
                    <a:pt x="2964789" y="19050"/>
                  </a:lnTo>
                  <a:close/>
                </a:path>
                <a:path w="3329940" h="3879850">
                  <a:moveTo>
                    <a:pt x="3004388" y="3694404"/>
                  </a:moveTo>
                  <a:lnTo>
                    <a:pt x="3002889" y="3686987"/>
                  </a:lnTo>
                  <a:lnTo>
                    <a:pt x="2998813" y="3680942"/>
                  </a:lnTo>
                  <a:lnTo>
                    <a:pt x="2992742" y="3676853"/>
                  </a:lnTo>
                  <a:lnTo>
                    <a:pt x="2985300" y="3675354"/>
                  </a:lnTo>
                  <a:lnTo>
                    <a:pt x="2977883" y="3676853"/>
                  </a:lnTo>
                  <a:lnTo>
                    <a:pt x="2971838" y="3680942"/>
                  </a:lnTo>
                  <a:lnTo>
                    <a:pt x="2967748" y="3686987"/>
                  </a:lnTo>
                  <a:lnTo>
                    <a:pt x="2966250" y="3694404"/>
                  </a:lnTo>
                  <a:lnTo>
                    <a:pt x="2967748" y="3701821"/>
                  </a:lnTo>
                  <a:lnTo>
                    <a:pt x="2971838" y="3707879"/>
                  </a:lnTo>
                  <a:lnTo>
                    <a:pt x="2977883" y="3711956"/>
                  </a:lnTo>
                  <a:lnTo>
                    <a:pt x="2985338" y="3713454"/>
                  </a:lnTo>
                  <a:lnTo>
                    <a:pt x="2992755" y="3711956"/>
                  </a:lnTo>
                  <a:lnTo>
                    <a:pt x="2998813" y="3707879"/>
                  </a:lnTo>
                  <a:lnTo>
                    <a:pt x="3002889" y="3701821"/>
                  </a:lnTo>
                  <a:lnTo>
                    <a:pt x="3004388" y="3694404"/>
                  </a:lnTo>
                  <a:close/>
                </a:path>
                <a:path w="3329940" h="3879850">
                  <a:moveTo>
                    <a:pt x="3041027" y="19050"/>
                  </a:moveTo>
                  <a:lnTo>
                    <a:pt x="3039529" y="11633"/>
                  </a:lnTo>
                  <a:lnTo>
                    <a:pt x="3035452" y="5575"/>
                  </a:lnTo>
                  <a:lnTo>
                    <a:pt x="3029394" y="1485"/>
                  </a:lnTo>
                  <a:lnTo>
                    <a:pt x="3021939" y="0"/>
                  </a:lnTo>
                  <a:lnTo>
                    <a:pt x="3014522" y="1485"/>
                  </a:lnTo>
                  <a:lnTo>
                    <a:pt x="3008465" y="5575"/>
                  </a:lnTo>
                  <a:lnTo>
                    <a:pt x="3004388" y="11633"/>
                  </a:lnTo>
                  <a:lnTo>
                    <a:pt x="3002889" y="19050"/>
                  </a:lnTo>
                  <a:lnTo>
                    <a:pt x="3004388" y="26454"/>
                  </a:lnTo>
                  <a:lnTo>
                    <a:pt x="3008477" y="32512"/>
                  </a:lnTo>
                  <a:lnTo>
                    <a:pt x="3014535" y="36601"/>
                  </a:lnTo>
                  <a:lnTo>
                    <a:pt x="3021977" y="38100"/>
                  </a:lnTo>
                  <a:lnTo>
                    <a:pt x="3029394" y="36601"/>
                  </a:lnTo>
                  <a:lnTo>
                    <a:pt x="3035452" y="32512"/>
                  </a:lnTo>
                  <a:lnTo>
                    <a:pt x="3039529" y="26454"/>
                  </a:lnTo>
                  <a:lnTo>
                    <a:pt x="3041027" y="19050"/>
                  </a:lnTo>
                  <a:close/>
                </a:path>
                <a:path w="3329940" h="3879850">
                  <a:moveTo>
                    <a:pt x="3080626" y="3694404"/>
                  </a:moveTo>
                  <a:lnTo>
                    <a:pt x="3079127" y="3686987"/>
                  </a:lnTo>
                  <a:lnTo>
                    <a:pt x="3075051" y="3680942"/>
                  </a:lnTo>
                  <a:lnTo>
                    <a:pt x="3068980" y="3676853"/>
                  </a:lnTo>
                  <a:lnTo>
                    <a:pt x="3061538" y="3675354"/>
                  </a:lnTo>
                  <a:lnTo>
                    <a:pt x="3054121" y="3676853"/>
                  </a:lnTo>
                  <a:lnTo>
                    <a:pt x="3048076" y="3680942"/>
                  </a:lnTo>
                  <a:lnTo>
                    <a:pt x="3043986" y="3686987"/>
                  </a:lnTo>
                  <a:lnTo>
                    <a:pt x="3042488" y="3694404"/>
                  </a:lnTo>
                  <a:lnTo>
                    <a:pt x="3043986" y="3701821"/>
                  </a:lnTo>
                  <a:lnTo>
                    <a:pt x="3048076" y="3707879"/>
                  </a:lnTo>
                  <a:lnTo>
                    <a:pt x="3054121" y="3711956"/>
                  </a:lnTo>
                  <a:lnTo>
                    <a:pt x="3061576" y="3713454"/>
                  </a:lnTo>
                  <a:lnTo>
                    <a:pt x="3068993" y="3711956"/>
                  </a:lnTo>
                  <a:lnTo>
                    <a:pt x="3075051" y="3707879"/>
                  </a:lnTo>
                  <a:lnTo>
                    <a:pt x="3079127" y="3701821"/>
                  </a:lnTo>
                  <a:lnTo>
                    <a:pt x="3080626" y="3694404"/>
                  </a:lnTo>
                  <a:close/>
                </a:path>
                <a:path w="3329940" h="3879850">
                  <a:moveTo>
                    <a:pt x="3117265" y="19050"/>
                  </a:moveTo>
                  <a:lnTo>
                    <a:pt x="3115767" y="11633"/>
                  </a:lnTo>
                  <a:lnTo>
                    <a:pt x="3111690" y="5575"/>
                  </a:lnTo>
                  <a:lnTo>
                    <a:pt x="3105632" y="1485"/>
                  </a:lnTo>
                  <a:lnTo>
                    <a:pt x="3098177" y="0"/>
                  </a:lnTo>
                  <a:lnTo>
                    <a:pt x="3090761" y="1485"/>
                  </a:lnTo>
                  <a:lnTo>
                    <a:pt x="3084703" y="5575"/>
                  </a:lnTo>
                  <a:lnTo>
                    <a:pt x="3080626" y="11633"/>
                  </a:lnTo>
                  <a:lnTo>
                    <a:pt x="3079127" y="19050"/>
                  </a:lnTo>
                  <a:lnTo>
                    <a:pt x="3080626" y="26454"/>
                  </a:lnTo>
                  <a:lnTo>
                    <a:pt x="3084715" y="32512"/>
                  </a:lnTo>
                  <a:lnTo>
                    <a:pt x="3090773" y="36601"/>
                  </a:lnTo>
                  <a:lnTo>
                    <a:pt x="3098215" y="38100"/>
                  </a:lnTo>
                  <a:lnTo>
                    <a:pt x="3105632" y="36601"/>
                  </a:lnTo>
                  <a:lnTo>
                    <a:pt x="3111690" y="32512"/>
                  </a:lnTo>
                  <a:lnTo>
                    <a:pt x="3115767" y="26454"/>
                  </a:lnTo>
                  <a:lnTo>
                    <a:pt x="3117265" y="19050"/>
                  </a:lnTo>
                  <a:close/>
                </a:path>
                <a:path w="3329940" h="3879850">
                  <a:moveTo>
                    <a:pt x="3156864" y="3694404"/>
                  </a:moveTo>
                  <a:lnTo>
                    <a:pt x="3155365" y="3686987"/>
                  </a:lnTo>
                  <a:lnTo>
                    <a:pt x="3151289" y="3680942"/>
                  </a:lnTo>
                  <a:lnTo>
                    <a:pt x="3145218" y="3676853"/>
                  </a:lnTo>
                  <a:lnTo>
                    <a:pt x="3137776" y="3675354"/>
                  </a:lnTo>
                  <a:lnTo>
                    <a:pt x="3130359" y="3676853"/>
                  </a:lnTo>
                  <a:lnTo>
                    <a:pt x="3124314" y="3680942"/>
                  </a:lnTo>
                  <a:lnTo>
                    <a:pt x="3120225" y="3686987"/>
                  </a:lnTo>
                  <a:lnTo>
                    <a:pt x="3118726" y="3694404"/>
                  </a:lnTo>
                  <a:lnTo>
                    <a:pt x="3120225" y="3701821"/>
                  </a:lnTo>
                  <a:lnTo>
                    <a:pt x="3124314" y="3707879"/>
                  </a:lnTo>
                  <a:lnTo>
                    <a:pt x="3130359" y="3711956"/>
                  </a:lnTo>
                  <a:lnTo>
                    <a:pt x="3137814" y="3713454"/>
                  </a:lnTo>
                  <a:lnTo>
                    <a:pt x="3145231" y="3711956"/>
                  </a:lnTo>
                  <a:lnTo>
                    <a:pt x="3151289" y="3707879"/>
                  </a:lnTo>
                  <a:lnTo>
                    <a:pt x="3155365" y="3701821"/>
                  </a:lnTo>
                  <a:lnTo>
                    <a:pt x="3156864" y="3694404"/>
                  </a:lnTo>
                  <a:close/>
                </a:path>
                <a:path w="3329940" h="3879850">
                  <a:moveTo>
                    <a:pt x="3193504" y="19050"/>
                  </a:moveTo>
                  <a:lnTo>
                    <a:pt x="3192005" y="11633"/>
                  </a:lnTo>
                  <a:lnTo>
                    <a:pt x="3187928" y="5575"/>
                  </a:lnTo>
                  <a:lnTo>
                    <a:pt x="3181870" y="1485"/>
                  </a:lnTo>
                  <a:lnTo>
                    <a:pt x="3174415" y="0"/>
                  </a:lnTo>
                  <a:lnTo>
                    <a:pt x="3166999" y="1485"/>
                  </a:lnTo>
                  <a:lnTo>
                    <a:pt x="3160941" y="5575"/>
                  </a:lnTo>
                  <a:lnTo>
                    <a:pt x="3156864" y="11633"/>
                  </a:lnTo>
                  <a:lnTo>
                    <a:pt x="3155365" y="19050"/>
                  </a:lnTo>
                  <a:lnTo>
                    <a:pt x="3156864" y="26454"/>
                  </a:lnTo>
                  <a:lnTo>
                    <a:pt x="3160953" y="32512"/>
                  </a:lnTo>
                  <a:lnTo>
                    <a:pt x="3167024" y="36601"/>
                  </a:lnTo>
                  <a:lnTo>
                    <a:pt x="3174454" y="38100"/>
                  </a:lnTo>
                  <a:lnTo>
                    <a:pt x="3181870" y="36601"/>
                  </a:lnTo>
                  <a:lnTo>
                    <a:pt x="3187928" y="32512"/>
                  </a:lnTo>
                  <a:lnTo>
                    <a:pt x="3192005" y="26454"/>
                  </a:lnTo>
                  <a:lnTo>
                    <a:pt x="3193504" y="19050"/>
                  </a:lnTo>
                  <a:close/>
                </a:path>
                <a:path w="3329940" h="3879850">
                  <a:moveTo>
                    <a:pt x="3232835" y="3690404"/>
                  </a:moveTo>
                  <a:lnTo>
                    <a:pt x="3230232" y="3683304"/>
                  </a:lnTo>
                  <a:lnTo>
                    <a:pt x="3225279" y="3677932"/>
                  </a:lnTo>
                  <a:lnTo>
                    <a:pt x="3218675" y="3674808"/>
                  </a:lnTo>
                  <a:lnTo>
                    <a:pt x="3211093" y="3674440"/>
                  </a:lnTo>
                  <a:lnTo>
                    <a:pt x="3203994" y="3677043"/>
                  </a:lnTo>
                  <a:lnTo>
                    <a:pt x="3198622" y="3681984"/>
                  </a:lnTo>
                  <a:lnTo>
                    <a:pt x="3195497" y="3688588"/>
                  </a:lnTo>
                  <a:lnTo>
                    <a:pt x="3195129" y="3696144"/>
                  </a:lnTo>
                  <a:lnTo>
                    <a:pt x="3197720" y="3703256"/>
                  </a:lnTo>
                  <a:lnTo>
                    <a:pt x="3202673" y="3708628"/>
                  </a:lnTo>
                  <a:lnTo>
                    <a:pt x="3209277" y="3711752"/>
                  </a:lnTo>
                  <a:lnTo>
                    <a:pt x="3216872" y="3712108"/>
                  </a:lnTo>
                  <a:lnTo>
                    <a:pt x="3223971" y="3709505"/>
                  </a:lnTo>
                  <a:lnTo>
                    <a:pt x="3229343" y="3704564"/>
                  </a:lnTo>
                  <a:lnTo>
                    <a:pt x="3232467" y="3697960"/>
                  </a:lnTo>
                  <a:lnTo>
                    <a:pt x="3232835" y="3690404"/>
                  </a:lnTo>
                  <a:close/>
                </a:path>
                <a:path w="3329940" h="3879850">
                  <a:moveTo>
                    <a:pt x="3267659" y="33083"/>
                  </a:moveTo>
                  <a:lnTo>
                    <a:pt x="3266960" y="25819"/>
                  </a:lnTo>
                  <a:lnTo>
                    <a:pt x="3263582" y="19342"/>
                  </a:lnTo>
                  <a:lnTo>
                    <a:pt x="3257753" y="14478"/>
                  </a:lnTo>
                  <a:lnTo>
                    <a:pt x="3250514" y="12255"/>
                  </a:lnTo>
                  <a:lnTo>
                    <a:pt x="3243249" y="12954"/>
                  </a:lnTo>
                  <a:lnTo>
                    <a:pt x="3236772" y="16332"/>
                  </a:lnTo>
                  <a:lnTo>
                    <a:pt x="3231921" y="22136"/>
                  </a:lnTo>
                  <a:lnTo>
                    <a:pt x="3229699" y="29362"/>
                  </a:lnTo>
                  <a:lnTo>
                    <a:pt x="3230410" y="36639"/>
                  </a:lnTo>
                  <a:lnTo>
                    <a:pt x="3233788" y="43116"/>
                  </a:lnTo>
                  <a:lnTo>
                    <a:pt x="3239617" y="47980"/>
                  </a:lnTo>
                  <a:lnTo>
                    <a:pt x="3246844" y="50203"/>
                  </a:lnTo>
                  <a:lnTo>
                    <a:pt x="3254108" y="49504"/>
                  </a:lnTo>
                  <a:lnTo>
                    <a:pt x="3260585" y="46126"/>
                  </a:lnTo>
                  <a:lnTo>
                    <a:pt x="3265436" y="40322"/>
                  </a:lnTo>
                  <a:lnTo>
                    <a:pt x="3267659" y="33083"/>
                  </a:lnTo>
                  <a:close/>
                </a:path>
                <a:path w="3329940" h="3879850">
                  <a:moveTo>
                    <a:pt x="3299256" y="3656965"/>
                  </a:moveTo>
                  <a:lnTo>
                    <a:pt x="3297174" y="3649967"/>
                  </a:lnTo>
                  <a:lnTo>
                    <a:pt x="3292398" y="3644100"/>
                  </a:lnTo>
                  <a:lnTo>
                    <a:pt x="3285718" y="3640544"/>
                  </a:lnTo>
                  <a:lnTo>
                    <a:pt x="3278441" y="3639858"/>
                  </a:lnTo>
                  <a:lnTo>
                    <a:pt x="3271431" y="3641953"/>
                  </a:lnTo>
                  <a:lnTo>
                    <a:pt x="3265563" y="3646754"/>
                  </a:lnTo>
                  <a:lnTo>
                    <a:pt x="3262007" y="3653434"/>
                  </a:lnTo>
                  <a:lnTo>
                    <a:pt x="3261309" y="3660698"/>
                  </a:lnTo>
                  <a:lnTo>
                    <a:pt x="3263404" y="3667696"/>
                  </a:lnTo>
                  <a:lnTo>
                    <a:pt x="3268180" y="3673564"/>
                  </a:lnTo>
                  <a:lnTo>
                    <a:pt x="3274860" y="3677120"/>
                  </a:lnTo>
                  <a:lnTo>
                    <a:pt x="3282124" y="3677805"/>
                  </a:lnTo>
                  <a:lnTo>
                    <a:pt x="3289122" y="3675723"/>
                  </a:lnTo>
                  <a:lnTo>
                    <a:pt x="3295015" y="3670909"/>
                  </a:lnTo>
                  <a:lnTo>
                    <a:pt x="3298571" y="3664242"/>
                  </a:lnTo>
                  <a:lnTo>
                    <a:pt x="3299256" y="3656965"/>
                  </a:lnTo>
                  <a:close/>
                </a:path>
                <a:path w="3329940" h="3879850">
                  <a:moveTo>
                    <a:pt x="3319564" y="83032"/>
                  </a:moveTo>
                  <a:lnTo>
                    <a:pt x="3317316" y="75780"/>
                  </a:lnTo>
                  <a:lnTo>
                    <a:pt x="3312452" y="69977"/>
                  </a:lnTo>
                  <a:lnTo>
                    <a:pt x="3305962" y="66624"/>
                  </a:lnTo>
                  <a:lnTo>
                    <a:pt x="3298698" y="65925"/>
                  </a:lnTo>
                  <a:lnTo>
                    <a:pt x="3291471" y="68160"/>
                  </a:lnTo>
                  <a:lnTo>
                    <a:pt x="3285667" y="73025"/>
                  </a:lnTo>
                  <a:lnTo>
                    <a:pt x="3282315" y="79514"/>
                  </a:lnTo>
                  <a:lnTo>
                    <a:pt x="3281629" y="86791"/>
                  </a:lnTo>
                  <a:lnTo>
                    <a:pt x="3283877" y="94043"/>
                  </a:lnTo>
                  <a:lnTo>
                    <a:pt x="3288741" y="99834"/>
                  </a:lnTo>
                  <a:lnTo>
                    <a:pt x="3295218" y="103200"/>
                  </a:lnTo>
                  <a:lnTo>
                    <a:pt x="3302495" y="103886"/>
                  </a:lnTo>
                  <a:lnTo>
                    <a:pt x="3309721" y="101650"/>
                  </a:lnTo>
                  <a:lnTo>
                    <a:pt x="3315512" y="96786"/>
                  </a:lnTo>
                  <a:lnTo>
                    <a:pt x="3318878" y="90309"/>
                  </a:lnTo>
                  <a:lnTo>
                    <a:pt x="3319564" y="83032"/>
                  </a:lnTo>
                  <a:close/>
                </a:path>
                <a:path w="3329940" h="3879850">
                  <a:moveTo>
                    <a:pt x="3329305" y="3591369"/>
                  </a:moveTo>
                  <a:lnTo>
                    <a:pt x="3328200" y="3583889"/>
                  </a:lnTo>
                  <a:lnTo>
                    <a:pt x="3324441" y="3577628"/>
                  </a:lnTo>
                  <a:lnTo>
                    <a:pt x="3318611" y="3573234"/>
                  </a:lnTo>
                  <a:lnTo>
                    <a:pt x="3311283" y="3571341"/>
                  </a:lnTo>
                  <a:lnTo>
                    <a:pt x="3303803" y="3572459"/>
                  </a:lnTo>
                  <a:lnTo>
                    <a:pt x="3297542" y="3576218"/>
                  </a:lnTo>
                  <a:lnTo>
                    <a:pt x="3293148" y="3582060"/>
                  </a:lnTo>
                  <a:lnTo>
                    <a:pt x="3291255" y="3589413"/>
                  </a:lnTo>
                  <a:lnTo>
                    <a:pt x="3292360" y="3596894"/>
                  </a:lnTo>
                  <a:lnTo>
                    <a:pt x="3296120" y="3603155"/>
                  </a:lnTo>
                  <a:lnTo>
                    <a:pt x="3301949" y="3607549"/>
                  </a:lnTo>
                  <a:lnTo>
                    <a:pt x="3309277" y="3609429"/>
                  </a:lnTo>
                  <a:lnTo>
                    <a:pt x="3316757" y="3608324"/>
                  </a:lnTo>
                  <a:lnTo>
                    <a:pt x="3323018" y="3604564"/>
                  </a:lnTo>
                  <a:lnTo>
                    <a:pt x="3327425" y="3598735"/>
                  </a:lnTo>
                  <a:lnTo>
                    <a:pt x="3329305" y="3591369"/>
                  </a:lnTo>
                  <a:close/>
                </a:path>
                <a:path w="3329940" h="3879850">
                  <a:moveTo>
                    <a:pt x="3329724" y="3514140"/>
                  </a:moveTo>
                  <a:lnTo>
                    <a:pt x="3328225" y="3506724"/>
                  </a:lnTo>
                  <a:lnTo>
                    <a:pt x="3324136" y="3500678"/>
                  </a:lnTo>
                  <a:lnTo>
                    <a:pt x="3318091" y="3496589"/>
                  </a:lnTo>
                  <a:lnTo>
                    <a:pt x="3310674" y="3495090"/>
                  </a:lnTo>
                  <a:lnTo>
                    <a:pt x="3303257" y="3496589"/>
                  </a:lnTo>
                  <a:lnTo>
                    <a:pt x="3297199" y="3500678"/>
                  </a:lnTo>
                  <a:lnTo>
                    <a:pt x="3293122" y="3506749"/>
                  </a:lnTo>
                  <a:lnTo>
                    <a:pt x="3291624" y="3514179"/>
                  </a:lnTo>
                  <a:lnTo>
                    <a:pt x="3293122" y="3521595"/>
                  </a:lnTo>
                  <a:lnTo>
                    <a:pt x="3297199" y="3527653"/>
                  </a:lnTo>
                  <a:lnTo>
                    <a:pt x="3303257" y="3531730"/>
                  </a:lnTo>
                  <a:lnTo>
                    <a:pt x="3310674" y="3533229"/>
                  </a:lnTo>
                  <a:lnTo>
                    <a:pt x="3318091" y="3531730"/>
                  </a:lnTo>
                  <a:lnTo>
                    <a:pt x="3324136" y="3527653"/>
                  </a:lnTo>
                  <a:lnTo>
                    <a:pt x="3328225" y="3521595"/>
                  </a:lnTo>
                  <a:lnTo>
                    <a:pt x="3329724" y="3514140"/>
                  </a:lnTo>
                  <a:close/>
                </a:path>
                <a:path w="3329940" h="3879850">
                  <a:moveTo>
                    <a:pt x="3329724" y="3437902"/>
                  </a:moveTo>
                  <a:lnTo>
                    <a:pt x="3328225" y="3430486"/>
                  </a:lnTo>
                  <a:lnTo>
                    <a:pt x="3324136" y="3424440"/>
                  </a:lnTo>
                  <a:lnTo>
                    <a:pt x="3318091" y="3420351"/>
                  </a:lnTo>
                  <a:lnTo>
                    <a:pt x="3310674" y="3418852"/>
                  </a:lnTo>
                  <a:lnTo>
                    <a:pt x="3303257" y="3420351"/>
                  </a:lnTo>
                  <a:lnTo>
                    <a:pt x="3297199" y="3424440"/>
                  </a:lnTo>
                  <a:lnTo>
                    <a:pt x="3293122" y="3430511"/>
                  </a:lnTo>
                  <a:lnTo>
                    <a:pt x="3291624" y="3437940"/>
                  </a:lnTo>
                  <a:lnTo>
                    <a:pt x="3293122" y="3445357"/>
                  </a:lnTo>
                  <a:lnTo>
                    <a:pt x="3297199" y="3451415"/>
                  </a:lnTo>
                  <a:lnTo>
                    <a:pt x="3303257" y="3455492"/>
                  </a:lnTo>
                  <a:lnTo>
                    <a:pt x="3310674" y="3456990"/>
                  </a:lnTo>
                  <a:lnTo>
                    <a:pt x="3318091" y="3455492"/>
                  </a:lnTo>
                  <a:lnTo>
                    <a:pt x="3324136" y="3451415"/>
                  </a:lnTo>
                  <a:lnTo>
                    <a:pt x="3328225" y="3445357"/>
                  </a:lnTo>
                  <a:lnTo>
                    <a:pt x="3329724" y="3437902"/>
                  </a:lnTo>
                  <a:close/>
                </a:path>
                <a:path w="3329940" h="3879850">
                  <a:moveTo>
                    <a:pt x="3329724" y="3361664"/>
                  </a:moveTo>
                  <a:lnTo>
                    <a:pt x="3328225" y="3354247"/>
                  </a:lnTo>
                  <a:lnTo>
                    <a:pt x="3324136" y="3348202"/>
                  </a:lnTo>
                  <a:lnTo>
                    <a:pt x="3318091" y="3344113"/>
                  </a:lnTo>
                  <a:lnTo>
                    <a:pt x="3310674" y="3342614"/>
                  </a:lnTo>
                  <a:lnTo>
                    <a:pt x="3303257" y="3344113"/>
                  </a:lnTo>
                  <a:lnTo>
                    <a:pt x="3297199" y="3348202"/>
                  </a:lnTo>
                  <a:lnTo>
                    <a:pt x="3293122" y="3354273"/>
                  </a:lnTo>
                  <a:lnTo>
                    <a:pt x="3291624" y="3361702"/>
                  </a:lnTo>
                  <a:lnTo>
                    <a:pt x="3293122" y="3369119"/>
                  </a:lnTo>
                  <a:lnTo>
                    <a:pt x="3297199" y="3375177"/>
                  </a:lnTo>
                  <a:lnTo>
                    <a:pt x="3303257" y="3379254"/>
                  </a:lnTo>
                  <a:lnTo>
                    <a:pt x="3310674" y="3380752"/>
                  </a:lnTo>
                  <a:lnTo>
                    <a:pt x="3318091" y="3379254"/>
                  </a:lnTo>
                  <a:lnTo>
                    <a:pt x="3324136" y="3375177"/>
                  </a:lnTo>
                  <a:lnTo>
                    <a:pt x="3328225" y="3369119"/>
                  </a:lnTo>
                  <a:lnTo>
                    <a:pt x="3329724" y="3361664"/>
                  </a:lnTo>
                  <a:close/>
                </a:path>
                <a:path w="3329940" h="3879850">
                  <a:moveTo>
                    <a:pt x="3329724" y="3285426"/>
                  </a:moveTo>
                  <a:lnTo>
                    <a:pt x="3328225" y="3278009"/>
                  </a:lnTo>
                  <a:lnTo>
                    <a:pt x="3324136" y="3271964"/>
                  </a:lnTo>
                  <a:lnTo>
                    <a:pt x="3318091" y="3267875"/>
                  </a:lnTo>
                  <a:lnTo>
                    <a:pt x="3310674" y="3266376"/>
                  </a:lnTo>
                  <a:lnTo>
                    <a:pt x="3303257" y="3267875"/>
                  </a:lnTo>
                  <a:lnTo>
                    <a:pt x="3297199" y="3271964"/>
                  </a:lnTo>
                  <a:lnTo>
                    <a:pt x="3293122" y="3278035"/>
                  </a:lnTo>
                  <a:lnTo>
                    <a:pt x="3291624" y="3285464"/>
                  </a:lnTo>
                  <a:lnTo>
                    <a:pt x="3293122" y="3292881"/>
                  </a:lnTo>
                  <a:lnTo>
                    <a:pt x="3297199" y="3298939"/>
                  </a:lnTo>
                  <a:lnTo>
                    <a:pt x="3303257" y="3303016"/>
                  </a:lnTo>
                  <a:lnTo>
                    <a:pt x="3310674" y="3304514"/>
                  </a:lnTo>
                  <a:lnTo>
                    <a:pt x="3318091" y="3303016"/>
                  </a:lnTo>
                  <a:lnTo>
                    <a:pt x="3324136" y="3298939"/>
                  </a:lnTo>
                  <a:lnTo>
                    <a:pt x="3328225" y="3292881"/>
                  </a:lnTo>
                  <a:lnTo>
                    <a:pt x="3329724" y="3285426"/>
                  </a:lnTo>
                  <a:close/>
                </a:path>
                <a:path w="3329940" h="3879850">
                  <a:moveTo>
                    <a:pt x="3329724" y="3209188"/>
                  </a:moveTo>
                  <a:lnTo>
                    <a:pt x="3328225" y="3201771"/>
                  </a:lnTo>
                  <a:lnTo>
                    <a:pt x="3324136" y="3195726"/>
                  </a:lnTo>
                  <a:lnTo>
                    <a:pt x="3318091" y="3191637"/>
                  </a:lnTo>
                  <a:lnTo>
                    <a:pt x="3310674" y="3190138"/>
                  </a:lnTo>
                  <a:lnTo>
                    <a:pt x="3303257" y="3191637"/>
                  </a:lnTo>
                  <a:lnTo>
                    <a:pt x="3297199" y="3195726"/>
                  </a:lnTo>
                  <a:lnTo>
                    <a:pt x="3293122" y="3201797"/>
                  </a:lnTo>
                  <a:lnTo>
                    <a:pt x="3291624" y="3209226"/>
                  </a:lnTo>
                  <a:lnTo>
                    <a:pt x="3293122" y="3216643"/>
                  </a:lnTo>
                  <a:lnTo>
                    <a:pt x="3297199" y="3222701"/>
                  </a:lnTo>
                  <a:lnTo>
                    <a:pt x="3303257" y="3226778"/>
                  </a:lnTo>
                  <a:lnTo>
                    <a:pt x="3310674" y="3228276"/>
                  </a:lnTo>
                  <a:lnTo>
                    <a:pt x="3318091" y="3226778"/>
                  </a:lnTo>
                  <a:lnTo>
                    <a:pt x="3324136" y="3222701"/>
                  </a:lnTo>
                  <a:lnTo>
                    <a:pt x="3328225" y="3216643"/>
                  </a:lnTo>
                  <a:lnTo>
                    <a:pt x="3329724" y="3209188"/>
                  </a:lnTo>
                  <a:close/>
                </a:path>
                <a:path w="3329940" h="3879850">
                  <a:moveTo>
                    <a:pt x="3329724" y="3132950"/>
                  </a:moveTo>
                  <a:lnTo>
                    <a:pt x="3328225" y="3125533"/>
                  </a:lnTo>
                  <a:lnTo>
                    <a:pt x="3324136" y="3119488"/>
                  </a:lnTo>
                  <a:lnTo>
                    <a:pt x="3318091" y="3115399"/>
                  </a:lnTo>
                  <a:lnTo>
                    <a:pt x="3310674" y="3113900"/>
                  </a:lnTo>
                  <a:lnTo>
                    <a:pt x="3303257" y="3115399"/>
                  </a:lnTo>
                  <a:lnTo>
                    <a:pt x="3297199" y="3119488"/>
                  </a:lnTo>
                  <a:lnTo>
                    <a:pt x="3293122" y="3125559"/>
                  </a:lnTo>
                  <a:lnTo>
                    <a:pt x="3291624" y="3132988"/>
                  </a:lnTo>
                  <a:lnTo>
                    <a:pt x="3293122" y="3140405"/>
                  </a:lnTo>
                  <a:lnTo>
                    <a:pt x="3297199" y="3146463"/>
                  </a:lnTo>
                  <a:lnTo>
                    <a:pt x="3303257" y="3150539"/>
                  </a:lnTo>
                  <a:lnTo>
                    <a:pt x="3310674" y="3152038"/>
                  </a:lnTo>
                  <a:lnTo>
                    <a:pt x="3318091" y="3150539"/>
                  </a:lnTo>
                  <a:lnTo>
                    <a:pt x="3324136" y="3146463"/>
                  </a:lnTo>
                  <a:lnTo>
                    <a:pt x="3328225" y="3140405"/>
                  </a:lnTo>
                  <a:lnTo>
                    <a:pt x="3329724" y="3132950"/>
                  </a:lnTo>
                  <a:close/>
                </a:path>
                <a:path w="3329940" h="3879850">
                  <a:moveTo>
                    <a:pt x="3329724" y="3056712"/>
                  </a:moveTo>
                  <a:lnTo>
                    <a:pt x="3328225" y="3049295"/>
                  </a:lnTo>
                  <a:lnTo>
                    <a:pt x="3324136" y="3043250"/>
                  </a:lnTo>
                  <a:lnTo>
                    <a:pt x="3318091" y="3039160"/>
                  </a:lnTo>
                  <a:lnTo>
                    <a:pt x="3310674" y="3037662"/>
                  </a:lnTo>
                  <a:lnTo>
                    <a:pt x="3303257" y="3039160"/>
                  </a:lnTo>
                  <a:lnTo>
                    <a:pt x="3297199" y="3043250"/>
                  </a:lnTo>
                  <a:lnTo>
                    <a:pt x="3293122" y="3049320"/>
                  </a:lnTo>
                  <a:lnTo>
                    <a:pt x="3291624" y="3056750"/>
                  </a:lnTo>
                  <a:lnTo>
                    <a:pt x="3293122" y="3064167"/>
                  </a:lnTo>
                  <a:lnTo>
                    <a:pt x="3297199" y="3070225"/>
                  </a:lnTo>
                  <a:lnTo>
                    <a:pt x="3303257" y="3074301"/>
                  </a:lnTo>
                  <a:lnTo>
                    <a:pt x="3310674" y="3075800"/>
                  </a:lnTo>
                  <a:lnTo>
                    <a:pt x="3318091" y="3074301"/>
                  </a:lnTo>
                  <a:lnTo>
                    <a:pt x="3324136" y="3070225"/>
                  </a:lnTo>
                  <a:lnTo>
                    <a:pt x="3328225" y="3064167"/>
                  </a:lnTo>
                  <a:lnTo>
                    <a:pt x="3329724" y="3056712"/>
                  </a:lnTo>
                  <a:close/>
                </a:path>
                <a:path w="3329940" h="3879850">
                  <a:moveTo>
                    <a:pt x="3329724" y="2980474"/>
                  </a:moveTo>
                  <a:lnTo>
                    <a:pt x="3328225" y="2973057"/>
                  </a:lnTo>
                  <a:lnTo>
                    <a:pt x="3324136" y="2967012"/>
                  </a:lnTo>
                  <a:lnTo>
                    <a:pt x="3318091" y="2962922"/>
                  </a:lnTo>
                  <a:lnTo>
                    <a:pt x="3310674" y="2961424"/>
                  </a:lnTo>
                  <a:lnTo>
                    <a:pt x="3303257" y="2962922"/>
                  </a:lnTo>
                  <a:lnTo>
                    <a:pt x="3297199" y="2967012"/>
                  </a:lnTo>
                  <a:lnTo>
                    <a:pt x="3293122" y="2973082"/>
                  </a:lnTo>
                  <a:lnTo>
                    <a:pt x="3291624" y="2980512"/>
                  </a:lnTo>
                  <a:lnTo>
                    <a:pt x="3293122" y="2987929"/>
                  </a:lnTo>
                  <a:lnTo>
                    <a:pt x="3297199" y="2993987"/>
                  </a:lnTo>
                  <a:lnTo>
                    <a:pt x="3303257" y="2998063"/>
                  </a:lnTo>
                  <a:lnTo>
                    <a:pt x="3310674" y="2999562"/>
                  </a:lnTo>
                  <a:lnTo>
                    <a:pt x="3318091" y="2998063"/>
                  </a:lnTo>
                  <a:lnTo>
                    <a:pt x="3324136" y="2993987"/>
                  </a:lnTo>
                  <a:lnTo>
                    <a:pt x="3328225" y="2987929"/>
                  </a:lnTo>
                  <a:lnTo>
                    <a:pt x="3329724" y="2980474"/>
                  </a:lnTo>
                  <a:close/>
                </a:path>
                <a:path w="3329940" h="3879850">
                  <a:moveTo>
                    <a:pt x="3329724" y="2904236"/>
                  </a:moveTo>
                  <a:lnTo>
                    <a:pt x="3328225" y="2896819"/>
                  </a:lnTo>
                  <a:lnTo>
                    <a:pt x="3324136" y="2890774"/>
                  </a:lnTo>
                  <a:lnTo>
                    <a:pt x="3318091" y="2886684"/>
                  </a:lnTo>
                  <a:lnTo>
                    <a:pt x="3310674" y="2885186"/>
                  </a:lnTo>
                  <a:lnTo>
                    <a:pt x="3303257" y="2886684"/>
                  </a:lnTo>
                  <a:lnTo>
                    <a:pt x="3297199" y="2890774"/>
                  </a:lnTo>
                  <a:lnTo>
                    <a:pt x="3293122" y="2896844"/>
                  </a:lnTo>
                  <a:lnTo>
                    <a:pt x="3291624" y="2904274"/>
                  </a:lnTo>
                  <a:lnTo>
                    <a:pt x="3293122" y="2911691"/>
                  </a:lnTo>
                  <a:lnTo>
                    <a:pt x="3297199" y="2917748"/>
                  </a:lnTo>
                  <a:lnTo>
                    <a:pt x="3303257" y="2921825"/>
                  </a:lnTo>
                  <a:lnTo>
                    <a:pt x="3310674" y="2923324"/>
                  </a:lnTo>
                  <a:lnTo>
                    <a:pt x="3318091" y="2921825"/>
                  </a:lnTo>
                  <a:lnTo>
                    <a:pt x="3324136" y="2917748"/>
                  </a:lnTo>
                  <a:lnTo>
                    <a:pt x="3328225" y="2911691"/>
                  </a:lnTo>
                  <a:lnTo>
                    <a:pt x="3329724" y="2904236"/>
                  </a:lnTo>
                  <a:close/>
                </a:path>
                <a:path w="3329940" h="3879850">
                  <a:moveTo>
                    <a:pt x="3329724" y="2827998"/>
                  </a:moveTo>
                  <a:lnTo>
                    <a:pt x="3328225" y="2820581"/>
                  </a:lnTo>
                  <a:lnTo>
                    <a:pt x="3324136" y="2814536"/>
                  </a:lnTo>
                  <a:lnTo>
                    <a:pt x="3318091" y="2810446"/>
                  </a:lnTo>
                  <a:lnTo>
                    <a:pt x="3310674" y="2808948"/>
                  </a:lnTo>
                  <a:lnTo>
                    <a:pt x="3303257" y="2810446"/>
                  </a:lnTo>
                  <a:lnTo>
                    <a:pt x="3297199" y="2814536"/>
                  </a:lnTo>
                  <a:lnTo>
                    <a:pt x="3293122" y="2820606"/>
                  </a:lnTo>
                  <a:lnTo>
                    <a:pt x="3291624" y="2828036"/>
                  </a:lnTo>
                  <a:lnTo>
                    <a:pt x="3293122" y="2835452"/>
                  </a:lnTo>
                  <a:lnTo>
                    <a:pt x="3297199" y="2841510"/>
                  </a:lnTo>
                  <a:lnTo>
                    <a:pt x="3303257" y="2845587"/>
                  </a:lnTo>
                  <a:lnTo>
                    <a:pt x="3310674" y="2847086"/>
                  </a:lnTo>
                  <a:lnTo>
                    <a:pt x="3318091" y="2845587"/>
                  </a:lnTo>
                  <a:lnTo>
                    <a:pt x="3324136" y="2841510"/>
                  </a:lnTo>
                  <a:lnTo>
                    <a:pt x="3328225" y="2835452"/>
                  </a:lnTo>
                  <a:lnTo>
                    <a:pt x="3329724" y="2827998"/>
                  </a:lnTo>
                  <a:close/>
                </a:path>
                <a:path w="3329940" h="3879850">
                  <a:moveTo>
                    <a:pt x="3329724" y="2751759"/>
                  </a:moveTo>
                  <a:lnTo>
                    <a:pt x="3328225" y="2744343"/>
                  </a:lnTo>
                  <a:lnTo>
                    <a:pt x="3324136" y="2738297"/>
                  </a:lnTo>
                  <a:lnTo>
                    <a:pt x="3318091" y="2734208"/>
                  </a:lnTo>
                  <a:lnTo>
                    <a:pt x="3310674" y="2732709"/>
                  </a:lnTo>
                  <a:lnTo>
                    <a:pt x="3303257" y="2734208"/>
                  </a:lnTo>
                  <a:lnTo>
                    <a:pt x="3297199" y="2738297"/>
                  </a:lnTo>
                  <a:lnTo>
                    <a:pt x="3293122" y="2744368"/>
                  </a:lnTo>
                  <a:lnTo>
                    <a:pt x="3291624" y="2751798"/>
                  </a:lnTo>
                  <a:lnTo>
                    <a:pt x="3293122" y="2759214"/>
                  </a:lnTo>
                  <a:lnTo>
                    <a:pt x="3297199" y="2765272"/>
                  </a:lnTo>
                  <a:lnTo>
                    <a:pt x="3303257" y="2769349"/>
                  </a:lnTo>
                  <a:lnTo>
                    <a:pt x="3310674" y="2770848"/>
                  </a:lnTo>
                  <a:lnTo>
                    <a:pt x="3318091" y="2769349"/>
                  </a:lnTo>
                  <a:lnTo>
                    <a:pt x="3324136" y="2765272"/>
                  </a:lnTo>
                  <a:lnTo>
                    <a:pt x="3328225" y="2759214"/>
                  </a:lnTo>
                  <a:lnTo>
                    <a:pt x="3329724" y="2751759"/>
                  </a:lnTo>
                  <a:close/>
                </a:path>
                <a:path w="3329940" h="3879850">
                  <a:moveTo>
                    <a:pt x="3329724" y="2675521"/>
                  </a:moveTo>
                  <a:lnTo>
                    <a:pt x="3328225" y="2668105"/>
                  </a:lnTo>
                  <a:lnTo>
                    <a:pt x="3324136" y="2662059"/>
                  </a:lnTo>
                  <a:lnTo>
                    <a:pt x="3318091" y="2657970"/>
                  </a:lnTo>
                  <a:lnTo>
                    <a:pt x="3310674" y="2656471"/>
                  </a:lnTo>
                  <a:lnTo>
                    <a:pt x="3303257" y="2657970"/>
                  </a:lnTo>
                  <a:lnTo>
                    <a:pt x="3297199" y="2662059"/>
                  </a:lnTo>
                  <a:lnTo>
                    <a:pt x="3293122" y="2668130"/>
                  </a:lnTo>
                  <a:lnTo>
                    <a:pt x="3291624" y="2675559"/>
                  </a:lnTo>
                  <a:lnTo>
                    <a:pt x="3293122" y="2682976"/>
                  </a:lnTo>
                  <a:lnTo>
                    <a:pt x="3297199" y="2689034"/>
                  </a:lnTo>
                  <a:lnTo>
                    <a:pt x="3303257" y="2693111"/>
                  </a:lnTo>
                  <a:lnTo>
                    <a:pt x="3310674" y="2694609"/>
                  </a:lnTo>
                  <a:lnTo>
                    <a:pt x="3318091" y="2693111"/>
                  </a:lnTo>
                  <a:lnTo>
                    <a:pt x="3324136" y="2689034"/>
                  </a:lnTo>
                  <a:lnTo>
                    <a:pt x="3328225" y="2682976"/>
                  </a:lnTo>
                  <a:lnTo>
                    <a:pt x="3329724" y="2675521"/>
                  </a:lnTo>
                  <a:close/>
                </a:path>
                <a:path w="3329940" h="3879850">
                  <a:moveTo>
                    <a:pt x="3329724" y="2599283"/>
                  </a:moveTo>
                  <a:lnTo>
                    <a:pt x="3328225" y="2591866"/>
                  </a:lnTo>
                  <a:lnTo>
                    <a:pt x="3324136" y="2585821"/>
                  </a:lnTo>
                  <a:lnTo>
                    <a:pt x="3318091" y="2581732"/>
                  </a:lnTo>
                  <a:lnTo>
                    <a:pt x="3310674" y="2580233"/>
                  </a:lnTo>
                  <a:lnTo>
                    <a:pt x="3303257" y="2581732"/>
                  </a:lnTo>
                  <a:lnTo>
                    <a:pt x="3297199" y="2585821"/>
                  </a:lnTo>
                  <a:lnTo>
                    <a:pt x="3293122" y="2591892"/>
                  </a:lnTo>
                  <a:lnTo>
                    <a:pt x="3291624" y="2599321"/>
                  </a:lnTo>
                  <a:lnTo>
                    <a:pt x="3293122" y="2606738"/>
                  </a:lnTo>
                  <a:lnTo>
                    <a:pt x="3297199" y="2612796"/>
                  </a:lnTo>
                  <a:lnTo>
                    <a:pt x="3303257" y="2616873"/>
                  </a:lnTo>
                  <a:lnTo>
                    <a:pt x="3310674" y="2618371"/>
                  </a:lnTo>
                  <a:lnTo>
                    <a:pt x="3318091" y="2616873"/>
                  </a:lnTo>
                  <a:lnTo>
                    <a:pt x="3324136" y="2612796"/>
                  </a:lnTo>
                  <a:lnTo>
                    <a:pt x="3328225" y="2606738"/>
                  </a:lnTo>
                  <a:lnTo>
                    <a:pt x="3329724" y="2599283"/>
                  </a:lnTo>
                  <a:close/>
                </a:path>
                <a:path w="3329940" h="3879850">
                  <a:moveTo>
                    <a:pt x="3329724" y="2523045"/>
                  </a:moveTo>
                  <a:lnTo>
                    <a:pt x="3328225" y="2515628"/>
                  </a:lnTo>
                  <a:lnTo>
                    <a:pt x="3324136" y="2509583"/>
                  </a:lnTo>
                  <a:lnTo>
                    <a:pt x="3318091" y="2505494"/>
                  </a:lnTo>
                  <a:lnTo>
                    <a:pt x="3310674" y="2503995"/>
                  </a:lnTo>
                  <a:lnTo>
                    <a:pt x="3303257" y="2505494"/>
                  </a:lnTo>
                  <a:lnTo>
                    <a:pt x="3297199" y="2509583"/>
                  </a:lnTo>
                  <a:lnTo>
                    <a:pt x="3293122" y="2515654"/>
                  </a:lnTo>
                  <a:lnTo>
                    <a:pt x="3291624" y="2523083"/>
                  </a:lnTo>
                  <a:lnTo>
                    <a:pt x="3293122" y="2530500"/>
                  </a:lnTo>
                  <a:lnTo>
                    <a:pt x="3297199" y="2536558"/>
                  </a:lnTo>
                  <a:lnTo>
                    <a:pt x="3303257" y="2540635"/>
                  </a:lnTo>
                  <a:lnTo>
                    <a:pt x="3310674" y="2542133"/>
                  </a:lnTo>
                  <a:lnTo>
                    <a:pt x="3318091" y="2540635"/>
                  </a:lnTo>
                  <a:lnTo>
                    <a:pt x="3324136" y="2536558"/>
                  </a:lnTo>
                  <a:lnTo>
                    <a:pt x="3328225" y="2530500"/>
                  </a:lnTo>
                  <a:lnTo>
                    <a:pt x="3329724" y="2523045"/>
                  </a:lnTo>
                  <a:close/>
                </a:path>
                <a:path w="3329940" h="3879850">
                  <a:moveTo>
                    <a:pt x="3329724" y="2446807"/>
                  </a:moveTo>
                  <a:lnTo>
                    <a:pt x="3328225" y="2439390"/>
                  </a:lnTo>
                  <a:lnTo>
                    <a:pt x="3324136" y="2433345"/>
                  </a:lnTo>
                  <a:lnTo>
                    <a:pt x="3318091" y="2429256"/>
                  </a:lnTo>
                  <a:lnTo>
                    <a:pt x="3310674" y="2427757"/>
                  </a:lnTo>
                  <a:lnTo>
                    <a:pt x="3303257" y="2429256"/>
                  </a:lnTo>
                  <a:lnTo>
                    <a:pt x="3297199" y="2433345"/>
                  </a:lnTo>
                  <a:lnTo>
                    <a:pt x="3293122" y="2439416"/>
                  </a:lnTo>
                  <a:lnTo>
                    <a:pt x="3291624" y="2446845"/>
                  </a:lnTo>
                  <a:lnTo>
                    <a:pt x="3293122" y="2454262"/>
                  </a:lnTo>
                  <a:lnTo>
                    <a:pt x="3297199" y="2460320"/>
                  </a:lnTo>
                  <a:lnTo>
                    <a:pt x="3303257" y="2464397"/>
                  </a:lnTo>
                  <a:lnTo>
                    <a:pt x="3310674" y="2465895"/>
                  </a:lnTo>
                  <a:lnTo>
                    <a:pt x="3318091" y="2464397"/>
                  </a:lnTo>
                  <a:lnTo>
                    <a:pt x="3324136" y="2460320"/>
                  </a:lnTo>
                  <a:lnTo>
                    <a:pt x="3328225" y="2454262"/>
                  </a:lnTo>
                  <a:lnTo>
                    <a:pt x="3329724" y="2446807"/>
                  </a:lnTo>
                  <a:close/>
                </a:path>
                <a:path w="3329940" h="3879850">
                  <a:moveTo>
                    <a:pt x="3329724" y="2370569"/>
                  </a:moveTo>
                  <a:lnTo>
                    <a:pt x="3328225" y="2363152"/>
                  </a:lnTo>
                  <a:lnTo>
                    <a:pt x="3324136" y="2357107"/>
                  </a:lnTo>
                  <a:lnTo>
                    <a:pt x="3318091" y="2353018"/>
                  </a:lnTo>
                  <a:lnTo>
                    <a:pt x="3310674" y="2351519"/>
                  </a:lnTo>
                  <a:lnTo>
                    <a:pt x="3303257" y="2353018"/>
                  </a:lnTo>
                  <a:lnTo>
                    <a:pt x="3297199" y="2357107"/>
                  </a:lnTo>
                  <a:lnTo>
                    <a:pt x="3293122" y="2363178"/>
                  </a:lnTo>
                  <a:lnTo>
                    <a:pt x="3291624" y="2370607"/>
                  </a:lnTo>
                  <a:lnTo>
                    <a:pt x="3293122" y="2378024"/>
                  </a:lnTo>
                  <a:lnTo>
                    <a:pt x="3297199" y="2384082"/>
                  </a:lnTo>
                  <a:lnTo>
                    <a:pt x="3303257" y="2388158"/>
                  </a:lnTo>
                  <a:lnTo>
                    <a:pt x="3310674" y="2389657"/>
                  </a:lnTo>
                  <a:lnTo>
                    <a:pt x="3318091" y="2388158"/>
                  </a:lnTo>
                  <a:lnTo>
                    <a:pt x="3324136" y="2384082"/>
                  </a:lnTo>
                  <a:lnTo>
                    <a:pt x="3328225" y="2378024"/>
                  </a:lnTo>
                  <a:lnTo>
                    <a:pt x="3329724" y="2370569"/>
                  </a:lnTo>
                  <a:close/>
                </a:path>
                <a:path w="3329940" h="3879850">
                  <a:moveTo>
                    <a:pt x="3329724" y="2294331"/>
                  </a:moveTo>
                  <a:lnTo>
                    <a:pt x="3328225" y="2286914"/>
                  </a:lnTo>
                  <a:lnTo>
                    <a:pt x="3324136" y="2280869"/>
                  </a:lnTo>
                  <a:lnTo>
                    <a:pt x="3318091" y="2276779"/>
                  </a:lnTo>
                  <a:lnTo>
                    <a:pt x="3310674" y="2275281"/>
                  </a:lnTo>
                  <a:lnTo>
                    <a:pt x="3303257" y="2276779"/>
                  </a:lnTo>
                  <a:lnTo>
                    <a:pt x="3297199" y="2280869"/>
                  </a:lnTo>
                  <a:lnTo>
                    <a:pt x="3293122" y="2286939"/>
                  </a:lnTo>
                  <a:lnTo>
                    <a:pt x="3291624" y="2294369"/>
                  </a:lnTo>
                  <a:lnTo>
                    <a:pt x="3293122" y="2301786"/>
                  </a:lnTo>
                  <a:lnTo>
                    <a:pt x="3297199" y="2307844"/>
                  </a:lnTo>
                  <a:lnTo>
                    <a:pt x="3303257" y="2311920"/>
                  </a:lnTo>
                  <a:lnTo>
                    <a:pt x="3310674" y="2313419"/>
                  </a:lnTo>
                  <a:lnTo>
                    <a:pt x="3318091" y="2311920"/>
                  </a:lnTo>
                  <a:lnTo>
                    <a:pt x="3324136" y="2307844"/>
                  </a:lnTo>
                  <a:lnTo>
                    <a:pt x="3328225" y="2301786"/>
                  </a:lnTo>
                  <a:lnTo>
                    <a:pt x="3329724" y="2294331"/>
                  </a:lnTo>
                  <a:close/>
                </a:path>
                <a:path w="3329940" h="3879850">
                  <a:moveTo>
                    <a:pt x="3329724" y="2218093"/>
                  </a:moveTo>
                  <a:lnTo>
                    <a:pt x="3328225" y="2210676"/>
                  </a:lnTo>
                  <a:lnTo>
                    <a:pt x="3324136" y="2204631"/>
                  </a:lnTo>
                  <a:lnTo>
                    <a:pt x="3318091" y="2200541"/>
                  </a:lnTo>
                  <a:lnTo>
                    <a:pt x="3310674" y="2199043"/>
                  </a:lnTo>
                  <a:lnTo>
                    <a:pt x="3303257" y="2200541"/>
                  </a:lnTo>
                  <a:lnTo>
                    <a:pt x="3297199" y="2204631"/>
                  </a:lnTo>
                  <a:lnTo>
                    <a:pt x="3293122" y="2210701"/>
                  </a:lnTo>
                  <a:lnTo>
                    <a:pt x="3291624" y="2218131"/>
                  </a:lnTo>
                  <a:lnTo>
                    <a:pt x="3293122" y="2225548"/>
                  </a:lnTo>
                  <a:lnTo>
                    <a:pt x="3297199" y="2231606"/>
                  </a:lnTo>
                  <a:lnTo>
                    <a:pt x="3303257" y="2235682"/>
                  </a:lnTo>
                  <a:lnTo>
                    <a:pt x="3310674" y="2237181"/>
                  </a:lnTo>
                  <a:lnTo>
                    <a:pt x="3318091" y="2235682"/>
                  </a:lnTo>
                  <a:lnTo>
                    <a:pt x="3324136" y="2231606"/>
                  </a:lnTo>
                  <a:lnTo>
                    <a:pt x="3328225" y="2225548"/>
                  </a:lnTo>
                  <a:lnTo>
                    <a:pt x="3329724" y="2218093"/>
                  </a:lnTo>
                  <a:close/>
                </a:path>
                <a:path w="3329940" h="3879850">
                  <a:moveTo>
                    <a:pt x="3329724" y="2141855"/>
                  </a:moveTo>
                  <a:lnTo>
                    <a:pt x="3328225" y="2134438"/>
                  </a:lnTo>
                  <a:lnTo>
                    <a:pt x="3324136" y="2128393"/>
                  </a:lnTo>
                  <a:lnTo>
                    <a:pt x="3318091" y="2124303"/>
                  </a:lnTo>
                  <a:lnTo>
                    <a:pt x="3310674" y="2122805"/>
                  </a:lnTo>
                  <a:lnTo>
                    <a:pt x="3303257" y="2124303"/>
                  </a:lnTo>
                  <a:lnTo>
                    <a:pt x="3297199" y="2128393"/>
                  </a:lnTo>
                  <a:lnTo>
                    <a:pt x="3293122" y="2134463"/>
                  </a:lnTo>
                  <a:lnTo>
                    <a:pt x="3291624" y="2141893"/>
                  </a:lnTo>
                  <a:lnTo>
                    <a:pt x="3293122" y="2149310"/>
                  </a:lnTo>
                  <a:lnTo>
                    <a:pt x="3297199" y="2155367"/>
                  </a:lnTo>
                  <a:lnTo>
                    <a:pt x="3303257" y="2159444"/>
                  </a:lnTo>
                  <a:lnTo>
                    <a:pt x="3310674" y="2160943"/>
                  </a:lnTo>
                  <a:lnTo>
                    <a:pt x="3318091" y="2159444"/>
                  </a:lnTo>
                  <a:lnTo>
                    <a:pt x="3324136" y="2155367"/>
                  </a:lnTo>
                  <a:lnTo>
                    <a:pt x="3328225" y="2149310"/>
                  </a:lnTo>
                  <a:lnTo>
                    <a:pt x="3329724" y="2141855"/>
                  </a:lnTo>
                  <a:close/>
                </a:path>
                <a:path w="3329940" h="3879850">
                  <a:moveTo>
                    <a:pt x="3329724" y="2065616"/>
                  </a:moveTo>
                  <a:lnTo>
                    <a:pt x="3328225" y="2058200"/>
                  </a:lnTo>
                  <a:lnTo>
                    <a:pt x="3324136" y="2052154"/>
                  </a:lnTo>
                  <a:lnTo>
                    <a:pt x="3318091" y="2048065"/>
                  </a:lnTo>
                  <a:lnTo>
                    <a:pt x="3310674" y="2046566"/>
                  </a:lnTo>
                  <a:lnTo>
                    <a:pt x="3303257" y="2048065"/>
                  </a:lnTo>
                  <a:lnTo>
                    <a:pt x="3297199" y="2052154"/>
                  </a:lnTo>
                  <a:lnTo>
                    <a:pt x="3293122" y="2058225"/>
                  </a:lnTo>
                  <a:lnTo>
                    <a:pt x="3291624" y="2065655"/>
                  </a:lnTo>
                  <a:lnTo>
                    <a:pt x="3293122" y="2073071"/>
                  </a:lnTo>
                  <a:lnTo>
                    <a:pt x="3297199" y="2079129"/>
                  </a:lnTo>
                  <a:lnTo>
                    <a:pt x="3303257" y="2083206"/>
                  </a:lnTo>
                  <a:lnTo>
                    <a:pt x="3310674" y="2084705"/>
                  </a:lnTo>
                  <a:lnTo>
                    <a:pt x="3318091" y="2083206"/>
                  </a:lnTo>
                  <a:lnTo>
                    <a:pt x="3324136" y="2079129"/>
                  </a:lnTo>
                  <a:lnTo>
                    <a:pt x="3328225" y="2073071"/>
                  </a:lnTo>
                  <a:lnTo>
                    <a:pt x="3329724" y="2065616"/>
                  </a:lnTo>
                  <a:close/>
                </a:path>
                <a:path w="3329940" h="3879850">
                  <a:moveTo>
                    <a:pt x="3329724" y="1989378"/>
                  </a:moveTo>
                  <a:lnTo>
                    <a:pt x="3328225" y="1981962"/>
                  </a:lnTo>
                  <a:lnTo>
                    <a:pt x="3324136" y="1975916"/>
                  </a:lnTo>
                  <a:lnTo>
                    <a:pt x="3318091" y="1971827"/>
                  </a:lnTo>
                  <a:lnTo>
                    <a:pt x="3310674" y="1970328"/>
                  </a:lnTo>
                  <a:lnTo>
                    <a:pt x="3303257" y="1971827"/>
                  </a:lnTo>
                  <a:lnTo>
                    <a:pt x="3297199" y="1975916"/>
                  </a:lnTo>
                  <a:lnTo>
                    <a:pt x="3293122" y="1981987"/>
                  </a:lnTo>
                  <a:lnTo>
                    <a:pt x="3291624" y="1989416"/>
                  </a:lnTo>
                  <a:lnTo>
                    <a:pt x="3293122" y="1996833"/>
                  </a:lnTo>
                  <a:lnTo>
                    <a:pt x="3297199" y="2002891"/>
                  </a:lnTo>
                  <a:lnTo>
                    <a:pt x="3303257" y="2006968"/>
                  </a:lnTo>
                  <a:lnTo>
                    <a:pt x="3310674" y="2008466"/>
                  </a:lnTo>
                  <a:lnTo>
                    <a:pt x="3318091" y="2006968"/>
                  </a:lnTo>
                  <a:lnTo>
                    <a:pt x="3324136" y="2002891"/>
                  </a:lnTo>
                  <a:lnTo>
                    <a:pt x="3328225" y="1996833"/>
                  </a:lnTo>
                  <a:lnTo>
                    <a:pt x="3329724" y="1989378"/>
                  </a:lnTo>
                  <a:close/>
                </a:path>
                <a:path w="3329940" h="3879850">
                  <a:moveTo>
                    <a:pt x="3329724" y="1913140"/>
                  </a:moveTo>
                  <a:lnTo>
                    <a:pt x="3328225" y="1905723"/>
                  </a:lnTo>
                  <a:lnTo>
                    <a:pt x="3324136" y="1899678"/>
                  </a:lnTo>
                  <a:lnTo>
                    <a:pt x="3318091" y="1895589"/>
                  </a:lnTo>
                  <a:lnTo>
                    <a:pt x="3310674" y="1894090"/>
                  </a:lnTo>
                  <a:lnTo>
                    <a:pt x="3303257" y="1895589"/>
                  </a:lnTo>
                  <a:lnTo>
                    <a:pt x="3297199" y="1899678"/>
                  </a:lnTo>
                  <a:lnTo>
                    <a:pt x="3293122" y="1905749"/>
                  </a:lnTo>
                  <a:lnTo>
                    <a:pt x="3291624" y="1913178"/>
                  </a:lnTo>
                  <a:lnTo>
                    <a:pt x="3293122" y="1920595"/>
                  </a:lnTo>
                  <a:lnTo>
                    <a:pt x="3297199" y="1926653"/>
                  </a:lnTo>
                  <a:lnTo>
                    <a:pt x="3303257" y="1930730"/>
                  </a:lnTo>
                  <a:lnTo>
                    <a:pt x="3310674" y="1932228"/>
                  </a:lnTo>
                  <a:lnTo>
                    <a:pt x="3318091" y="1930730"/>
                  </a:lnTo>
                  <a:lnTo>
                    <a:pt x="3324136" y="1926653"/>
                  </a:lnTo>
                  <a:lnTo>
                    <a:pt x="3328225" y="1920595"/>
                  </a:lnTo>
                  <a:lnTo>
                    <a:pt x="3329724" y="1913140"/>
                  </a:lnTo>
                  <a:close/>
                </a:path>
                <a:path w="3329940" h="3879850">
                  <a:moveTo>
                    <a:pt x="3329724" y="1836902"/>
                  </a:moveTo>
                  <a:lnTo>
                    <a:pt x="3328225" y="1829485"/>
                  </a:lnTo>
                  <a:lnTo>
                    <a:pt x="3324136" y="1823440"/>
                  </a:lnTo>
                  <a:lnTo>
                    <a:pt x="3318091" y="1819351"/>
                  </a:lnTo>
                  <a:lnTo>
                    <a:pt x="3310674" y="1817852"/>
                  </a:lnTo>
                  <a:lnTo>
                    <a:pt x="3303257" y="1819351"/>
                  </a:lnTo>
                  <a:lnTo>
                    <a:pt x="3297199" y="1823440"/>
                  </a:lnTo>
                  <a:lnTo>
                    <a:pt x="3293122" y="1829511"/>
                  </a:lnTo>
                  <a:lnTo>
                    <a:pt x="3291624" y="1836940"/>
                  </a:lnTo>
                  <a:lnTo>
                    <a:pt x="3293122" y="1844357"/>
                  </a:lnTo>
                  <a:lnTo>
                    <a:pt x="3297199" y="1850415"/>
                  </a:lnTo>
                  <a:lnTo>
                    <a:pt x="3303257" y="1854492"/>
                  </a:lnTo>
                  <a:lnTo>
                    <a:pt x="3310674" y="1855990"/>
                  </a:lnTo>
                  <a:lnTo>
                    <a:pt x="3318091" y="1854492"/>
                  </a:lnTo>
                  <a:lnTo>
                    <a:pt x="3324136" y="1850415"/>
                  </a:lnTo>
                  <a:lnTo>
                    <a:pt x="3328225" y="1844357"/>
                  </a:lnTo>
                  <a:lnTo>
                    <a:pt x="3329724" y="1836902"/>
                  </a:lnTo>
                  <a:close/>
                </a:path>
                <a:path w="3329940" h="3879850">
                  <a:moveTo>
                    <a:pt x="3329724" y="1760664"/>
                  </a:moveTo>
                  <a:lnTo>
                    <a:pt x="3328225" y="1753247"/>
                  </a:lnTo>
                  <a:lnTo>
                    <a:pt x="3324136" y="1747202"/>
                  </a:lnTo>
                  <a:lnTo>
                    <a:pt x="3318091" y="1743113"/>
                  </a:lnTo>
                  <a:lnTo>
                    <a:pt x="3310674" y="1741614"/>
                  </a:lnTo>
                  <a:lnTo>
                    <a:pt x="3303257" y="1743113"/>
                  </a:lnTo>
                  <a:lnTo>
                    <a:pt x="3297199" y="1747202"/>
                  </a:lnTo>
                  <a:lnTo>
                    <a:pt x="3293122" y="1753273"/>
                  </a:lnTo>
                  <a:lnTo>
                    <a:pt x="3291624" y="1760702"/>
                  </a:lnTo>
                  <a:lnTo>
                    <a:pt x="3293122" y="1768119"/>
                  </a:lnTo>
                  <a:lnTo>
                    <a:pt x="3297199" y="1774177"/>
                  </a:lnTo>
                  <a:lnTo>
                    <a:pt x="3303257" y="1778254"/>
                  </a:lnTo>
                  <a:lnTo>
                    <a:pt x="3310674" y="1779752"/>
                  </a:lnTo>
                  <a:lnTo>
                    <a:pt x="3318091" y="1778254"/>
                  </a:lnTo>
                  <a:lnTo>
                    <a:pt x="3324136" y="1774177"/>
                  </a:lnTo>
                  <a:lnTo>
                    <a:pt x="3328225" y="1768119"/>
                  </a:lnTo>
                  <a:lnTo>
                    <a:pt x="3329724" y="1760664"/>
                  </a:lnTo>
                  <a:close/>
                </a:path>
                <a:path w="3329940" h="3879850">
                  <a:moveTo>
                    <a:pt x="3329724" y="1684426"/>
                  </a:moveTo>
                  <a:lnTo>
                    <a:pt x="3328225" y="1677009"/>
                  </a:lnTo>
                  <a:lnTo>
                    <a:pt x="3324136" y="1670964"/>
                  </a:lnTo>
                  <a:lnTo>
                    <a:pt x="3318091" y="1666875"/>
                  </a:lnTo>
                  <a:lnTo>
                    <a:pt x="3310674" y="1665376"/>
                  </a:lnTo>
                  <a:lnTo>
                    <a:pt x="3303257" y="1666875"/>
                  </a:lnTo>
                  <a:lnTo>
                    <a:pt x="3297199" y="1670964"/>
                  </a:lnTo>
                  <a:lnTo>
                    <a:pt x="3293122" y="1677035"/>
                  </a:lnTo>
                  <a:lnTo>
                    <a:pt x="3291624" y="1684464"/>
                  </a:lnTo>
                  <a:lnTo>
                    <a:pt x="3293122" y="1691881"/>
                  </a:lnTo>
                  <a:lnTo>
                    <a:pt x="3297199" y="1697939"/>
                  </a:lnTo>
                  <a:lnTo>
                    <a:pt x="3303257" y="1702015"/>
                  </a:lnTo>
                  <a:lnTo>
                    <a:pt x="3310674" y="1703514"/>
                  </a:lnTo>
                  <a:lnTo>
                    <a:pt x="3318091" y="1702015"/>
                  </a:lnTo>
                  <a:lnTo>
                    <a:pt x="3324136" y="1697939"/>
                  </a:lnTo>
                  <a:lnTo>
                    <a:pt x="3328225" y="1691881"/>
                  </a:lnTo>
                  <a:lnTo>
                    <a:pt x="3329724" y="1684426"/>
                  </a:lnTo>
                  <a:close/>
                </a:path>
                <a:path w="3329940" h="3879850">
                  <a:moveTo>
                    <a:pt x="3329724" y="1608188"/>
                  </a:moveTo>
                  <a:lnTo>
                    <a:pt x="3328225" y="1600771"/>
                  </a:lnTo>
                  <a:lnTo>
                    <a:pt x="3324136" y="1594726"/>
                  </a:lnTo>
                  <a:lnTo>
                    <a:pt x="3318091" y="1590636"/>
                  </a:lnTo>
                  <a:lnTo>
                    <a:pt x="3310674" y="1589138"/>
                  </a:lnTo>
                  <a:lnTo>
                    <a:pt x="3303257" y="1590636"/>
                  </a:lnTo>
                  <a:lnTo>
                    <a:pt x="3297199" y="1594726"/>
                  </a:lnTo>
                  <a:lnTo>
                    <a:pt x="3293122" y="1600796"/>
                  </a:lnTo>
                  <a:lnTo>
                    <a:pt x="3291624" y="1608226"/>
                  </a:lnTo>
                  <a:lnTo>
                    <a:pt x="3293122" y="1615643"/>
                  </a:lnTo>
                  <a:lnTo>
                    <a:pt x="3297199" y="1621701"/>
                  </a:lnTo>
                  <a:lnTo>
                    <a:pt x="3303257" y="1625777"/>
                  </a:lnTo>
                  <a:lnTo>
                    <a:pt x="3310674" y="1627276"/>
                  </a:lnTo>
                  <a:lnTo>
                    <a:pt x="3318091" y="1625777"/>
                  </a:lnTo>
                  <a:lnTo>
                    <a:pt x="3324136" y="1621701"/>
                  </a:lnTo>
                  <a:lnTo>
                    <a:pt x="3328225" y="1615643"/>
                  </a:lnTo>
                  <a:lnTo>
                    <a:pt x="3329724" y="1608188"/>
                  </a:lnTo>
                  <a:close/>
                </a:path>
                <a:path w="3329940" h="3879850">
                  <a:moveTo>
                    <a:pt x="3329724" y="1531950"/>
                  </a:moveTo>
                  <a:lnTo>
                    <a:pt x="3328225" y="1524533"/>
                  </a:lnTo>
                  <a:lnTo>
                    <a:pt x="3324136" y="1518488"/>
                  </a:lnTo>
                  <a:lnTo>
                    <a:pt x="3318091" y="1514398"/>
                  </a:lnTo>
                  <a:lnTo>
                    <a:pt x="3310674" y="1512900"/>
                  </a:lnTo>
                  <a:lnTo>
                    <a:pt x="3303257" y="1514398"/>
                  </a:lnTo>
                  <a:lnTo>
                    <a:pt x="3297199" y="1518488"/>
                  </a:lnTo>
                  <a:lnTo>
                    <a:pt x="3293122" y="1524558"/>
                  </a:lnTo>
                  <a:lnTo>
                    <a:pt x="3291624" y="1531988"/>
                  </a:lnTo>
                  <a:lnTo>
                    <a:pt x="3293122" y="1539405"/>
                  </a:lnTo>
                  <a:lnTo>
                    <a:pt x="3297199" y="1545463"/>
                  </a:lnTo>
                  <a:lnTo>
                    <a:pt x="3303257" y="1549539"/>
                  </a:lnTo>
                  <a:lnTo>
                    <a:pt x="3310674" y="1551038"/>
                  </a:lnTo>
                  <a:lnTo>
                    <a:pt x="3318091" y="1549539"/>
                  </a:lnTo>
                  <a:lnTo>
                    <a:pt x="3324136" y="1545463"/>
                  </a:lnTo>
                  <a:lnTo>
                    <a:pt x="3328225" y="1539405"/>
                  </a:lnTo>
                  <a:lnTo>
                    <a:pt x="3329724" y="1531950"/>
                  </a:lnTo>
                  <a:close/>
                </a:path>
                <a:path w="3329940" h="3879850">
                  <a:moveTo>
                    <a:pt x="3329724" y="1455712"/>
                  </a:moveTo>
                  <a:lnTo>
                    <a:pt x="3328225" y="1448295"/>
                  </a:lnTo>
                  <a:lnTo>
                    <a:pt x="3324136" y="1442250"/>
                  </a:lnTo>
                  <a:lnTo>
                    <a:pt x="3318091" y="1438160"/>
                  </a:lnTo>
                  <a:lnTo>
                    <a:pt x="3310674" y="1436662"/>
                  </a:lnTo>
                  <a:lnTo>
                    <a:pt x="3303257" y="1438160"/>
                  </a:lnTo>
                  <a:lnTo>
                    <a:pt x="3297199" y="1442250"/>
                  </a:lnTo>
                  <a:lnTo>
                    <a:pt x="3293122" y="1448320"/>
                  </a:lnTo>
                  <a:lnTo>
                    <a:pt x="3291624" y="1455750"/>
                  </a:lnTo>
                  <a:lnTo>
                    <a:pt x="3293122" y="1463167"/>
                  </a:lnTo>
                  <a:lnTo>
                    <a:pt x="3297199" y="1469224"/>
                  </a:lnTo>
                  <a:lnTo>
                    <a:pt x="3303257" y="1473301"/>
                  </a:lnTo>
                  <a:lnTo>
                    <a:pt x="3310674" y="1474800"/>
                  </a:lnTo>
                  <a:lnTo>
                    <a:pt x="3318091" y="1473301"/>
                  </a:lnTo>
                  <a:lnTo>
                    <a:pt x="3324136" y="1469224"/>
                  </a:lnTo>
                  <a:lnTo>
                    <a:pt x="3328225" y="1463167"/>
                  </a:lnTo>
                  <a:lnTo>
                    <a:pt x="3329724" y="1455712"/>
                  </a:lnTo>
                  <a:close/>
                </a:path>
                <a:path w="3329940" h="3879850">
                  <a:moveTo>
                    <a:pt x="3329724" y="1379474"/>
                  </a:moveTo>
                  <a:lnTo>
                    <a:pt x="3328225" y="1372057"/>
                  </a:lnTo>
                  <a:lnTo>
                    <a:pt x="3324136" y="1366012"/>
                  </a:lnTo>
                  <a:lnTo>
                    <a:pt x="3318091" y="1361922"/>
                  </a:lnTo>
                  <a:lnTo>
                    <a:pt x="3310674" y="1360424"/>
                  </a:lnTo>
                  <a:lnTo>
                    <a:pt x="3303257" y="1361922"/>
                  </a:lnTo>
                  <a:lnTo>
                    <a:pt x="3297199" y="1366012"/>
                  </a:lnTo>
                  <a:lnTo>
                    <a:pt x="3293122" y="1372082"/>
                  </a:lnTo>
                  <a:lnTo>
                    <a:pt x="3291624" y="1379512"/>
                  </a:lnTo>
                  <a:lnTo>
                    <a:pt x="3293122" y="1386928"/>
                  </a:lnTo>
                  <a:lnTo>
                    <a:pt x="3297199" y="1392986"/>
                  </a:lnTo>
                  <a:lnTo>
                    <a:pt x="3303257" y="1397063"/>
                  </a:lnTo>
                  <a:lnTo>
                    <a:pt x="3310674" y="1398562"/>
                  </a:lnTo>
                  <a:lnTo>
                    <a:pt x="3318091" y="1397063"/>
                  </a:lnTo>
                  <a:lnTo>
                    <a:pt x="3324136" y="1392986"/>
                  </a:lnTo>
                  <a:lnTo>
                    <a:pt x="3328225" y="1386928"/>
                  </a:lnTo>
                  <a:lnTo>
                    <a:pt x="3329724" y="1379474"/>
                  </a:lnTo>
                  <a:close/>
                </a:path>
                <a:path w="3329940" h="3879850">
                  <a:moveTo>
                    <a:pt x="3329724" y="1303235"/>
                  </a:moveTo>
                  <a:lnTo>
                    <a:pt x="3328225" y="1295819"/>
                  </a:lnTo>
                  <a:lnTo>
                    <a:pt x="3324136" y="1289773"/>
                  </a:lnTo>
                  <a:lnTo>
                    <a:pt x="3318091" y="1285684"/>
                  </a:lnTo>
                  <a:lnTo>
                    <a:pt x="3310674" y="1284185"/>
                  </a:lnTo>
                  <a:lnTo>
                    <a:pt x="3303257" y="1285684"/>
                  </a:lnTo>
                  <a:lnTo>
                    <a:pt x="3297199" y="1289773"/>
                  </a:lnTo>
                  <a:lnTo>
                    <a:pt x="3293122" y="1295844"/>
                  </a:lnTo>
                  <a:lnTo>
                    <a:pt x="3291624" y="1303274"/>
                  </a:lnTo>
                  <a:lnTo>
                    <a:pt x="3293122" y="1310690"/>
                  </a:lnTo>
                  <a:lnTo>
                    <a:pt x="3297199" y="1316748"/>
                  </a:lnTo>
                  <a:lnTo>
                    <a:pt x="3303257" y="1320825"/>
                  </a:lnTo>
                  <a:lnTo>
                    <a:pt x="3310674" y="1322324"/>
                  </a:lnTo>
                  <a:lnTo>
                    <a:pt x="3318091" y="1320825"/>
                  </a:lnTo>
                  <a:lnTo>
                    <a:pt x="3324136" y="1316748"/>
                  </a:lnTo>
                  <a:lnTo>
                    <a:pt x="3328225" y="1310690"/>
                  </a:lnTo>
                  <a:lnTo>
                    <a:pt x="3329724" y="1303235"/>
                  </a:lnTo>
                  <a:close/>
                </a:path>
                <a:path w="3329940" h="3879850">
                  <a:moveTo>
                    <a:pt x="3329724" y="1226997"/>
                  </a:moveTo>
                  <a:lnTo>
                    <a:pt x="3328225" y="1219581"/>
                  </a:lnTo>
                  <a:lnTo>
                    <a:pt x="3324136" y="1213535"/>
                  </a:lnTo>
                  <a:lnTo>
                    <a:pt x="3318091" y="1209446"/>
                  </a:lnTo>
                  <a:lnTo>
                    <a:pt x="3310674" y="1207947"/>
                  </a:lnTo>
                  <a:lnTo>
                    <a:pt x="3303257" y="1209446"/>
                  </a:lnTo>
                  <a:lnTo>
                    <a:pt x="3297199" y="1213535"/>
                  </a:lnTo>
                  <a:lnTo>
                    <a:pt x="3293122" y="1219606"/>
                  </a:lnTo>
                  <a:lnTo>
                    <a:pt x="3291624" y="1227035"/>
                  </a:lnTo>
                  <a:lnTo>
                    <a:pt x="3293122" y="1234452"/>
                  </a:lnTo>
                  <a:lnTo>
                    <a:pt x="3297199" y="1240510"/>
                  </a:lnTo>
                  <a:lnTo>
                    <a:pt x="3303257" y="1244587"/>
                  </a:lnTo>
                  <a:lnTo>
                    <a:pt x="3310674" y="1246085"/>
                  </a:lnTo>
                  <a:lnTo>
                    <a:pt x="3318091" y="1244587"/>
                  </a:lnTo>
                  <a:lnTo>
                    <a:pt x="3324136" y="1240510"/>
                  </a:lnTo>
                  <a:lnTo>
                    <a:pt x="3328225" y="1234452"/>
                  </a:lnTo>
                  <a:lnTo>
                    <a:pt x="3329724" y="1226997"/>
                  </a:lnTo>
                  <a:close/>
                </a:path>
                <a:path w="3329940" h="3879850">
                  <a:moveTo>
                    <a:pt x="3329724" y="1150759"/>
                  </a:moveTo>
                  <a:lnTo>
                    <a:pt x="3328225" y="1143342"/>
                  </a:lnTo>
                  <a:lnTo>
                    <a:pt x="3324136" y="1137297"/>
                  </a:lnTo>
                  <a:lnTo>
                    <a:pt x="3318091" y="1133208"/>
                  </a:lnTo>
                  <a:lnTo>
                    <a:pt x="3310674" y="1131709"/>
                  </a:lnTo>
                  <a:lnTo>
                    <a:pt x="3303257" y="1133208"/>
                  </a:lnTo>
                  <a:lnTo>
                    <a:pt x="3297199" y="1137297"/>
                  </a:lnTo>
                  <a:lnTo>
                    <a:pt x="3293122" y="1143368"/>
                  </a:lnTo>
                  <a:lnTo>
                    <a:pt x="3291624" y="1150797"/>
                  </a:lnTo>
                  <a:lnTo>
                    <a:pt x="3293122" y="1158214"/>
                  </a:lnTo>
                  <a:lnTo>
                    <a:pt x="3297199" y="1164272"/>
                  </a:lnTo>
                  <a:lnTo>
                    <a:pt x="3303257" y="1168349"/>
                  </a:lnTo>
                  <a:lnTo>
                    <a:pt x="3310674" y="1169847"/>
                  </a:lnTo>
                  <a:lnTo>
                    <a:pt x="3318091" y="1168349"/>
                  </a:lnTo>
                  <a:lnTo>
                    <a:pt x="3324136" y="1164272"/>
                  </a:lnTo>
                  <a:lnTo>
                    <a:pt x="3328225" y="1158214"/>
                  </a:lnTo>
                  <a:lnTo>
                    <a:pt x="3329724" y="1150759"/>
                  </a:lnTo>
                  <a:close/>
                </a:path>
                <a:path w="3329940" h="3879850">
                  <a:moveTo>
                    <a:pt x="3329724" y="1074521"/>
                  </a:moveTo>
                  <a:lnTo>
                    <a:pt x="3328225" y="1067104"/>
                  </a:lnTo>
                  <a:lnTo>
                    <a:pt x="3324136" y="1061059"/>
                  </a:lnTo>
                  <a:lnTo>
                    <a:pt x="3318091" y="1056970"/>
                  </a:lnTo>
                  <a:lnTo>
                    <a:pt x="3310674" y="1055471"/>
                  </a:lnTo>
                  <a:lnTo>
                    <a:pt x="3303257" y="1056970"/>
                  </a:lnTo>
                  <a:lnTo>
                    <a:pt x="3297199" y="1061059"/>
                  </a:lnTo>
                  <a:lnTo>
                    <a:pt x="3293122" y="1067130"/>
                  </a:lnTo>
                  <a:lnTo>
                    <a:pt x="3291624" y="1074559"/>
                  </a:lnTo>
                  <a:lnTo>
                    <a:pt x="3293122" y="1081976"/>
                  </a:lnTo>
                  <a:lnTo>
                    <a:pt x="3297199" y="1088034"/>
                  </a:lnTo>
                  <a:lnTo>
                    <a:pt x="3303257" y="1092111"/>
                  </a:lnTo>
                  <a:lnTo>
                    <a:pt x="3310674" y="1093609"/>
                  </a:lnTo>
                  <a:lnTo>
                    <a:pt x="3318091" y="1092111"/>
                  </a:lnTo>
                  <a:lnTo>
                    <a:pt x="3324136" y="1088034"/>
                  </a:lnTo>
                  <a:lnTo>
                    <a:pt x="3328225" y="1081976"/>
                  </a:lnTo>
                  <a:lnTo>
                    <a:pt x="3329724" y="1074521"/>
                  </a:lnTo>
                  <a:close/>
                </a:path>
                <a:path w="3329940" h="3879850">
                  <a:moveTo>
                    <a:pt x="3329724" y="998283"/>
                  </a:moveTo>
                  <a:lnTo>
                    <a:pt x="3328225" y="990866"/>
                  </a:lnTo>
                  <a:lnTo>
                    <a:pt x="3324136" y="984821"/>
                  </a:lnTo>
                  <a:lnTo>
                    <a:pt x="3318091" y="980732"/>
                  </a:lnTo>
                  <a:lnTo>
                    <a:pt x="3310674" y="979233"/>
                  </a:lnTo>
                  <a:lnTo>
                    <a:pt x="3303257" y="980732"/>
                  </a:lnTo>
                  <a:lnTo>
                    <a:pt x="3297199" y="984821"/>
                  </a:lnTo>
                  <a:lnTo>
                    <a:pt x="3293122" y="990892"/>
                  </a:lnTo>
                  <a:lnTo>
                    <a:pt x="3291624" y="998321"/>
                  </a:lnTo>
                  <a:lnTo>
                    <a:pt x="3293122" y="1005738"/>
                  </a:lnTo>
                  <a:lnTo>
                    <a:pt x="3297199" y="1011796"/>
                  </a:lnTo>
                  <a:lnTo>
                    <a:pt x="3303257" y="1015873"/>
                  </a:lnTo>
                  <a:lnTo>
                    <a:pt x="3310674" y="1017371"/>
                  </a:lnTo>
                  <a:lnTo>
                    <a:pt x="3318091" y="1015873"/>
                  </a:lnTo>
                  <a:lnTo>
                    <a:pt x="3324136" y="1011796"/>
                  </a:lnTo>
                  <a:lnTo>
                    <a:pt x="3328225" y="1005738"/>
                  </a:lnTo>
                  <a:lnTo>
                    <a:pt x="3329724" y="998283"/>
                  </a:lnTo>
                  <a:close/>
                </a:path>
                <a:path w="3329940" h="3879850">
                  <a:moveTo>
                    <a:pt x="3329724" y="922045"/>
                  </a:moveTo>
                  <a:lnTo>
                    <a:pt x="3328225" y="914628"/>
                  </a:lnTo>
                  <a:lnTo>
                    <a:pt x="3324136" y="908583"/>
                  </a:lnTo>
                  <a:lnTo>
                    <a:pt x="3318091" y="904494"/>
                  </a:lnTo>
                  <a:lnTo>
                    <a:pt x="3310674" y="902995"/>
                  </a:lnTo>
                  <a:lnTo>
                    <a:pt x="3303257" y="904494"/>
                  </a:lnTo>
                  <a:lnTo>
                    <a:pt x="3297199" y="908583"/>
                  </a:lnTo>
                  <a:lnTo>
                    <a:pt x="3293122" y="914654"/>
                  </a:lnTo>
                  <a:lnTo>
                    <a:pt x="3291624" y="922083"/>
                  </a:lnTo>
                  <a:lnTo>
                    <a:pt x="3293122" y="929500"/>
                  </a:lnTo>
                  <a:lnTo>
                    <a:pt x="3297199" y="935558"/>
                  </a:lnTo>
                  <a:lnTo>
                    <a:pt x="3303257" y="939634"/>
                  </a:lnTo>
                  <a:lnTo>
                    <a:pt x="3310674" y="941133"/>
                  </a:lnTo>
                  <a:lnTo>
                    <a:pt x="3318091" y="939634"/>
                  </a:lnTo>
                  <a:lnTo>
                    <a:pt x="3324136" y="935558"/>
                  </a:lnTo>
                  <a:lnTo>
                    <a:pt x="3328225" y="929500"/>
                  </a:lnTo>
                  <a:lnTo>
                    <a:pt x="3329724" y="922045"/>
                  </a:lnTo>
                  <a:close/>
                </a:path>
                <a:path w="3329940" h="3879850">
                  <a:moveTo>
                    <a:pt x="3329724" y="845807"/>
                  </a:moveTo>
                  <a:lnTo>
                    <a:pt x="3328225" y="838390"/>
                  </a:lnTo>
                  <a:lnTo>
                    <a:pt x="3324136" y="832345"/>
                  </a:lnTo>
                  <a:lnTo>
                    <a:pt x="3318091" y="828255"/>
                  </a:lnTo>
                  <a:lnTo>
                    <a:pt x="3310674" y="826757"/>
                  </a:lnTo>
                  <a:lnTo>
                    <a:pt x="3303257" y="828255"/>
                  </a:lnTo>
                  <a:lnTo>
                    <a:pt x="3297199" y="832345"/>
                  </a:lnTo>
                  <a:lnTo>
                    <a:pt x="3293122" y="838415"/>
                  </a:lnTo>
                  <a:lnTo>
                    <a:pt x="3291624" y="845845"/>
                  </a:lnTo>
                  <a:lnTo>
                    <a:pt x="3293122" y="853262"/>
                  </a:lnTo>
                  <a:lnTo>
                    <a:pt x="3297199" y="859320"/>
                  </a:lnTo>
                  <a:lnTo>
                    <a:pt x="3303257" y="863396"/>
                  </a:lnTo>
                  <a:lnTo>
                    <a:pt x="3310674" y="864895"/>
                  </a:lnTo>
                  <a:lnTo>
                    <a:pt x="3318091" y="863396"/>
                  </a:lnTo>
                  <a:lnTo>
                    <a:pt x="3324136" y="859320"/>
                  </a:lnTo>
                  <a:lnTo>
                    <a:pt x="3328225" y="853262"/>
                  </a:lnTo>
                  <a:lnTo>
                    <a:pt x="3329724" y="845807"/>
                  </a:lnTo>
                  <a:close/>
                </a:path>
                <a:path w="3329940" h="3879850">
                  <a:moveTo>
                    <a:pt x="3329724" y="769569"/>
                  </a:moveTo>
                  <a:lnTo>
                    <a:pt x="3328225" y="762152"/>
                  </a:lnTo>
                  <a:lnTo>
                    <a:pt x="3324136" y="756107"/>
                  </a:lnTo>
                  <a:lnTo>
                    <a:pt x="3318091" y="752017"/>
                  </a:lnTo>
                  <a:lnTo>
                    <a:pt x="3310674" y="750519"/>
                  </a:lnTo>
                  <a:lnTo>
                    <a:pt x="3303257" y="752017"/>
                  </a:lnTo>
                  <a:lnTo>
                    <a:pt x="3297199" y="756107"/>
                  </a:lnTo>
                  <a:lnTo>
                    <a:pt x="3293122" y="762177"/>
                  </a:lnTo>
                  <a:lnTo>
                    <a:pt x="3291624" y="769607"/>
                  </a:lnTo>
                  <a:lnTo>
                    <a:pt x="3293122" y="777024"/>
                  </a:lnTo>
                  <a:lnTo>
                    <a:pt x="3297199" y="783082"/>
                  </a:lnTo>
                  <a:lnTo>
                    <a:pt x="3303257" y="787158"/>
                  </a:lnTo>
                  <a:lnTo>
                    <a:pt x="3310674" y="788657"/>
                  </a:lnTo>
                  <a:lnTo>
                    <a:pt x="3318091" y="787158"/>
                  </a:lnTo>
                  <a:lnTo>
                    <a:pt x="3324136" y="783082"/>
                  </a:lnTo>
                  <a:lnTo>
                    <a:pt x="3328225" y="777024"/>
                  </a:lnTo>
                  <a:lnTo>
                    <a:pt x="3329724" y="769569"/>
                  </a:lnTo>
                  <a:close/>
                </a:path>
                <a:path w="3329940" h="3879850">
                  <a:moveTo>
                    <a:pt x="3329724" y="693331"/>
                  </a:moveTo>
                  <a:lnTo>
                    <a:pt x="3328225" y="685914"/>
                  </a:lnTo>
                  <a:lnTo>
                    <a:pt x="3324136" y="679869"/>
                  </a:lnTo>
                  <a:lnTo>
                    <a:pt x="3318091" y="675779"/>
                  </a:lnTo>
                  <a:lnTo>
                    <a:pt x="3310674" y="674281"/>
                  </a:lnTo>
                  <a:lnTo>
                    <a:pt x="3303257" y="675779"/>
                  </a:lnTo>
                  <a:lnTo>
                    <a:pt x="3297199" y="679869"/>
                  </a:lnTo>
                  <a:lnTo>
                    <a:pt x="3293122" y="685939"/>
                  </a:lnTo>
                  <a:lnTo>
                    <a:pt x="3291624" y="693369"/>
                  </a:lnTo>
                  <a:lnTo>
                    <a:pt x="3293122" y="700786"/>
                  </a:lnTo>
                  <a:lnTo>
                    <a:pt x="3297199" y="706843"/>
                  </a:lnTo>
                  <a:lnTo>
                    <a:pt x="3303257" y="710920"/>
                  </a:lnTo>
                  <a:lnTo>
                    <a:pt x="3310674" y="712419"/>
                  </a:lnTo>
                  <a:lnTo>
                    <a:pt x="3318091" y="710920"/>
                  </a:lnTo>
                  <a:lnTo>
                    <a:pt x="3324136" y="706843"/>
                  </a:lnTo>
                  <a:lnTo>
                    <a:pt x="3328225" y="700786"/>
                  </a:lnTo>
                  <a:lnTo>
                    <a:pt x="3329724" y="693331"/>
                  </a:lnTo>
                  <a:close/>
                </a:path>
                <a:path w="3329940" h="3879850">
                  <a:moveTo>
                    <a:pt x="3329724" y="617093"/>
                  </a:moveTo>
                  <a:lnTo>
                    <a:pt x="3328225" y="609676"/>
                  </a:lnTo>
                  <a:lnTo>
                    <a:pt x="3324136" y="603631"/>
                  </a:lnTo>
                  <a:lnTo>
                    <a:pt x="3318091" y="599541"/>
                  </a:lnTo>
                  <a:lnTo>
                    <a:pt x="3310674" y="598043"/>
                  </a:lnTo>
                  <a:lnTo>
                    <a:pt x="3303257" y="599541"/>
                  </a:lnTo>
                  <a:lnTo>
                    <a:pt x="3297199" y="603631"/>
                  </a:lnTo>
                  <a:lnTo>
                    <a:pt x="3293122" y="609701"/>
                  </a:lnTo>
                  <a:lnTo>
                    <a:pt x="3291624" y="617131"/>
                  </a:lnTo>
                  <a:lnTo>
                    <a:pt x="3293122" y="624547"/>
                  </a:lnTo>
                  <a:lnTo>
                    <a:pt x="3297199" y="630605"/>
                  </a:lnTo>
                  <a:lnTo>
                    <a:pt x="3303257" y="634682"/>
                  </a:lnTo>
                  <a:lnTo>
                    <a:pt x="3310674" y="636181"/>
                  </a:lnTo>
                  <a:lnTo>
                    <a:pt x="3318091" y="634682"/>
                  </a:lnTo>
                  <a:lnTo>
                    <a:pt x="3324136" y="630605"/>
                  </a:lnTo>
                  <a:lnTo>
                    <a:pt x="3328225" y="624547"/>
                  </a:lnTo>
                  <a:lnTo>
                    <a:pt x="3329724" y="617093"/>
                  </a:lnTo>
                  <a:close/>
                </a:path>
                <a:path w="3329940" h="3879850">
                  <a:moveTo>
                    <a:pt x="3329724" y="540854"/>
                  </a:moveTo>
                  <a:lnTo>
                    <a:pt x="3328225" y="533438"/>
                  </a:lnTo>
                  <a:lnTo>
                    <a:pt x="3324136" y="527392"/>
                  </a:lnTo>
                  <a:lnTo>
                    <a:pt x="3318091" y="523303"/>
                  </a:lnTo>
                  <a:lnTo>
                    <a:pt x="3310674" y="521804"/>
                  </a:lnTo>
                  <a:lnTo>
                    <a:pt x="3303257" y="523303"/>
                  </a:lnTo>
                  <a:lnTo>
                    <a:pt x="3297199" y="527392"/>
                  </a:lnTo>
                  <a:lnTo>
                    <a:pt x="3293122" y="533463"/>
                  </a:lnTo>
                  <a:lnTo>
                    <a:pt x="3291624" y="540893"/>
                  </a:lnTo>
                  <a:lnTo>
                    <a:pt x="3293122" y="548309"/>
                  </a:lnTo>
                  <a:lnTo>
                    <a:pt x="3297199" y="554367"/>
                  </a:lnTo>
                  <a:lnTo>
                    <a:pt x="3303257" y="558444"/>
                  </a:lnTo>
                  <a:lnTo>
                    <a:pt x="3310674" y="559943"/>
                  </a:lnTo>
                  <a:lnTo>
                    <a:pt x="3318091" y="558444"/>
                  </a:lnTo>
                  <a:lnTo>
                    <a:pt x="3324136" y="554367"/>
                  </a:lnTo>
                  <a:lnTo>
                    <a:pt x="3328225" y="548309"/>
                  </a:lnTo>
                  <a:lnTo>
                    <a:pt x="3329724" y="540854"/>
                  </a:lnTo>
                  <a:close/>
                </a:path>
                <a:path w="3329940" h="3879850">
                  <a:moveTo>
                    <a:pt x="3329724" y="464616"/>
                  </a:moveTo>
                  <a:lnTo>
                    <a:pt x="3328225" y="457200"/>
                  </a:lnTo>
                  <a:lnTo>
                    <a:pt x="3324136" y="451154"/>
                  </a:lnTo>
                  <a:lnTo>
                    <a:pt x="3318091" y="447065"/>
                  </a:lnTo>
                  <a:lnTo>
                    <a:pt x="3310674" y="445566"/>
                  </a:lnTo>
                  <a:lnTo>
                    <a:pt x="3303257" y="447065"/>
                  </a:lnTo>
                  <a:lnTo>
                    <a:pt x="3297199" y="451154"/>
                  </a:lnTo>
                  <a:lnTo>
                    <a:pt x="3293122" y="457225"/>
                  </a:lnTo>
                  <a:lnTo>
                    <a:pt x="3291624" y="464654"/>
                  </a:lnTo>
                  <a:lnTo>
                    <a:pt x="3293122" y="472071"/>
                  </a:lnTo>
                  <a:lnTo>
                    <a:pt x="3297199" y="478129"/>
                  </a:lnTo>
                  <a:lnTo>
                    <a:pt x="3303257" y="482206"/>
                  </a:lnTo>
                  <a:lnTo>
                    <a:pt x="3310674" y="483704"/>
                  </a:lnTo>
                  <a:lnTo>
                    <a:pt x="3318091" y="482206"/>
                  </a:lnTo>
                  <a:lnTo>
                    <a:pt x="3324136" y="478129"/>
                  </a:lnTo>
                  <a:lnTo>
                    <a:pt x="3328225" y="472071"/>
                  </a:lnTo>
                  <a:lnTo>
                    <a:pt x="3329724" y="464616"/>
                  </a:lnTo>
                  <a:close/>
                </a:path>
                <a:path w="3329940" h="3879850">
                  <a:moveTo>
                    <a:pt x="3329724" y="388378"/>
                  </a:moveTo>
                  <a:lnTo>
                    <a:pt x="3328225" y="380961"/>
                  </a:lnTo>
                  <a:lnTo>
                    <a:pt x="3324136" y="374916"/>
                  </a:lnTo>
                  <a:lnTo>
                    <a:pt x="3318091" y="370827"/>
                  </a:lnTo>
                  <a:lnTo>
                    <a:pt x="3310674" y="369328"/>
                  </a:lnTo>
                  <a:lnTo>
                    <a:pt x="3303257" y="370827"/>
                  </a:lnTo>
                  <a:lnTo>
                    <a:pt x="3297199" y="374916"/>
                  </a:lnTo>
                  <a:lnTo>
                    <a:pt x="3293122" y="380987"/>
                  </a:lnTo>
                  <a:lnTo>
                    <a:pt x="3291624" y="388416"/>
                  </a:lnTo>
                  <a:lnTo>
                    <a:pt x="3293122" y="395833"/>
                  </a:lnTo>
                  <a:lnTo>
                    <a:pt x="3297199" y="401891"/>
                  </a:lnTo>
                  <a:lnTo>
                    <a:pt x="3303257" y="405968"/>
                  </a:lnTo>
                  <a:lnTo>
                    <a:pt x="3310674" y="407466"/>
                  </a:lnTo>
                  <a:lnTo>
                    <a:pt x="3318091" y="405968"/>
                  </a:lnTo>
                  <a:lnTo>
                    <a:pt x="3324136" y="401891"/>
                  </a:lnTo>
                  <a:lnTo>
                    <a:pt x="3328225" y="395833"/>
                  </a:lnTo>
                  <a:lnTo>
                    <a:pt x="3329724" y="388378"/>
                  </a:lnTo>
                  <a:close/>
                </a:path>
                <a:path w="3329940" h="3879850">
                  <a:moveTo>
                    <a:pt x="3329724" y="312140"/>
                  </a:moveTo>
                  <a:lnTo>
                    <a:pt x="3328225" y="304723"/>
                  </a:lnTo>
                  <a:lnTo>
                    <a:pt x="3324136" y="298678"/>
                  </a:lnTo>
                  <a:lnTo>
                    <a:pt x="3318091" y="294589"/>
                  </a:lnTo>
                  <a:lnTo>
                    <a:pt x="3310674" y="293090"/>
                  </a:lnTo>
                  <a:lnTo>
                    <a:pt x="3303257" y="294589"/>
                  </a:lnTo>
                  <a:lnTo>
                    <a:pt x="3297199" y="298678"/>
                  </a:lnTo>
                  <a:lnTo>
                    <a:pt x="3293122" y="304749"/>
                  </a:lnTo>
                  <a:lnTo>
                    <a:pt x="3291624" y="312178"/>
                  </a:lnTo>
                  <a:lnTo>
                    <a:pt x="3293122" y="319595"/>
                  </a:lnTo>
                  <a:lnTo>
                    <a:pt x="3297199" y="325653"/>
                  </a:lnTo>
                  <a:lnTo>
                    <a:pt x="3303257" y="329730"/>
                  </a:lnTo>
                  <a:lnTo>
                    <a:pt x="3310674" y="331228"/>
                  </a:lnTo>
                  <a:lnTo>
                    <a:pt x="3318091" y="329730"/>
                  </a:lnTo>
                  <a:lnTo>
                    <a:pt x="3324136" y="325653"/>
                  </a:lnTo>
                  <a:lnTo>
                    <a:pt x="3328225" y="319595"/>
                  </a:lnTo>
                  <a:lnTo>
                    <a:pt x="3329724" y="312140"/>
                  </a:lnTo>
                  <a:close/>
                </a:path>
                <a:path w="3329940" h="3879850">
                  <a:moveTo>
                    <a:pt x="3329724" y="235902"/>
                  </a:moveTo>
                  <a:lnTo>
                    <a:pt x="3328225" y="228485"/>
                  </a:lnTo>
                  <a:lnTo>
                    <a:pt x="3324136" y="222440"/>
                  </a:lnTo>
                  <a:lnTo>
                    <a:pt x="3318091" y="218351"/>
                  </a:lnTo>
                  <a:lnTo>
                    <a:pt x="3310674" y="216852"/>
                  </a:lnTo>
                  <a:lnTo>
                    <a:pt x="3303257" y="218351"/>
                  </a:lnTo>
                  <a:lnTo>
                    <a:pt x="3297199" y="222440"/>
                  </a:lnTo>
                  <a:lnTo>
                    <a:pt x="3293122" y="228511"/>
                  </a:lnTo>
                  <a:lnTo>
                    <a:pt x="3291624" y="235940"/>
                  </a:lnTo>
                  <a:lnTo>
                    <a:pt x="3293122" y="243357"/>
                  </a:lnTo>
                  <a:lnTo>
                    <a:pt x="3297199" y="249415"/>
                  </a:lnTo>
                  <a:lnTo>
                    <a:pt x="3303257" y="253492"/>
                  </a:lnTo>
                  <a:lnTo>
                    <a:pt x="3310674" y="254990"/>
                  </a:lnTo>
                  <a:lnTo>
                    <a:pt x="3318091" y="253492"/>
                  </a:lnTo>
                  <a:lnTo>
                    <a:pt x="3324136" y="249415"/>
                  </a:lnTo>
                  <a:lnTo>
                    <a:pt x="3328225" y="243357"/>
                  </a:lnTo>
                  <a:lnTo>
                    <a:pt x="3329724" y="235902"/>
                  </a:lnTo>
                  <a:close/>
                </a:path>
                <a:path w="3329940" h="3879850">
                  <a:moveTo>
                    <a:pt x="3329724" y="159664"/>
                  </a:moveTo>
                  <a:lnTo>
                    <a:pt x="3328225" y="152247"/>
                  </a:lnTo>
                  <a:lnTo>
                    <a:pt x="3324136" y="146202"/>
                  </a:lnTo>
                  <a:lnTo>
                    <a:pt x="3318091" y="142113"/>
                  </a:lnTo>
                  <a:lnTo>
                    <a:pt x="3310674" y="140614"/>
                  </a:lnTo>
                  <a:lnTo>
                    <a:pt x="3303257" y="142113"/>
                  </a:lnTo>
                  <a:lnTo>
                    <a:pt x="3297199" y="146202"/>
                  </a:lnTo>
                  <a:lnTo>
                    <a:pt x="3293122" y="152273"/>
                  </a:lnTo>
                  <a:lnTo>
                    <a:pt x="3291624" y="159702"/>
                  </a:lnTo>
                  <a:lnTo>
                    <a:pt x="3293122" y="167119"/>
                  </a:lnTo>
                  <a:lnTo>
                    <a:pt x="3297199" y="173177"/>
                  </a:lnTo>
                  <a:lnTo>
                    <a:pt x="3303257" y="177253"/>
                  </a:lnTo>
                  <a:lnTo>
                    <a:pt x="3310674" y="178752"/>
                  </a:lnTo>
                  <a:lnTo>
                    <a:pt x="3318091" y="177253"/>
                  </a:lnTo>
                  <a:lnTo>
                    <a:pt x="3324136" y="173177"/>
                  </a:lnTo>
                  <a:lnTo>
                    <a:pt x="3328225" y="167119"/>
                  </a:lnTo>
                  <a:lnTo>
                    <a:pt x="3329724" y="159664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263316" y="5386560"/>
              <a:ext cx="1964689" cy="365760"/>
            </a:xfrm>
            <a:custGeom>
              <a:avLst/>
              <a:gdLst/>
              <a:ahLst/>
              <a:cxnLst/>
              <a:rect l="l" t="t" r="r" b="b"/>
              <a:pathLst>
                <a:path w="1964690" h="365760">
                  <a:moveTo>
                    <a:pt x="1903622" y="0"/>
                  </a:moveTo>
                  <a:lnTo>
                    <a:pt x="60961" y="0"/>
                  </a:lnTo>
                  <a:lnTo>
                    <a:pt x="37232" y="4790"/>
                  </a:lnTo>
                  <a:lnTo>
                    <a:pt x="17855" y="17855"/>
                  </a:lnTo>
                  <a:lnTo>
                    <a:pt x="4790" y="37232"/>
                  </a:lnTo>
                  <a:lnTo>
                    <a:pt x="0" y="60961"/>
                  </a:lnTo>
                  <a:lnTo>
                    <a:pt x="0" y="304798"/>
                  </a:lnTo>
                  <a:lnTo>
                    <a:pt x="4790" y="328527"/>
                  </a:lnTo>
                  <a:lnTo>
                    <a:pt x="17855" y="347904"/>
                  </a:lnTo>
                  <a:lnTo>
                    <a:pt x="37232" y="360969"/>
                  </a:lnTo>
                  <a:lnTo>
                    <a:pt x="60961" y="365760"/>
                  </a:lnTo>
                  <a:lnTo>
                    <a:pt x="1903622" y="365760"/>
                  </a:lnTo>
                  <a:lnTo>
                    <a:pt x="1927350" y="360969"/>
                  </a:lnTo>
                  <a:lnTo>
                    <a:pt x="1946728" y="347904"/>
                  </a:lnTo>
                  <a:lnTo>
                    <a:pt x="1959792" y="328527"/>
                  </a:lnTo>
                  <a:lnTo>
                    <a:pt x="1964583" y="304798"/>
                  </a:lnTo>
                  <a:lnTo>
                    <a:pt x="1964583" y="60961"/>
                  </a:lnTo>
                  <a:lnTo>
                    <a:pt x="1959792" y="37232"/>
                  </a:lnTo>
                  <a:lnTo>
                    <a:pt x="1946728" y="17855"/>
                  </a:lnTo>
                  <a:lnTo>
                    <a:pt x="1927350" y="4790"/>
                  </a:lnTo>
                  <a:lnTo>
                    <a:pt x="1903622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516150" y="5256276"/>
            <a:ext cx="1458595" cy="1208405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51435" indent="-39370">
              <a:lnSpc>
                <a:spcPct val="100000"/>
              </a:lnSpc>
              <a:spcBef>
                <a:spcPts val="1155"/>
              </a:spcBef>
            </a:pPr>
            <a:r>
              <a:rPr dirty="0" sz="2000" spc="-165">
                <a:solidFill>
                  <a:srgbClr val="130F24"/>
                </a:solidFill>
                <a:latin typeface="Arial Black"/>
                <a:cs typeface="Arial Black"/>
              </a:rPr>
              <a:t>Add</a:t>
            </a:r>
            <a:r>
              <a:rPr dirty="0" sz="2000" spc="-13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500">
                <a:solidFill>
                  <a:srgbClr val="130F24"/>
                </a:solidFill>
                <a:latin typeface="Arial Black"/>
                <a:cs typeface="Arial Black"/>
              </a:rPr>
              <a:t>&amp;</a:t>
            </a:r>
            <a:r>
              <a:rPr dirty="0" sz="2000" spc="-12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165">
                <a:solidFill>
                  <a:srgbClr val="130F24"/>
                </a:solidFill>
                <a:latin typeface="Arial Black"/>
                <a:cs typeface="Arial Black"/>
              </a:rPr>
              <a:t>Norm</a:t>
            </a:r>
            <a:endParaRPr sz="2000">
              <a:latin typeface="Arial Black"/>
              <a:cs typeface="Arial Black"/>
            </a:endParaRPr>
          </a:p>
          <a:p>
            <a:pPr marL="159385" marR="43180" indent="-108585">
              <a:lnSpc>
                <a:spcPct val="100000"/>
              </a:lnSpc>
              <a:spcBef>
                <a:spcPts val="1055"/>
              </a:spcBef>
            </a:pPr>
            <a:r>
              <a:rPr dirty="0" sz="2000" spc="-80">
                <a:solidFill>
                  <a:srgbClr val="FFFFFF"/>
                </a:solidFill>
                <a:latin typeface="Arial Black"/>
                <a:cs typeface="Arial Black"/>
              </a:rPr>
              <a:t>Multi-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Head </a:t>
            </a:r>
            <a:r>
              <a:rPr dirty="0" sz="2000" spc="-55">
                <a:solidFill>
                  <a:srgbClr val="FFFFFF"/>
                </a:solidFill>
                <a:latin typeface="Arial Black"/>
                <a:cs typeface="Arial Black"/>
              </a:rPr>
              <a:t>Attention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263316" y="3709859"/>
            <a:ext cx="1964689" cy="564515"/>
            <a:chOff x="6263316" y="3709859"/>
            <a:chExt cx="1964689" cy="564515"/>
          </a:xfrm>
        </p:grpSpPr>
        <p:sp>
          <p:nvSpPr>
            <p:cNvPr id="16" name="object 16" descr=""/>
            <p:cNvSpPr/>
            <p:nvPr/>
          </p:nvSpPr>
          <p:spPr>
            <a:xfrm>
              <a:off x="7245607" y="4051307"/>
              <a:ext cx="0" cy="203835"/>
            </a:xfrm>
            <a:custGeom>
              <a:avLst/>
              <a:gdLst/>
              <a:ahLst/>
              <a:cxnLst/>
              <a:rect l="l" t="t" r="r" b="b"/>
              <a:pathLst>
                <a:path w="0" h="203835">
                  <a:moveTo>
                    <a:pt x="4" y="203641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63316" y="3709859"/>
              <a:ext cx="1964689" cy="365760"/>
            </a:xfrm>
            <a:custGeom>
              <a:avLst/>
              <a:gdLst/>
              <a:ahLst/>
              <a:cxnLst/>
              <a:rect l="l" t="t" r="r" b="b"/>
              <a:pathLst>
                <a:path w="1964690" h="365760">
                  <a:moveTo>
                    <a:pt x="1903622" y="0"/>
                  </a:moveTo>
                  <a:lnTo>
                    <a:pt x="60961" y="0"/>
                  </a:lnTo>
                  <a:lnTo>
                    <a:pt x="37232" y="4790"/>
                  </a:lnTo>
                  <a:lnTo>
                    <a:pt x="17855" y="17855"/>
                  </a:lnTo>
                  <a:lnTo>
                    <a:pt x="4790" y="37233"/>
                  </a:lnTo>
                  <a:lnTo>
                    <a:pt x="0" y="60962"/>
                  </a:lnTo>
                  <a:lnTo>
                    <a:pt x="0" y="304798"/>
                  </a:lnTo>
                  <a:lnTo>
                    <a:pt x="4790" y="328528"/>
                  </a:lnTo>
                  <a:lnTo>
                    <a:pt x="17855" y="347905"/>
                  </a:lnTo>
                  <a:lnTo>
                    <a:pt x="37232" y="360969"/>
                  </a:lnTo>
                  <a:lnTo>
                    <a:pt x="60961" y="365759"/>
                  </a:lnTo>
                  <a:lnTo>
                    <a:pt x="1903622" y="365759"/>
                  </a:lnTo>
                  <a:lnTo>
                    <a:pt x="1927350" y="360969"/>
                  </a:lnTo>
                  <a:lnTo>
                    <a:pt x="1946728" y="347905"/>
                  </a:lnTo>
                  <a:lnTo>
                    <a:pt x="1959792" y="328528"/>
                  </a:lnTo>
                  <a:lnTo>
                    <a:pt x="1964583" y="304798"/>
                  </a:lnTo>
                  <a:lnTo>
                    <a:pt x="1964583" y="60962"/>
                  </a:lnTo>
                  <a:lnTo>
                    <a:pt x="1959792" y="37233"/>
                  </a:lnTo>
                  <a:lnTo>
                    <a:pt x="1946728" y="17855"/>
                  </a:lnTo>
                  <a:lnTo>
                    <a:pt x="1927350" y="4790"/>
                  </a:lnTo>
                  <a:lnTo>
                    <a:pt x="1903622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6411534" y="3713988"/>
            <a:ext cx="166814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 sz="2000" spc="-165">
                <a:solidFill>
                  <a:srgbClr val="130F24"/>
                </a:solidFill>
                <a:latin typeface="Arial Black"/>
                <a:cs typeface="Arial Black"/>
              </a:rPr>
              <a:t>Add</a:t>
            </a:r>
            <a:r>
              <a:rPr dirty="0" sz="2000" spc="-13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500">
                <a:solidFill>
                  <a:srgbClr val="130F24"/>
                </a:solidFill>
                <a:latin typeface="Arial Black"/>
                <a:cs typeface="Arial Black"/>
              </a:rPr>
              <a:t>&amp;</a:t>
            </a:r>
            <a:r>
              <a:rPr dirty="0" sz="2000" spc="-12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20">
                <a:solidFill>
                  <a:srgbClr val="130F24"/>
                </a:solidFill>
                <a:latin typeface="Arial Black"/>
                <a:cs typeface="Arial Black"/>
              </a:rPr>
              <a:t>Norm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Feed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80">
                <a:solidFill>
                  <a:srgbClr val="FFFFFF"/>
                </a:solidFill>
                <a:latin typeface="Arial Black"/>
                <a:cs typeface="Arial Black"/>
              </a:rPr>
              <a:t>Forward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932370" y="2073910"/>
            <a:ext cx="6940550" cy="5312410"/>
            <a:chOff x="5932370" y="2073910"/>
            <a:chExt cx="6940550" cy="5312410"/>
          </a:xfrm>
        </p:grpSpPr>
        <p:sp>
          <p:nvSpPr>
            <p:cNvPr id="20" name="object 20" descr=""/>
            <p:cNvSpPr/>
            <p:nvPr/>
          </p:nvSpPr>
          <p:spPr>
            <a:xfrm>
              <a:off x="7245611" y="3195598"/>
              <a:ext cx="0" cy="531495"/>
            </a:xfrm>
            <a:custGeom>
              <a:avLst/>
              <a:gdLst/>
              <a:ahLst/>
              <a:cxnLst/>
              <a:rect l="l" t="t" r="r" b="b"/>
              <a:pathLst>
                <a:path w="0" h="531495">
                  <a:moveTo>
                    <a:pt x="0" y="531031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670294" y="6508102"/>
              <a:ext cx="1188720" cy="322580"/>
            </a:xfrm>
            <a:custGeom>
              <a:avLst/>
              <a:gdLst/>
              <a:ahLst/>
              <a:cxnLst/>
              <a:rect l="l" t="t" r="r" b="b"/>
              <a:pathLst>
                <a:path w="1188720" h="322579">
                  <a:moveTo>
                    <a:pt x="114300" y="114300"/>
                  </a:move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322376"/>
                  </a:lnTo>
                  <a:lnTo>
                    <a:pt x="76200" y="322376"/>
                  </a:lnTo>
                  <a:lnTo>
                    <a:pt x="76200" y="114300"/>
                  </a:lnTo>
                  <a:lnTo>
                    <a:pt x="114300" y="114300"/>
                  </a:lnTo>
                  <a:close/>
                </a:path>
                <a:path w="1188720" h="322579">
                  <a:moveTo>
                    <a:pt x="1188593" y="114300"/>
                  </a:moveTo>
                  <a:lnTo>
                    <a:pt x="1179068" y="95250"/>
                  </a:lnTo>
                  <a:lnTo>
                    <a:pt x="1131443" y="0"/>
                  </a:lnTo>
                  <a:lnTo>
                    <a:pt x="1074293" y="114300"/>
                  </a:lnTo>
                  <a:lnTo>
                    <a:pt x="1112393" y="114300"/>
                  </a:lnTo>
                  <a:lnTo>
                    <a:pt x="1112393" y="322376"/>
                  </a:lnTo>
                  <a:lnTo>
                    <a:pt x="1150493" y="322376"/>
                  </a:lnTo>
                  <a:lnTo>
                    <a:pt x="1150493" y="114300"/>
                  </a:lnTo>
                  <a:lnTo>
                    <a:pt x="1188593" y="11430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712205" y="6830470"/>
              <a:ext cx="1111250" cy="0"/>
            </a:xfrm>
            <a:custGeom>
              <a:avLst/>
              <a:gdLst/>
              <a:ahLst/>
              <a:cxnLst/>
              <a:rect l="l" t="t" r="r" b="b"/>
              <a:pathLst>
                <a:path w="1111250" h="0">
                  <a:moveTo>
                    <a:pt x="0" y="0"/>
                  </a:moveTo>
                  <a:lnTo>
                    <a:pt x="1111123" y="1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951420" y="7010373"/>
              <a:ext cx="1276985" cy="0"/>
            </a:xfrm>
            <a:custGeom>
              <a:avLst/>
              <a:gdLst/>
              <a:ahLst/>
              <a:cxnLst/>
              <a:rect l="l" t="t" r="r" b="b"/>
              <a:pathLst>
                <a:path w="1276984" h="0">
                  <a:moveTo>
                    <a:pt x="0" y="0"/>
                  </a:moveTo>
                  <a:lnTo>
                    <a:pt x="1276736" y="1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951420" y="5591596"/>
              <a:ext cx="0" cy="1438275"/>
            </a:xfrm>
            <a:custGeom>
              <a:avLst/>
              <a:gdLst/>
              <a:ahLst/>
              <a:cxnLst/>
              <a:rect l="l" t="t" r="r" b="b"/>
              <a:pathLst>
                <a:path w="0" h="1438275">
                  <a:moveTo>
                    <a:pt x="0" y="1437682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935187" y="5534446"/>
              <a:ext cx="257810" cy="114300"/>
            </a:xfrm>
            <a:custGeom>
              <a:avLst/>
              <a:gdLst/>
              <a:ahLst/>
              <a:cxnLst/>
              <a:rect l="l" t="t" r="r" b="b"/>
              <a:pathLst>
                <a:path w="257810" h="114300">
                  <a:moveTo>
                    <a:pt x="143102" y="0"/>
                  </a:moveTo>
                  <a:lnTo>
                    <a:pt x="143102" y="114300"/>
                  </a:lnTo>
                  <a:lnTo>
                    <a:pt x="219302" y="76200"/>
                  </a:lnTo>
                  <a:lnTo>
                    <a:pt x="162152" y="76200"/>
                  </a:lnTo>
                  <a:lnTo>
                    <a:pt x="162152" y="38100"/>
                  </a:lnTo>
                  <a:lnTo>
                    <a:pt x="219302" y="38100"/>
                  </a:lnTo>
                  <a:lnTo>
                    <a:pt x="143102" y="0"/>
                  </a:lnTo>
                  <a:close/>
                </a:path>
                <a:path w="257810" h="114300">
                  <a:moveTo>
                    <a:pt x="143102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43102" y="76200"/>
                  </a:lnTo>
                  <a:lnTo>
                    <a:pt x="143102" y="38100"/>
                  </a:lnTo>
                  <a:close/>
                </a:path>
                <a:path w="257810" h="114300">
                  <a:moveTo>
                    <a:pt x="219302" y="38100"/>
                  </a:moveTo>
                  <a:lnTo>
                    <a:pt x="162152" y="38100"/>
                  </a:lnTo>
                  <a:lnTo>
                    <a:pt x="162152" y="76200"/>
                  </a:lnTo>
                  <a:lnTo>
                    <a:pt x="219302" y="76200"/>
                  </a:lnTo>
                  <a:lnTo>
                    <a:pt x="257402" y="57150"/>
                  </a:lnTo>
                  <a:lnTo>
                    <a:pt x="219302" y="3810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951420" y="5115646"/>
              <a:ext cx="1276985" cy="0"/>
            </a:xfrm>
            <a:custGeom>
              <a:avLst/>
              <a:gdLst/>
              <a:ahLst/>
              <a:cxnLst/>
              <a:rect l="l" t="t" r="r" b="b"/>
              <a:pathLst>
                <a:path w="1276984" h="0">
                  <a:moveTo>
                    <a:pt x="0" y="0"/>
                  </a:moveTo>
                  <a:lnTo>
                    <a:pt x="1276736" y="1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951420" y="3920042"/>
              <a:ext cx="0" cy="1206500"/>
            </a:xfrm>
            <a:custGeom>
              <a:avLst/>
              <a:gdLst/>
              <a:ahLst/>
              <a:cxnLst/>
              <a:rect l="l" t="t" r="r" b="b"/>
              <a:pathLst>
                <a:path w="0" h="1206500">
                  <a:moveTo>
                    <a:pt x="0" y="1206427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935180" y="2073909"/>
              <a:ext cx="6938009" cy="5312410"/>
            </a:xfrm>
            <a:custGeom>
              <a:avLst/>
              <a:gdLst/>
              <a:ahLst/>
              <a:cxnLst/>
              <a:rect l="l" t="t" r="r" b="b"/>
              <a:pathLst>
                <a:path w="6938009" h="5312409">
                  <a:moveTo>
                    <a:pt x="257403" y="1846135"/>
                  </a:moveTo>
                  <a:lnTo>
                    <a:pt x="143103" y="1788985"/>
                  </a:lnTo>
                  <a:lnTo>
                    <a:pt x="143103" y="1827085"/>
                  </a:lnTo>
                  <a:lnTo>
                    <a:pt x="0" y="1827085"/>
                  </a:lnTo>
                  <a:lnTo>
                    <a:pt x="0" y="1865185"/>
                  </a:lnTo>
                  <a:lnTo>
                    <a:pt x="143103" y="1865185"/>
                  </a:lnTo>
                  <a:lnTo>
                    <a:pt x="143103" y="1903285"/>
                  </a:lnTo>
                  <a:lnTo>
                    <a:pt x="219303" y="1865185"/>
                  </a:lnTo>
                  <a:lnTo>
                    <a:pt x="257403" y="1846135"/>
                  </a:lnTo>
                  <a:close/>
                </a:path>
                <a:path w="6938009" h="5312409">
                  <a:moveTo>
                    <a:pt x="3645776" y="4976952"/>
                  </a:moveTo>
                  <a:lnTo>
                    <a:pt x="3644277" y="4969535"/>
                  </a:lnTo>
                  <a:lnTo>
                    <a:pt x="3640188" y="4963477"/>
                  </a:lnTo>
                  <a:lnTo>
                    <a:pt x="3634143" y="4959401"/>
                  </a:lnTo>
                  <a:lnTo>
                    <a:pt x="3626726" y="4957902"/>
                  </a:lnTo>
                  <a:lnTo>
                    <a:pt x="3619309" y="4959401"/>
                  </a:lnTo>
                  <a:lnTo>
                    <a:pt x="3613251" y="4963477"/>
                  </a:lnTo>
                  <a:lnTo>
                    <a:pt x="3609175" y="4969535"/>
                  </a:lnTo>
                  <a:lnTo>
                    <a:pt x="3607676" y="4976990"/>
                  </a:lnTo>
                  <a:lnTo>
                    <a:pt x="3609175" y="4984407"/>
                  </a:lnTo>
                  <a:lnTo>
                    <a:pt x="3613251" y="4990452"/>
                  </a:lnTo>
                  <a:lnTo>
                    <a:pt x="3619309" y="4994541"/>
                  </a:lnTo>
                  <a:lnTo>
                    <a:pt x="3626726" y="4996040"/>
                  </a:lnTo>
                  <a:lnTo>
                    <a:pt x="3634143" y="4994541"/>
                  </a:lnTo>
                  <a:lnTo>
                    <a:pt x="3640188" y="4990452"/>
                  </a:lnTo>
                  <a:lnTo>
                    <a:pt x="3644277" y="4984381"/>
                  </a:lnTo>
                  <a:lnTo>
                    <a:pt x="3645776" y="4976952"/>
                  </a:lnTo>
                  <a:close/>
                </a:path>
                <a:path w="6938009" h="5312409">
                  <a:moveTo>
                    <a:pt x="3645776" y="4900714"/>
                  </a:moveTo>
                  <a:lnTo>
                    <a:pt x="3644277" y="4893297"/>
                  </a:lnTo>
                  <a:lnTo>
                    <a:pt x="3640188" y="4887239"/>
                  </a:lnTo>
                  <a:lnTo>
                    <a:pt x="3634143" y="4883162"/>
                  </a:lnTo>
                  <a:lnTo>
                    <a:pt x="3626726" y="4881664"/>
                  </a:lnTo>
                  <a:lnTo>
                    <a:pt x="3619309" y="4883162"/>
                  </a:lnTo>
                  <a:lnTo>
                    <a:pt x="3613251" y="4887239"/>
                  </a:lnTo>
                  <a:lnTo>
                    <a:pt x="3609175" y="4893297"/>
                  </a:lnTo>
                  <a:lnTo>
                    <a:pt x="3607676" y="4900752"/>
                  </a:lnTo>
                  <a:lnTo>
                    <a:pt x="3609175" y="4908169"/>
                  </a:lnTo>
                  <a:lnTo>
                    <a:pt x="3613251" y="4914214"/>
                  </a:lnTo>
                  <a:lnTo>
                    <a:pt x="3619309" y="4918303"/>
                  </a:lnTo>
                  <a:lnTo>
                    <a:pt x="3626726" y="4919802"/>
                  </a:lnTo>
                  <a:lnTo>
                    <a:pt x="3634143" y="4918303"/>
                  </a:lnTo>
                  <a:lnTo>
                    <a:pt x="3640188" y="4914214"/>
                  </a:lnTo>
                  <a:lnTo>
                    <a:pt x="3644277" y="4908143"/>
                  </a:lnTo>
                  <a:lnTo>
                    <a:pt x="3645776" y="4900714"/>
                  </a:lnTo>
                  <a:close/>
                </a:path>
                <a:path w="6938009" h="5312409">
                  <a:moveTo>
                    <a:pt x="3645776" y="4824476"/>
                  </a:moveTo>
                  <a:lnTo>
                    <a:pt x="3644277" y="4817059"/>
                  </a:lnTo>
                  <a:lnTo>
                    <a:pt x="3640188" y="4811001"/>
                  </a:lnTo>
                  <a:lnTo>
                    <a:pt x="3634143" y="4806924"/>
                  </a:lnTo>
                  <a:lnTo>
                    <a:pt x="3626726" y="4805426"/>
                  </a:lnTo>
                  <a:lnTo>
                    <a:pt x="3619309" y="4806924"/>
                  </a:lnTo>
                  <a:lnTo>
                    <a:pt x="3613251" y="4811001"/>
                  </a:lnTo>
                  <a:lnTo>
                    <a:pt x="3609175" y="4817059"/>
                  </a:lnTo>
                  <a:lnTo>
                    <a:pt x="3607676" y="4824514"/>
                  </a:lnTo>
                  <a:lnTo>
                    <a:pt x="3609175" y="4831931"/>
                  </a:lnTo>
                  <a:lnTo>
                    <a:pt x="3613251" y="4837976"/>
                  </a:lnTo>
                  <a:lnTo>
                    <a:pt x="3619309" y="4842065"/>
                  </a:lnTo>
                  <a:lnTo>
                    <a:pt x="3626726" y="4843564"/>
                  </a:lnTo>
                  <a:lnTo>
                    <a:pt x="3634143" y="4842065"/>
                  </a:lnTo>
                  <a:lnTo>
                    <a:pt x="3640188" y="4837976"/>
                  </a:lnTo>
                  <a:lnTo>
                    <a:pt x="3644277" y="4831905"/>
                  </a:lnTo>
                  <a:lnTo>
                    <a:pt x="3645776" y="4824476"/>
                  </a:lnTo>
                  <a:close/>
                </a:path>
                <a:path w="6938009" h="5312409">
                  <a:moveTo>
                    <a:pt x="3645776" y="4748238"/>
                  </a:moveTo>
                  <a:lnTo>
                    <a:pt x="3644277" y="4740821"/>
                  </a:lnTo>
                  <a:lnTo>
                    <a:pt x="3640188" y="4734763"/>
                  </a:lnTo>
                  <a:lnTo>
                    <a:pt x="3634143" y="4730686"/>
                  </a:lnTo>
                  <a:lnTo>
                    <a:pt x="3626726" y="4729188"/>
                  </a:lnTo>
                  <a:lnTo>
                    <a:pt x="3619309" y="4730686"/>
                  </a:lnTo>
                  <a:lnTo>
                    <a:pt x="3613251" y="4734763"/>
                  </a:lnTo>
                  <a:lnTo>
                    <a:pt x="3609175" y="4740821"/>
                  </a:lnTo>
                  <a:lnTo>
                    <a:pt x="3607676" y="4748276"/>
                  </a:lnTo>
                  <a:lnTo>
                    <a:pt x="3609175" y="4755693"/>
                  </a:lnTo>
                  <a:lnTo>
                    <a:pt x="3613251" y="4761738"/>
                  </a:lnTo>
                  <a:lnTo>
                    <a:pt x="3619309" y="4765827"/>
                  </a:lnTo>
                  <a:lnTo>
                    <a:pt x="3626726" y="4767326"/>
                  </a:lnTo>
                  <a:lnTo>
                    <a:pt x="3634143" y="4765827"/>
                  </a:lnTo>
                  <a:lnTo>
                    <a:pt x="3640188" y="4761738"/>
                  </a:lnTo>
                  <a:lnTo>
                    <a:pt x="3644277" y="4755667"/>
                  </a:lnTo>
                  <a:lnTo>
                    <a:pt x="3645776" y="4748238"/>
                  </a:lnTo>
                  <a:close/>
                </a:path>
                <a:path w="6938009" h="5312409">
                  <a:moveTo>
                    <a:pt x="3645776" y="4672000"/>
                  </a:moveTo>
                  <a:lnTo>
                    <a:pt x="3644277" y="4664583"/>
                  </a:lnTo>
                  <a:lnTo>
                    <a:pt x="3640188" y="4658525"/>
                  </a:lnTo>
                  <a:lnTo>
                    <a:pt x="3634143" y="4654448"/>
                  </a:lnTo>
                  <a:lnTo>
                    <a:pt x="3626726" y="4652950"/>
                  </a:lnTo>
                  <a:lnTo>
                    <a:pt x="3619309" y="4654448"/>
                  </a:lnTo>
                  <a:lnTo>
                    <a:pt x="3613251" y="4658525"/>
                  </a:lnTo>
                  <a:lnTo>
                    <a:pt x="3609175" y="4664583"/>
                  </a:lnTo>
                  <a:lnTo>
                    <a:pt x="3607676" y="4672038"/>
                  </a:lnTo>
                  <a:lnTo>
                    <a:pt x="3609175" y="4679454"/>
                  </a:lnTo>
                  <a:lnTo>
                    <a:pt x="3613251" y="4685500"/>
                  </a:lnTo>
                  <a:lnTo>
                    <a:pt x="3619309" y="4689589"/>
                  </a:lnTo>
                  <a:lnTo>
                    <a:pt x="3626726" y="4691088"/>
                  </a:lnTo>
                  <a:lnTo>
                    <a:pt x="3634143" y="4689589"/>
                  </a:lnTo>
                  <a:lnTo>
                    <a:pt x="3640188" y="4685500"/>
                  </a:lnTo>
                  <a:lnTo>
                    <a:pt x="3644277" y="4679429"/>
                  </a:lnTo>
                  <a:lnTo>
                    <a:pt x="3645776" y="4672000"/>
                  </a:lnTo>
                  <a:close/>
                </a:path>
                <a:path w="6938009" h="5312409">
                  <a:moveTo>
                    <a:pt x="3645776" y="4595761"/>
                  </a:moveTo>
                  <a:lnTo>
                    <a:pt x="3644277" y="4588345"/>
                  </a:lnTo>
                  <a:lnTo>
                    <a:pt x="3640188" y="4582287"/>
                  </a:lnTo>
                  <a:lnTo>
                    <a:pt x="3634143" y="4578210"/>
                  </a:lnTo>
                  <a:lnTo>
                    <a:pt x="3626726" y="4576711"/>
                  </a:lnTo>
                  <a:lnTo>
                    <a:pt x="3619309" y="4578210"/>
                  </a:lnTo>
                  <a:lnTo>
                    <a:pt x="3613251" y="4582287"/>
                  </a:lnTo>
                  <a:lnTo>
                    <a:pt x="3609175" y="4588345"/>
                  </a:lnTo>
                  <a:lnTo>
                    <a:pt x="3607676" y="4595800"/>
                  </a:lnTo>
                  <a:lnTo>
                    <a:pt x="3609175" y="4603216"/>
                  </a:lnTo>
                  <a:lnTo>
                    <a:pt x="3613251" y="4609262"/>
                  </a:lnTo>
                  <a:lnTo>
                    <a:pt x="3619309" y="4613351"/>
                  </a:lnTo>
                  <a:lnTo>
                    <a:pt x="3626726" y="4614850"/>
                  </a:lnTo>
                  <a:lnTo>
                    <a:pt x="3634143" y="4613351"/>
                  </a:lnTo>
                  <a:lnTo>
                    <a:pt x="3640188" y="4609262"/>
                  </a:lnTo>
                  <a:lnTo>
                    <a:pt x="3644277" y="4603191"/>
                  </a:lnTo>
                  <a:lnTo>
                    <a:pt x="3645776" y="4595761"/>
                  </a:lnTo>
                  <a:close/>
                </a:path>
                <a:path w="6938009" h="5312409">
                  <a:moveTo>
                    <a:pt x="3645776" y="4519523"/>
                  </a:moveTo>
                  <a:lnTo>
                    <a:pt x="3644277" y="4512107"/>
                  </a:lnTo>
                  <a:lnTo>
                    <a:pt x="3640188" y="4506049"/>
                  </a:lnTo>
                  <a:lnTo>
                    <a:pt x="3634143" y="4501972"/>
                  </a:lnTo>
                  <a:lnTo>
                    <a:pt x="3626726" y="4500473"/>
                  </a:lnTo>
                  <a:lnTo>
                    <a:pt x="3619309" y="4501972"/>
                  </a:lnTo>
                  <a:lnTo>
                    <a:pt x="3613251" y="4506049"/>
                  </a:lnTo>
                  <a:lnTo>
                    <a:pt x="3609175" y="4512107"/>
                  </a:lnTo>
                  <a:lnTo>
                    <a:pt x="3607676" y="4519561"/>
                  </a:lnTo>
                  <a:lnTo>
                    <a:pt x="3609175" y="4526978"/>
                  </a:lnTo>
                  <a:lnTo>
                    <a:pt x="3613251" y="4533023"/>
                  </a:lnTo>
                  <a:lnTo>
                    <a:pt x="3619309" y="4537113"/>
                  </a:lnTo>
                  <a:lnTo>
                    <a:pt x="3626726" y="4538611"/>
                  </a:lnTo>
                  <a:lnTo>
                    <a:pt x="3634143" y="4537113"/>
                  </a:lnTo>
                  <a:lnTo>
                    <a:pt x="3640188" y="4533023"/>
                  </a:lnTo>
                  <a:lnTo>
                    <a:pt x="3644277" y="4526953"/>
                  </a:lnTo>
                  <a:lnTo>
                    <a:pt x="3645776" y="4519523"/>
                  </a:lnTo>
                  <a:close/>
                </a:path>
                <a:path w="6938009" h="5312409">
                  <a:moveTo>
                    <a:pt x="3645776" y="4443285"/>
                  </a:moveTo>
                  <a:lnTo>
                    <a:pt x="3644277" y="4435868"/>
                  </a:lnTo>
                  <a:lnTo>
                    <a:pt x="3640188" y="4429811"/>
                  </a:lnTo>
                  <a:lnTo>
                    <a:pt x="3634143" y="4425734"/>
                  </a:lnTo>
                  <a:lnTo>
                    <a:pt x="3626726" y="4424235"/>
                  </a:lnTo>
                  <a:lnTo>
                    <a:pt x="3619309" y="4425734"/>
                  </a:lnTo>
                  <a:lnTo>
                    <a:pt x="3613251" y="4429811"/>
                  </a:lnTo>
                  <a:lnTo>
                    <a:pt x="3609175" y="4435868"/>
                  </a:lnTo>
                  <a:lnTo>
                    <a:pt x="3607676" y="4443323"/>
                  </a:lnTo>
                  <a:lnTo>
                    <a:pt x="3609175" y="4450740"/>
                  </a:lnTo>
                  <a:lnTo>
                    <a:pt x="3613251" y="4456798"/>
                  </a:lnTo>
                  <a:lnTo>
                    <a:pt x="3619309" y="4460875"/>
                  </a:lnTo>
                  <a:lnTo>
                    <a:pt x="3626726" y="4462373"/>
                  </a:lnTo>
                  <a:lnTo>
                    <a:pt x="3634143" y="4460875"/>
                  </a:lnTo>
                  <a:lnTo>
                    <a:pt x="3640188" y="4456785"/>
                  </a:lnTo>
                  <a:lnTo>
                    <a:pt x="3644277" y="4450715"/>
                  </a:lnTo>
                  <a:lnTo>
                    <a:pt x="3645776" y="4443285"/>
                  </a:lnTo>
                  <a:close/>
                </a:path>
                <a:path w="6938009" h="5312409">
                  <a:moveTo>
                    <a:pt x="3645776" y="4367047"/>
                  </a:moveTo>
                  <a:lnTo>
                    <a:pt x="3644277" y="4359630"/>
                  </a:lnTo>
                  <a:lnTo>
                    <a:pt x="3640188" y="4353572"/>
                  </a:lnTo>
                  <a:lnTo>
                    <a:pt x="3634143" y="4349496"/>
                  </a:lnTo>
                  <a:lnTo>
                    <a:pt x="3626726" y="4347997"/>
                  </a:lnTo>
                  <a:lnTo>
                    <a:pt x="3619309" y="4349496"/>
                  </a:lnTo>
                  <a:lnTo>
                    <a:pt x="3613251" y="4353572"/>
                  </a:lnTo>
                  <a:lnTo>
                    <a:pt x="3609175" y="4359630"/>
                  </a:lnTo>
                  <a:lnTo>
                    <a:pt x="3607676" y="4367085"/>
                  </a:lnTo>
                  <a:lnTo>
                    <a:pt x="3609175" y="4374502"/>
                  </a:lnTo>
                  <a:lnTo>
                    <a:pt x="3613251" y="4380560"/>
                  </a:lnTo>
                  <a:lnTo>
                    <a:pt x="3619309" y="4384637"/>
                  </a:lnTo>
                  <a:lnTo>
                    <a:pt x="3626726" y="4386135"/>
                  </a:lnTo>
                  <a:lnTo>
                    <a:pt x="3634143" y="4384637"/>
                  </a:lnTo>
                  <a:lnTo>
                    <a:pt x="3640188" y="4380547"/>
                  </a:lnTo>
                  <a:lnTo>
                    <a:pt x="3644277" y="4374477"/>
                  </a:lnTo>
                  <a:lnTo>
                    <a:pt x="3645776" y="4367047"/>
                  </a:lnTo>
                  <a:close/>
                </a:path>
                <a:path w="6938009" h="5312409">
                  <a:moveTo>
                    <a:pt x="3645776" y="4290809"/>
                  </a:moveTo>
                  <a:lnTo>
                    <a:pt x="3644277" y="4283392"/>
                  </a:lnTo>
                  <a:lnTo>
                    <a:pt x="3640188" y="4277334"/>
                  </a:lnTo>
                  <a:lnTo>
                    <a:pt x="3634143" y="4273258"/>
                  </a:lnTo>
                  <a:lnTo>
                    <a:pt x="3626726" y="4271759"/>
                  </a:lnTo>
                  <a:lnTo>
                    <a:pt x="3619309" y="4273258"/>
                  </a:lnTo>
                  <a:lnTo>
                    <a:pt x="3613251" y="4277334"/>
                  </a:lnTo>
                  <a:lnTo>
                    <a:pt x="3609175" y="4283392"/>
                  </a:lnTo>
                  <a:lnTo>
                    <a:pt x="3607676" y="4290847"/>
                  </a:lnTo>
                  <a:lnTo>
                    <a:pt x="3609175" y="4298264"/>
                  </a:lnTo>
                  <a:lnTo>
                    <a:pt x="3613251" y="4304322"/>
                  </a:lnTo>
                  <a:lnTo>
                    <a:pt x="3619309" y="4308399"/>
                  </a:lnTo>
                  <a:lnTo>
                    <a:pt x="3626726" y="4309897"/>
                  </a:lnTo>
                  <a:lnTo>
                    <a:pt x="3634143" y="4308399"/>
                  </a:lnTo>
                  <a:lnTo>
                    <a:pt x="3640188" y="4304309"/>
                  </a:lnTo>
                  <a:lnTo>
                    <a:pt x="3644277" y="4298239"/>
                  </a:lnTo>
                  <a:lnTo>
                    <a:pt x="3645776" y="4290809"/>
                  </a:lnTo>
                  <a:close/>
                </a:path>
                <a:path w="6938009" h="5312409">
                  <a:moveTo>
                    <a:pt x="3645776" y="4214571"/>
                  </a:moveTo>
                  <a:lnTo>
                    <a:pt x="3644277" y="4207154"/>
                  </a:lnTo>
                  <a:lnTo>
                    <a:pt x="3640188" y="4201096"/>
                  </a:lnTo>
                  <a:lnTo>
                    <a:pt x="3634143" y="4197019"/>
                  </a:lnTo>
                  <a:lnTo>
                    <a:pt x="3626726" y="4195521"/>
                  </a:lnTo>
                  <a:lnTo>
                    <a:pt x="3619309" y="4197019"/>
                  </a:lnTo>
                  <a:lnTo>
                    <a:pt x="3613251" y="4201096"/>
                  </a:lnTo>
                  <a:lnTo>
                    <a:pt x="3609175" y="4207154"/>
                  </a:lnTo>
                  <a:lnTo>
                    <a:pt x="3607676" y="4214609"/>
                  </a:lnTo>
                  <a:lnTo>
                    <a:pt x="3609175" y="4222026"/>
                  </a:lnTo>
                  <a:lnTo>
                    <a:pt x="3613251" y="4228084"/>
                  </a:lnTo>
                  <a:lnTo>
                    <a:pt x="3619309" y="4232160"/>
                  </a:lnTo>
                  <a:lnTo>
                    <a:pt x="3626726" y="4233659"/>
                  </a:lnTo>
                  <a:lnTo>
                    <a:pt x="3634143" y="4232160"/>
                  </a:lnTo>
                  <a:lnTo>
                    <a:pt x="3640188" y="4228071"/>
                  </a:lnTo>
                  <a:lnTo>
                    <a:pt x="3644277" y="4222000"/>
                  </a:lnTo>
                  <a:lnTo>
                    <a:pt x="3645776" y="4214571"/>
                  </a:lnTo>
                  <a:close/>
                </a:path>
                <a:path w="6938009" h="5312409">
                  <a:moveTo>
                    <a:pt x="3645776" y="4138333"/>
                  </a:moveTo>
                  <a:lnTo>
                    <a:pt x="3644277" y="4130916"/>
                  </a:lnTo>
                  <a:lnTo>
                    <a:pt x="3640188" y="4124858"/>
                  </a:lnTo>
                  <a:lnTo>
                    <a:pt x="3634143" y="4120781"/>
                  </a:lnTo>
                  <a:lnTo>
                    <a:pt x="3626726" y="4119283"/>
                  </a:lnTo>
                  <a:lnTo>
                    <a:pt x="3619309" y="4120781"/>
                  </a:lnTo>
                  <a:lnTo>
                    <a:pt x="3613251" y="4124858"/>
                  </a:lnTo>
                  <a:lnTo>
                    <a:pt x="3609175" y="4130916"/>
                  </a:lnTo>
                  <a:lnTo>
                    <a:pt x="3607676" y="4138371"/>
                  </a:lnTo>
                  <a:lnTo>
                    <a:pt x="3609175" y="4145788"/>
                  </a:lnTo>
                  <a:lnTo>
                    <a:pt x="3613251" y="4151846"/>
                  </a:lnTo>
                  <a:lnTo>
                    <a:pt x="3619309" y="4155922"/>
                  </a:lnTo>
                  <a:lnTo>
                    <a:pt x="3626726" y="4157421"/>
                  </a:lnTo>
                  <a:lnTo>
                    <a:pt x="3634143" y="4155922"/>
                  </a:lnTo>
                  <a:lnTo>
                    <a:pt x="3640188" y="4151833"/>
                  </a:lnTo>
                  <a:lnTo>
                    <a:pt x="3644277" y="4145762"/>
                  </a:lnTo>
                  <a:lnTo>
                    <a:pt x="3645776" y="4138333"/>
                  </a:lnTo>
                  <a:close/>
                </a:path>
                <a:path w="6938009" h="5312409">
                  <a:moveTo>
                    <a:pt x="3645776" y="4062095"/>
                  </a:moveTo>
                  <a:lnTo>
                    <a:pt x="3644277" y="4054678"/>
                  </a:lnTo>
                  <a:lnTo>
                    <a:pt x="3640188" y="4048620"/>
                  </a:lnTo>
                  <a:lnTo>
                    <a:pt x="3634143" y="4044543"/>
                  </a:lnTo>
                  <a:lnTo>
                    <a:pt x="3626726" y="4043045"/>
                  </a:lnTo>
                  <a:lnTo>
                    <a:pt x="3619309" y="4044543"/>
                  </a:lnTo>
                  <a:lnTo>
                    <a:pt x="3613251" y="4048620"/>
                  </a:lnTo>
                  <a:lnTo>
                    <a:pt x="3609175" y="4054678"/>
                  </a:lnTo>
                  <a:lnTo>
                    <a:pt x="3607676" y="4062133"/>
                  </a:lnTo>
                  <a:lnTo>
                    <a:pt x="3609175" y="4069550"/>
                  </a:lnTo>
                  <a:lnTo>
                    <a:pt x="3613251" y="4075607"/>
                  </a:lnTo>
                  <a:lnTo>
                    <a:pt x="3619309" y="4079684"/>
                  </a:lnTo>
                  <a:lnTo>
                    <a:pt x="3626726" y="4081183"/>
                  </a:lnTo>
                  <a:lnTo>
                    <a:pt x="3634143" y="4079684"/>
                  </a:lnTo>
                  <a:lnTo>
                    <a:pt x="3640188" y="4075595"/>
                  </a:lnTo>
                  <a:lnTo>
                    <a:pt x="3644277" y="4069524"/>
                  </a:lnTo>
                  <a:lnTo>
                    <a:pt x="3645776" y="4062095"/>
                  </a:lnTo>
                  <a:close/>
                </a:path>
                <a:path w="6938009" h="5312409">
                  <a:moveTo>
                    <a:pt x="3645776" y="3985857"/>
                  </a:moveTo>
                  <a:lnTo>
                    <a:pt x="3644277" y="3978440"/>
                  </a:lnTo>
                  <a:lnTo>
                    <a:pt x="3640188" y="3972382"/>
                  </a:lnTo>
                  <a:lnTo>
                    <a:pt x="3634143" y="3968305"/>
                  </a:lnTo>
                  <a:lnTo>
                    <a:pt x="3626726" y="3966807"/>
                  </a:lnTo>
                  <a:lnTo>
                    <a:pt x="3619309" y="3968305"/>
                  </a:lnTo>
                  <a:lnTo>
                    <a:pt x="3613251" y="3972382"/>
                  </a:lnTo>
                  <a:lnTo>
                    <a:pt x="3609175" y="3978440"/>
                  </a:lnTo>
                  <a:lnTo>
                    <a:pt x="3607676" y="3985895"/>
                  </a:lnTo>
                  <a:lnTo>
                    <a:pt x="3609175" y="3993311"/>
                  </a:lnTo>
                  <a:lnTo>
                    <a:pt x="3613251" y="3999369"/>
                  </a:lnTo>
                  <a:lnTo>
                    <a:pt x="3619309" y="4003446"/>
                  </a:lnTo>
                  <a:lnTo>
                    <a:pt x="3626726" y="4004945"/>
                  </a:lnTo>
                  <a:lnTo>
                    <a:pt x="3634143" y="4003446"/>
                  </a:lnTo>
                  <a:lnTo>
                    <a:pt x="3640188" y="3999357"/>
                  </a:lnTo>
                  <a:lnTo>
                    <a:pt x="3644277" y="3993286"/>
                  </a:lnTo>
                  <a:lnTo>
                    <a:pt x="3645776" y="3985857"/>
                  </a:lnTo>
                  <a:close/>
                </a:path>
                <a:path w="6938009" h="5312409">
                  <a:moveTo>
                    <a:pt x="3645776" y="3909618"/>
                  </a:moveTo>
                  <a:lnTo>
                    <a:pt x="3644277" y="3902202"/>
                  </a:lnTo>
                  <a:lnTo>
                    <a:pt x="3640188" y="3896144"/>
                  </a:lnTo>
                  <a:lnTo>
                    <a:pt x="3634143" y="3892067"/>
                  </a:lnTo>
                  <a:lnTo>
                    <a:pt x="3626726" y="3890568"/>
                  </a:lnTo>
                  <a:lnTo>
                    <a:pt x="3619309" y="3892067"/>
                  </a:lnTo>
                  <a:lnTo>
                    <a:pt x="3613251" y="3896144"/>
                  </a:lnTo>
                  <a:lnTo>
                    <a:pt x="3609175" y="3902202"/>
                  </a:lnTo>
                  <a:lnTo>
                    <a:pt x="3607676" y="3909657"/>
                  </a:lnTo>
                  <a:lnTo>
                    <a:pt x="3609175" y="3917073"/>
                  </a:lnTo>
                  <a:lnTo>
                    <a:pt x="3613251" y="3923131"/>
                  </a:lnTo>
                  <a:lnTo>
                    <a:pt x="3619309" y="3927208"/>
                  </a:lnTo>
                  <a:lnTo>
                    <a:pt x="3626726" y="3928707"/>
                  </a:lnTo>
                  <a:lnTo>
                    <a:pt x="3634143" y="3927208"/>
                  </a:lnTo>
                  <a:lnTo>
                    <a:pt x="3640188" y="3923119"/>
                  </a:lnTo>
                  <a:lnTo>
                    <a:pt x="3644277" y="3917048"/>
                  </a:lnTo>
                  <a:lnTo>
                    <a:pt x="3645776" y="3909618"/>
                  </a:lnTo>
                  <a:close/>
                </a:path>
                <a:path w="6938009" h="5312409">
                  <a:moveTo>
                    <a:pt x="3645776" y="3833380"/>
                  </a:moveTo>
                  <a:lnTo>
                    <a:pt x="3644277" y="3825964"/>
                  </a:lnTo>
                  <a:lnTo>
                    <a:pt x="3640188" y="3819906"/>
                  </a:lnTo>
                  <a:lnTo>
                    <a:pt x="3634143" y="3815829"/>
                  </a:lnTo>
                  <a:lnTo>
                    <a:pt x="3626726" y="3814330"/>
                  </a:lnTo>
                  <a:lnTo>
                    <a:pt x="3619309" y="3815829"/>
                  </a:lnTo>
                  <a:lnTo>
                    <a:pt x="3613251" y="3819906"/>
                  </a:lnTo>
                  <a:lnTo>
                    <a:pt x="3609175" y="3825964"/>
                  </a:lnTo>
                  <a:lnTo>
                    <a:pt x="3607676" y="3833418"/>
                  </a:lnTo>
                  <a:lnTo>
                    <a:pt x="3609175" y="3840835"/>
                  </a:lnTo>
                  <a:lnTo>
                    <a:pt x="3613251" y="3846893"/>
                  </a:lnTo>
                  <a:lnTo>
                    <a:pt x="3619309" y="3850970"/>
                  </a:lnTo>
                  <a:lnTo>
                    <a:pt x="3626726" y="3852468"/>
                  </a:lnTo>
                  <a:lnTo>
                    <a:pt x="3634143" y="3850970"/>
                  </a:lnTo>
                  <a:lnTo>
                    <a:pt x="3640188" y="3846880"/>
                  </a:lnTo>
                  <a:lnTo>
                    <a:pt x="3644277" y="3840810"/>
                  </a:lnTo>
                  <a:lnTo>
                    <a:pt x="3645776" y="3833380"/>
                  </a:lnTo>
                  <a:close/>
                </a:path>
                <a:path w="6938009" h="5312409">
                  <a:moveTo>
                    <a:pt x="3645776" y="3757142"/>
                  </a:moveTo>
                  <a:lnTo>
                    <a:pt x="3644277" y="3749725"/>
                  </a:lnTo>
                  <a:lnTo>
                    <a:pt x="3640188" y="3743668"/>
                  </a:lnTo>
                  <a:lnTo>
                    <a:pt x="3634143" y="3739591"/>
                  </a:lnTo>
                  <a:lnTo>
                    <a:pt x="3626726" y="3738092"/>
                  </a:lnTo>
                  <a:lnTo>
                    <a:pt x="3619309" y="3739591"/>
                  </a:lnTo>
                  <a:lnTo>
                    <a:pt x="3613251" y="3743668"/>
                  </a:lnTo>
                  <a:lnTo>
                    <a:pt x="3609175" y="3749725"/>
                  </a:lnTo>
                  <a:lnTo>
                    <a:pt x="3607676" y="3757180"/>
                  </a:lnTo>
                  <a:lnTo>
                    <a:pt x="3609175" y="3764597"/>
                  </a:lnTo>
                  <a:lnTo>
                    <a:pt x="3613251" y="3770655"/>
                  </a:lnTo>
                  <a:lnTo>
                    <a:pt x="3619309" y="3774732"/>
                  </a:lnTo>
                  <a:lnTo>
                    <a:pt x="3626726" y="3776230"/>
                  </a:lnTo>
                  <a:lnTo>
                    <a:pt x="3634143" y="3774732"/>
                  </a:lnTo>
                  <a:lnTo>
                    <a:pt x="3640188" y="3770642"/>
                  </a:lnTo>
                  <a:lnTo>
                    <a:pt x="3644277" y="3764584"/>
                  </a:lnTo>
                  <a:lnTo>
                    <a:pt x="3645776" y="3757142"/>
                  </a:lnTo>
                  <a:close/>
                </a:path>
                <a:path w="6938009" h="5312409">
                  <a:moveTo>
                    <a:pt x="3645776" y="3680904"/>
                  </a:moveTo>
                  <a:lnTo>
                    <a:pt x="3644277" y="3673487"/>
                  </a:lnTo>
                  <a:lnTo>
                    <a:pt x="3640188" y="3667429"/>
                  </a:lnTo>
                  <a:lnTo>
                    <a:pt x="3634143" y="3663353"/>
                  </a:lnTo>
                  <a:lnTo>
                    <a:pt x="3626726" y="3661854"/>
                  </a:lnTo>
                  <a:lnTo>
                    <a:pt x="3619309" y="3663353"/>
                  </a:lnTo>
                  <a:lnTo>
                    <a:pt x="3613251" y="3667429"/>
                  </a:lnTo>
                  <a:lnTo>
                    <a:pt x="3609175" y="3673487"/>
                  </a:lnTo>
                  <a:lnTo>
                    <a:pt x="3607676" y="3680942"/>
                  </a:lnTo>
                  <a:lnTo>
                    <a:pt x="3609175" y="3688359"/>
                  </a:lnTo>
                  <a:lnTo>
                    <a:pt x="3613251" y="3694417"/>
                  </a:lnTo>
                  <a:lnTo>
                    <a:pt x="3619309" y="3698494"/>
                  </a:lnTo>
                  <a:lnTo>
                    <a:pt x="3626726" y="3699992"/>
                  </a:lnTo>
                  <a:lnTo>
                    <a:pt x="3634143" y="3698494"/>
                  </a:lnTo>
                  <a:lnTo>
                    <a:pt x="3640188" y="3694404"/>
                  </a:lnTo>
                  <a:lnTo>
                    <a:pt x="3644277" y="3688346"/>
                  </a:lnTo>
                  <a:lnTo>
                    <a:pt x="3645776" y="3680904"/>
                  </a:lnTo>
                  <a:close/>
                </a:path>
                <a:path w="6938009" h="5312409">
                  <a:moveTo>
                    <a:pt x="3645776" y="3604666"/>
                  </a:moveTo>
                  <a:lnTo>
                    <a:pt x="3644277" y="3597249"/>
                  </a:lnTo>
                  <a:lnTo>
                    <a:pt x="3640188" y="3591191"/>
                  </a:lnTo>
                  <a:lnTo>
                    <a:pt x="3634143" y="3587115"/>
                  </a:lnTo>
                  <a:lnTo>
                    <a:pt x="3626726" y="3585616"/>
                  </a:lnTo>
                  <a:lnTo>
                    <a:pt x="3619309" y="3587115"/>
                  </a:lnTo>
                  <a:lnTo>
                    <a:pt x="3613251" y="3591191"/>
                  </a:lnTo>
                  <a:lnTo>
                    <a:pt x="3609175" y="3597249"/>
                  </a:lnTo>
                  <a:lnTo>
                    <a:pt x="3607676" y="3604704"/>
                  </a:lnTo>
                  <a:lnTo>
                    <a:pt x="3609175" y="3612121"/>
                  </a:lnTo>
                  <a:lnTo>
                    <a:pt x="3613251" y="3618179"/>
                  </a:lnTo>
                  <a:lnTo>
                    <a:pt x="3619309" y="3622256"/>
                  </a:lnTo>
                  <a:lnTo>
                    <a:pt x="3626726" y="3623754"/>
                  </a:lnTo>
                  <a:lnTo>
                    <a:pt x="3634143" y="3622256"/>
                  </a:lnTo>
                  <a:lnTo>
                    <a:pt x="3640188" y="3618166"/>
                  </a:lnTo>
                  <a:lnTo>
                    <a:pt x="3644277" y="3612108"/>
                  </a:lnTo>
                  <a:lnTo>
                    <a:pt x="3645776" y="3604666"/>
                  </a:lnTo>
                  <a:close/>
                </a:path>
                <a:path w="6938009" h="5312409">
                  <a:moveTo>
                    <a:pt x="3645776" y="3528428"/>
                  </a:moveTo>
                  <a:lnTo>
                    <a:pt x="3644277" y="3521011"/>
                  </a:lnTo>
                  <a:lnTo>
                    <a:pt x="3640188" y="3514953"/>
                  </a:lnTo>
                  <a:lnTo>
                    <a:pt x="3634143" y="3510877"/>
                  </a:lnTo>
                  <a:lnTo>
                    <a:pt x="3626726" y="3509378"/>
                  </a:lnTo>
                  <a:lnTo>
                    <a:pt x="3619309" y="3510877"/>
                  </a:lnTo>
                  <a:lnTo>
                    <a:pt x="3613251" y="3514953"/>
                  </a:lnTo>
                  <a:lnTo>
                    <a:pt x="3609175" y="3521011"/>
                  </a:lnTo>
                  <a:lnTo>
                    <a:pt x="3607676" y="3528466"/>
                  </a:lnTo>
                  <a:lnTo>
                    <a:pt x="3609175" y="3535883"/>
                  </a:lnTo>
                  <a:lnTo>
                    <a:pt x="3613251" y="3541941"/>
                  </a:lnTo>
                  <a:lnTo>
                    <a:pt x="3619309" y="3546017"/>
                  </a:lnTo>
                  <a:lnTo>
                    <a:pt x="3626726" y="3547516"/>
                  </a:lnTo>
                  <a:lnTo>
                    <a:pt x="3634143" y="3546017"/>
                  </a:lnTo>
                  <a:lnTo>
                    <a:pt x="3640188" y="3541928"/>
                  </a:lnTo>
                  <a:lnTo>
                    <a:pt x="3644277" y="3535870"/>
                  </a:lnTo>
                  <a:lnTo>
                    <a:pt x="3645776" y="3528428"/>
                  </a:lnTo>
                  <a:close/>
                </a:path>
                <a:path w="6938009" h="5312409">
                  <a:moveTo>
                    <a:pt x="3645776" y="3452190"/>
                  </a:moveTo>
                  <a:lnTo>
                    <a:pt x="3644277" y="3444773"/>
                  </a:lnTo>
                  <a:lnTo>
                    <a:pt x="3640188" y="3438715"/>
                  </a:lnTo>
                  <a:lnTo>
                    <a:pt x="3634143" y="3434638"/>
                  </a:lnTo>
                  <a:lnTo>
                    <a:pt x="3626726" y="3433140"/>
                  </a:lnTo>
                  <a:lnTo>
                    <a:pt x="3619309" y="3434638"/>
                  </a:lnTo>
                  <a:lnTo>
                    <a:pt x="3613251" y="3438715"/>
                  </a:lnTo>
                  <a:lnTo>
                    <a:pt x="3609175" y="3444773"/>
                  </a:lnTo>
                  <a:lnTo>
                    <a:pt x="3607676" y="3452228"/>
                  </a:lnTo>
                  <a:lnTo>
                    <a:pt x="3609175" y="3459645"/>
                  </a:lnTo>
                  <a:lnTo>
                    <a:pt x="3613251" y="3465703"/>
                  </a:lnTo>
                  <a:lnTo>
                    <a:pt x="3619309" y="3469779"/>
                  </a:lnTo>
                  <a:lnTo>
                    <a:pt x="3626726" y="3471278"/>
                  </a:lnTo>
                  <a:lnTo>
                    <a:pt x="3634143" y="3469779"/>
                  </a:lnTo>
                  <a:lnTo>
                    <a:pt x="3640188" y="3465690"/>
                  </a:lnTo>
                  <a:lnTo>
                    <a:pt x="3644277" y="3459632"/>
                  </a:lnTo>
                  <a:lnTo>
                    <a:pt x="3645776" y="3452190"/>
                  </a:lnTo>
                  <a:close/>
                </a:path>
                <a:path w="6938009" h="5312409">
                  <a:moveTo>
                    <a:pt x="3645776" y="3375952"/>
                  </a:moveTo>
                  <a:lnTo>
                    <a:pt x="3644277" y="3368535"/>
                  </a:lnTo>
                  <a:lnTo>
                    <a:pt x="3640188" y="3362477"/>
                  </a:lnTo>
                  <a:lnTo>
                    <a:pt x="3634143" y="3358400"/>
                  </a:lnTo>
                  <a:lnTo>
                    <a:pt x="3626726" y="3356902"/>
                  </a:lnTo>
                  <a:lnTo>
                    <a:pt x="3619309" y="3358400"/>
                  </a:lnTo>
                  <a:lnTo>
                    <a:pt x="3613251" y="3362477"/>
                  </a:lnTo>
                  <a:lnTo>
                    <a:pt x="3609175" y="3368535"/>
                  </a:lnTo>
                  <a:lnTo>
                    <a:pt x="3607676" y="3375990"/>
                  </a:lnTo>
                  <a:lnTo>
                    <a:pt x="3609175" y="3383407"/>
                  </a:lnTo>
                  <a:lnTo>
                    <a:pt x="3613251" y="3389465"/>
                  </a:lnTo>
                  <a:lnTo>
                    <a:pt x="3619309" y="3393541"/>
                  </a:lnTo>
                  <a:lnTo>
                    <a:pt x="3626726" y="3395040"/>
                  </a:lnTo>
                  <a:lnTo>
                    <a:pt x="3634143" y="3393541"/>
                  </a:lnTo>
                  <a:lnTo>
                    <a:pt x="3640188" y="3389452"/>
                  </a:lnTo>
                  <a:lnTo>
                    <a:pt x="3644277" y="3383394"/>
                  </a:lnTo>
                  <a:lnTo>
                    <a:pt x="3645776" y="3375952"/>
                  </a:lnTo>
                  <a:close/>
                </a:path>
                <a:path w="6938009" h="5312409">
                  <a:moveTo>
                    <a:pt x="3645776" y="3299714"/>
                  </a:moveTo>
                  <a:lnTo>
                    <a:pt x="3644277" y="3292297"/>
                  </a:lnTo>
                  <a:lnTo>
                    <a:pt x="3640188" y="3286239"/>
                  </a:lnTo>
                  <a:lnTo>
                    <a:pt x="3634143" y="3282162"/>
                  </a:lnTo>
                  <a:lnTo>
                    <a:pt x="3626726" y="3280664"/>
                  </a:lnTo>
                  <a:lnTo>
                    <a:pt x="3619309" y="3282162"/>
                  </a:lnTo>
                  <a:lnTo>
                    <a:pt x="3613251" y="3286239"/>
                  </a:lnTo>
                  <a:lnTo>
                    <a:pt x="3609175" y="3292297"/>
                  </a:lnTo>
                  <a:lnTo>
                    <a:pt x="3607676" y="3299752"/>
                  </a:lnTo>
                  <a:lnTo>
                    <a:pt x="3609175" y="3307169"/>
                  </a:lnTo>
                  <a:lnTo>
                    <a:pt x="3613251" y="3313226"/>
                  </a:lnTo>
                  <a:lnTo>
                    <a:pt x="3619309" y="3317303"/>
                  </a:lnTo>
                  <a:lnTo>
                    <a:pt x="3626726" y="3318802"/>
                  </a:lnTo>
                  <a:lnTo>
                    <a:pt x="3634143" y="3317303"/>
                  </a:lnTo>
                  <a:lnTo>
                    <a:pt x="3640188" y="3313214"/>
                  </a:lnTo>
                  <a:lnTo>
                    <a:pt x="3644277" y="3307156"/>
                  </a:lnTo>
                  <a:lnTo>
                    <a:pt x="3645776" y="3299714"/>
                  </a:lnTo>
                  <a:close/>
                </a:path>
                <a:path w="6938009" h="5312409">
                  <a:moveTo>
                    <a:pt x="3645776" y="3223476"/>
                  </a:moveTo>
                  <a:lnTo>
                    <a:pt x="3644277" y="3216059"/>
                  </a:lnTo>
                  <a:lnTo>
                    <a:pt x="3640188" y="3210001"/>
                  </a:lnTo>
                  <a:lnTo>
                    <a:pt x="3634143" y="3205924"/>
                  </a:lnTo>
                  <a:lnTo>
                    <a:pt x="3626726" y="3204426"/>
                  </a:lnTo>
                  <a:lnTo>
                    <a:pt x="3619309" y="3205924"/>
                  </a:lnTo>
                  <a:lnTo>
                    <a:pt x="3613251" y="3210001"/>
                  </a:lnTo>
                  <a:lnTo>
                    <a:pt x="3609175" y="3216059"/>
                  </a:lnTo>
                  <a:lnTo>
                    <a:pt x="3607676" y="3223514"/>
                  </a:lnTo>
                  <a:lnTo>
                    <a:pt x="3609175" y="3230930"/>
                  </a:lnTo>
                  <a:lnTo>
                    <a:pt x="3613251" y="3236988"/>
                  </a:lnTo>
                  <a:lnTo>
                    <a:pt x="3619309" y="3241065"/>
                  </a:lnTo>
                  <a:lnTo>
                    <a:pt x="3626726" y="3242564"/>
                  </a:lnTo>
                  <a:lnTo>
                    <a:pt x="3634143" y="3241065"/>
                  </a:lnTo>
                  <a:lnTo>
                    <a:pt x="3640188" y="3236976"/>
                  </a:lnTo>
                  <a:lnTo>
                    <a:pt x="3644277" y="3230918"/>
                  </a:lnTo>
                  <a:lnTo>
                    <a:pt x="3645776" y="3223476"/>
                  </a:lnTo>
                  <a:close/>
                </a:path>
                <a:path w="6938009" h="5312409">
                  <a:moveTo>
                    <a:pt x="3645776" y="3147237"/>
                  </a:moveTo>
                  <a:lnTo>
                    <a:pt x="3644277" y="3139821"/>
                  </a:lnTo>
                  <a:lnTo>
                    <a:pt x="3640188" y="3133763"/>
                  </a:lnTo>
                  <a:lnTo>
                    <a:pt x="3634143" y="3129686"/>
                  </a:lnTo>
                  <a:lnTo>
                    <a:pt x="3626726" y="3128187"/>
                  </a:lnTo>
                  <a:lnTo>
                    <a:pt x="3619309" y="3129686"/>
                  </a:lnTo>
                  <a:lnTo>
                    <a:pt x="3613251" y="3133763"/>
                  </a:lnTo>
                  <a:lnTo>
                    <a:pt x="3609175" y="3139821"/>
                  </a:lnTo>
                  <a:lnTo>
                    <a:pt x="3607676" y="3147276"/>
                  </a:lnTo>
                  <a:lnTo>
                    <a:pt x="3609175" y="3154692"/>
                  </a:lnTo>
                  <a:lnTo>
                    <a:pt x="3613251" y="3160750"/>
                  </a:lnTo>
                  <a:lnTo>
                    <a:pt x="3619309" y="3164827"/>
                  </a:lnTo>
                  <a:lnTo>
                    <a:pt x="3626726" y="3166326"/>
                  </a:lnTo>
                  <a:lnTo>
                    <a:pt x="3634143" y="3164827"/>
                  </a:lnTo>
                  <a:lnTo>
                    <a:pt x="3640188" y="3160738"/>
                  </a:lnTo>
                  <a:lnTo>
                    <a:pt x="3644277" y="3154680"/>
                  </a:lnTo>
                  <a:lnTo>
                    <a:pt x="3645776" y="3147237"/>
                  </a:lnTo>
                  <a:close/>
                </a:path>
                <a:path w="6938009" h="5312409">
                  <a:moveTo>
                    <a:pt x="3645776" y="3070999"/>
                  </a:moveTo>
                  <a:lnTo>
                    <a:pt x="3644277" y="3063583"/>
                  </a:lnTo>
                  <a:lnTo>
                    <a:pt x="3640188" y="3057525"/>
                  </a:lnTo>
                  <a:lnTo>
                    <a:pt x="3634143" y="3053448"/>
                  </a:lnTo>
                  <a:lnTo>
                    <a:pt x="3626726" y="3051949"/>
                  </a:lnTo>
                  <a:lnTo>
                    <a:pt x="3619309" y="3053448"/>
                  </a:lnTo>
                  <a:lnTo>
                    <a:pt x="3613251" y="3057525"/>
                  </a:lnTo>
                  <a:lnTo>
                    <a:pt x="3609175" y="3063583"/>
                  </a:lnTo>
                  <a:lnTo>
                    <a:pt x="3607676" y="3071037"/>
                  </a:lnTo>
                  <a:lnTo>
                    <a:pt x="3609175" y="3078454"/>
                  </a:lnTo>
                  <a:lnTo>
                    <a:pt x="3613251" y="3084512"/>
                  </a:lnTo>
                  <a:lnTo>
                    <a:pt x="3619309" y="3088589"/>
                  </a:lnTo>
                  <a:lnTo>
                    <a:pt x="3626726" y="3090087"/>
                  </a:lnTo>
                  <a:lnTo>
                    <a:pt x="3634143" y="3088589"/>
                  </a:lnTo>
                  <a:lnTo>
                    <a:pt x="3640188" y="3084499"/>
                  </a:lnTo>
                  <a:lnTo>
                    <a:pt x="3644277" y="3078442"/>
                  </a:lnTo>
                  <a:lnTo>
                    <a:pt x="3645776" y="3070999"/>
                  </a:lnTo>
                  <a:close/>
                </a:path>
                <a:path w="6938009" h="5312409">
                  <a:moveTo>
                    <a:pt x="3645776" y="2994761"/>
                  </a:moveTo>
                  <a:lnTo>
                    <a:pt x="3644277" y="2987344"/>
                  </a:lnTo>
                  <a:lnTo>
                    <a:pt x="3640188" y="2981287"/>
                  </a:lnTo>
                  <a:lnTo>
                    <a:pt x="3634143" y="2977210"/>
                  </a:lnTo>
                  <a:lnTo>
                    <a:pt x="3626726" y="2975711"/>
                  </a:lnTo>
                  <a:lnTo>
                    <a:pt x="3619309" y="2977210"/>
                  </a:lnTo>
                  <a:lnTo>
                    <a:pt x="3613251" y="2981287"/>
                  </a:lnTo>
                  <a:lnTo>
                    <a:pt x="3609175" y="2987344"/>
                  </a:lnTo>
                  <a:lnTo>
                    <a:pt x="3607676" y="2994799"/>
                  </a:lnTo>
                  <a:lnTo>
                    <a:pt x="3609175" y="3002216"/>
                  </a:lnTo>
                  <a:lnTo>
                    <a:pt x="3613251" y="3008274"/>
                  </a:lnTo>
                  <a:lnTo>
                    <a:pt x="3619309" y="3012351"/>
                  </a:lnTo>
                  <a:lnTo>
                    <a:pt x="3626726" y="3013849"/>
                  </a:lnTo>
                  <a:lnTo>
                    <a:pt x="3634143" y="3012351"/>
                  </a:lnTo>
                  <a:lnTo>
                    <a:pt x="3640188" y="3008261"/>
                  </a:lnTo>
                  <a:lnTo>
                    <a:pt x="3644277" y="3002203"/>
                  </a:lnTo>
                  <a:lnTo>
                    <a:pt x="3645776" y="2994761"/>
                  </a:lnTo>
                  <a:close/>
                </a:path>
                <a:path w="6938009" h="5312409">
                  <a:moveTo>
                    <a:pt x="3645776" y="2918523"/>
                  </a:moveTo>
                  <a:lnTo>
                    <a:pt x="3644277" y="2911106"/>
                  </a:lnTo>
                  <a:lnTo>
                    <a:pt x="3640188" y="2905048"/>
                  </a:lnTo>
                  <a:lnTo>
                    <a:pt x="3634143" y="2900972"/>
                  </a:lnTo>
                  <a:lnTo>
                    <a:pt x="3626726" y="2899473"/>
                  </a:lnTo>
                  <a:lnTo>
                    <a:pt x="3619309" y="2900972"/>
                  </a:lnTo>
                  <a:lnTo>
                    <a:pt x="3613251" y="2905048"/>
                  </a:lnTo>
                  <a:lnTo>
                    <a:pt x="3609175" y="2911106"/>
                  </a:lnTo>
                  <a:lnTo>
                    <a:pt x="3607676" y="2918561"/>
                  </a:lnTo>
                  <a:lnTo>
                    <a:pt x="3609175" y="2925978"/>
                  </a:lnTo>
                  <a:lnTo>
                    <a:pt x="3613251" y="2932036"/>
                  </a:lnTo>
                  <a:lnTo>
                    <a:pt x="3619309" y="2936113"/>
                  </a:lnTo>
                  <a:lnTo>
                    <a:pt x="3626726" y="2937611"/>
                  </a:lnTo>
                  <a:lnTo>
                    <a:pt x="3634143" y="2936113"/>
                  </a:lnTo>
                  <a:lnTo>
                    <a:pt x="3640188" y="2932023"/>
                  </a:lnTo>
                  <a:lnTo>
                    <a:pt x="3644277" y="2925965"/>
                  </a:lnTo>
                  <a:lnTo>
                    <a:pt x="3645776" y="2918523"/>
                  </a:lnTo>
                  <a:close/>
                </a:path>
                <a:path w="6938009" h="5312409">
                  <a:moveTo>
                    <a:pt x="3645776" y="2842285"/>
                  </a:moveTo>
                  <a:lnTo>
                    <a:pt x="3644277" y="2834868"/>
                  </a:lnTo>
                  <a:lnTo>
                    <a:pt x="3640188" y="2828810"/>
                  </a:lnTo>
                  <a:lnTo>
                    <a:pt x="3634143" y="2824734"/>
                  </a:lnTo>
                  <a:lnTo>
                    <a:pt x="3626726" y="2823235"/>
                  </a:lnTo>
                  <a:lnTo>
                    <a:pt x="3619309" y="2824734"/>
                  </a:lnTo>
                  <a:lnTo>
                    <a:pt x="3613251" y="2828810"/>
                  </a:lnTo>
                  <a:lnTo>
                    <a:pt x="3609175" y="2834868"/>
                  </a:lnTo>
                  <a:lnTo>
                    <a:pt x="3607676" y="2842323"/>
                  </a:lnTo>
                  <a:lnTo>
                    <a:pt x="3609175" y="2849740"/>
                  </a:lnTo>
                  <a:lnTo>
                    <a:pt x="3613251" y="2855798"/>
                  </a:lnTo>
                  <a:lnTo>
                    <a:pt x="3619309" y="2859875"/>
                  </a:lnTo>
                  <a:lnTo>
                    <a:pt x="3626726" y="2861373"/>
                  </a:lnTo>
                  <a:lnTo>
                    <a:pt x="3634143" y="2859875"/>
                  </a:lnTo>
                  <a:lnTo>
                    <a:pt x="3640188" y="2855785"/>
                  </a:lnTo>
                  <a:lnTo>
                    <a:pt x="3644277" y="2849727"/>
                  </a:lnTo>
                  <a:lnTo>
                    <a:pt x="3645776" y="2842285"/>
                  </a:lnTo>
                  <a:close/>
                </a:path>
                <a:path w="6938009" h="5312409">
                  <a:moveTo>
                    <a:pt x="3645776" y="2766047"/>
                  </a:moveTo>
                  <a:lnTo>
                    <a:pt x="3644277" y="2758630"/>
                  </a:lnTo>
                  <a:lnTo>
                    <a:pt x="3640188" y="2752572"/>
                  </a:lnTo>
                  <a:lnTo>
                    <a:pt x="3634143" y="2748496"/>
                  </a:lnTo>
                  <a:lnTo>
                    <a:pt x="3626726" y="2746997"/>
                  </a:lnTo>
                  <a:lnTo>
                    <a:pt x="3619309" y="2748496"/>
                  </a:lnTo>
                  <a:lnTo>
                    <a:pt x="3613251" y="2752572"/>
                  </a:lnTo>
                  <a:lnTo>
                    <a:pt x="3609175" y="2758630"/>
                  </a:lnTo>
                  <a:lnTo>
                    <a:pt x="3607676" y="2766085"/>
                  </a:lnTo>
                  <a:lnTo>
                    <a:pt x="3609175" y="2773502"/>
                  </a:lnTo>
                  <a:lnTo>
                    <a:pt x="3613251" y="2779560"/>
                  </a:lnTo>
                  <a:lnTo>
                    <a:pt x="3619309" y="2783636"/>
                  </a:lnTo>
                  <a:lnTo>
                    <a:pt x="3626726" y="2785135"/>
                  </a:lnTo>
                  <a:lnTo>
                    <a:pt x="3634143" y="2783636"/>
                  </a:lnTo>
                  <a:lnTo>
                    <a:pt x="3640188" y="2779547"/>
                  </a:lnTo>
                  <a:lnTo>
                    <a:pt x="3644277" y="2773489"/>
                  </a:lnTo>
                  <a:lnTo>
                    <a:pt x="3645776" y="2766047"/>
                  </a:lnTo>
                  <a:close/>
                </a:path>
                <a:path w="6938009" h="5312409">
                  <a:moveTo>
                    <a:pt x="3645776" y="2689809"/>
                  </a:moveTo>
                  <a:lnTo>
                    <a:pt x="3644277" y="2682392"/>
                  </a:lnTo>
                  <a:lnTo>
                    <a:pt x="3640188" y="2676334"/>
                  </a:lnTo>
                  <a:lnTo>
                    <a:pt x="3634143" y="2672257"/>
                  </a:lnTo>
                  <a:lnTo>
                    <a:pt x="3626726" y="2670759"/>
                  </a:lnTo>
                  <a:lnTo>
                    <a:pt x="3619309" y="2672257"/>
                  </a:lnTo>
                  <a:lnTo>
                    <a:pt x="3613251" y="2676334"/>
                  </a:lnTo>
                  <a:lnTo>
                    <a:pt x="3609175" y="2682392"/>
                  </a:lnTo>
                  <a:lnTo>
                    <a:pt x="3607676" y="2689847"/>
                  </a:lnTo>
                  <a:lnTo>
                    <a:pt x="3609175" y="2697264"/>
                  </a:lnTo>
                  <a:lnTo>
                    <a:pt x="3613251" y="2703322"/>
                  </a:lnTo>
                  <a:lnTo>
                    <a:pt x="3619309" y="2707398"/>
                  </a:lnTo>
                  <a:lnTo>
                    <a:pt x="3626726" y="2708897"/>
                  </a:lnTo>
                  <a:lnTo>
                    <a:pt x="3634143" y="2707398"/>
                  </a:lnTo>
                  <a:lnTo>
                    <a:pt x="3640188" y="2703309"/>
                  </a:lnTo>
                  <a:lnTo>
                    <a:pt x="3644277" y="2697251"/>
                  </a:lnTo>
                  <a:lnTo>
                    <a:pt x="3645776" y="2689809"/>
                  </a:lnTo>
                  <a:close/>
                </a:path>
                <a:path w="6938009" h="5312409">
                  <a:moveTo>
                    <a:pt x="3645776" y="2613571"/>
                  </a:moveTo>
                  <a:lnTo>
                    <a:pt x="3644277" y="2606154"/>
                  </a:lnTo>
                  <a:lnTo>
                    <a:pt x="3640188" y="2600096"/>
                  </a:lnTo>
                  <a:lnTo>
                    <a:pt x="3634143" y="2596019"/>
                  </a:lnTo>
                  <a:lnTo>
                    <a:pt x="3626726" y="2594521"/>
                  </a:lnTo>
                  <a:lnTo>
                    <a:pt x="3619309" y="2596019"/>
                  </a:lnTo>
                  <a:lnTo>
                    <a:pt x="3613251" y="2600096"/>
                  </a:lnTo>
                  <a:lnTo>
                    <a:pt x="3609175" y="2606154"/>
                  </a:lnTo>
                  <a:lnTo>
                    <a:pt x="3607676" y="2613609"/>
                  </a:lnTo>
                  <a:lnTo>
                    <a:pt x="3609175" y="2621026"/>
                  </a:lnTo>
                  <a:lnTo>
                    <a:pt x="3613251" y="2627084"/>
                  </a:lnTo>
                  <a:lnTo>
                    <a:pt x="3619309" y="2631160"/>
                  </a:lnTo>
                  <a:lnTo>
                    <a:pt x="3626726" y="2632659"/>
                  </a:lnTo>
                  <a:lnTo>
                    <a:pt x="3634143" y="2631160"/>
                  </a:lnTo>
                  <a:lnTo>
                    <a:pt x="3640188" y="2627071"/>
                  </a:lnTo>
                  <a:lnTo>
                    <a:pt x="3644277" y="2621013"/>
                  </a:lnTo>
                  <a:lnTo>
                    <a:pt x="3645776" y="2613571"/>
                  </a:lnTo>
                  <a:close/>
                </a:path>
                <a:path w="6938009" h="5312409">
                  <a:moveTo>
                    <a:pt x="3645776" y="2537333"/>
                  </a:moveTo>
                  <a:lnTo>
                    <a:pt x="3644277" y="2529916"/>
                  </a:lnTo>
                  <a:lnTo>
                    <a:pt x="3640188" y="2523858"/>
                  </a:lnTo>
                  <a:lnTo>
                    <a:pt x="3634143" y="2519781"/>
                  </a:lnTo>
                  <a:lnTo>
                    <a:pt x="3626726" y="2518283"/>
                  </a:lnTo>
                  <a:lnTo>
                    <a:pt x="3619309" y="2519781"/>
                  </a:lnTo>
                  <a:lnTo>
                    <a:pt x="3613251" y="2523858"/>
                  </a:lnTo>
                  <a:lnTo>
                    <a:pt x="3609175" y="2529916"/>
                  </a:lnTo>
                  <a:lnTo>
                    <a:pt x="3607676" y="2537371"/>
                  </a:lnTo>
                  <a:lnTo>
                    <a:pt x="3609175" y="2544788"/>
                  </a:lnTo>
                  <a:lnTo>
                    <a:pt x="3613251" y="2550845"/>
                  </a:lnTo>
                  <a:lnTo>
                    <a:pt x="3619309" y="2554922"/>
                  </a:lnTo>
                  <a:lnTo>
                    <a:pt x="3626726" y="2556421"/>
                  </a:lnTo>
                  <a:lnTo>
                    <a:pt x="3634143" y="2554922"/>
                  </a:lnTo>
                  <a:lnTo>
                    <a:pt x="3640188" y="2550833"/>
                  </a:lnTo>
                  <a:lnTo>
                    <a:pt x="3644277" y="2544775"/>
                  </a:lnTo>
                  <a:lnTo>
                    <a:pt x="3645776" y="2537333"/>
                  </a:lnTo>
                  <a:close/>
                </a:path>
                <a:path w="6938009" h="5312409">
                  <a:moveTo>
                    <a:pt x="3645776" y="2461095"/>
                  </a:moveTo>
                  <a:lnTo>
                    <a:pt x="3644277" y="2453678"/>
                  </a:lnTo>
                  <a:lnTo>
                    <a:pt x="3640188" y="2447620"/>
                  </a:lnTo>
                  <a:lnTo>
                    <a:pt x="3634143" y="2443543"/>
                  </a:lnTo>
                  <a:lnTo>
                    <a:pt x="3626726" y="2442045"/>
                  </a:lnTo>
                  <a:lnTo>
                    <a:pt x="3619309" y="2443543"/>
                  </a:lnTo>
                  <a:lnTo>
                    <a:pt x="3613251" y="2447620"/>
                  </a:lnTo>
                  <a:lnTo>
                    <a:pt x="3609175" y="2453678"/>
                  </a:lnTo>
                  <a:lnTo>
                    <a:pt x="3607676" y="2461133"/>
                  </a:lnTo>
                  <a:lnTo>
                    <a:pt x="3609175" y="2468549"/>
                  </a:lnTo>
                  <a:lnTo>
                    <a:pt x="3613251" y="2474607"/>
                  </a:lnTo>
                  <a:lnTo>
                    <a:pt x="3619309" y="2478684"/>
                  </a:lnTo>
                  <a:lnTo>
                    <a:pt x="3626726" y="2480183"/>
                  </a:lnTo>
                  <a:lnTo>
                    <a:pt x="3634143" y="2478684"/>
                  </a:lnTo>
                  <a:lnTo>
                    <a:pt x="3640188" y="2474595"/>
                  </a:lnTo>
                  <a:lnTo>
                    <a:pt x="3644277" y="2468537"/>
                  </a:lnTo>
                  <a:lnTo>
                    <a:pt x="3645776" y="2461095"/>
                  </a:lnTo>
                  <a:close/>
                </a:path>
                <a:path w="6938009" h="5312409">
                  <a:moveTo>
                    <a:pt x="3645776" y="2384856"/>
                  </a:moveTo>
                  <a:lnTo>
                    <a:pt x="3644277" y="2377440"/>
                  </a:lnTo>
                  <a:lnTo>
                    <a:pt x="3640188" y="2371382"/>
                  </a:lnTo>
                  <a:lnTo>
                    <a:pt x="3634143" y="2367305"/>
                  </a:lnTo>
                  <a:lnTo>
                    <a:pt x="3626726" y="2365806"/>
                  </a:lnTo>
                  <a:lnTo>
                    <a:pt x="3619309" y="2367305"/>
                  </a:lnTo>
                  <a:lnTo>
                    <a:pt x="3613251" y="2371382"/>
                  </a:lnTo>
                  <a:lnTo>
                    <a:pt x="3609175" y="2377440"/>
                  </a:lnTo>
                  <a:lnTo>
                    <a:pt x="3607676" y="2384895"/>
                  </a:lnTo>
                  <a:lnTo>
                    <a:pt x="3609175" y="2392311"/>
                  </a:lnTo>
                  <a:lnTo>
                    <a:pt x="3613251" y="2398369"/>
                  </a:lnTo>
                  <a:lnTo>
                    <a:pt x="3619309" y="2402446"/>
                  </a:lnTo>
                  <a:lnTo>
                    <a:pt x="3626726" y="2403945"/>
                  </a:lnTo>
                  <a:lnTo>
                    <a:pt x="3634143" y="2402446"/>
                  </a:lnTo>
                  <a:lnTo>
                    <a:pt x="3640188" y="2398357"/>
                  </a:lnTo>
                  <a:lnTo>
                    <a:pt x="3644277" y="2392299"/>
                  </a:lnTo>
                  <a:lnTo>
                    <a:pt x="3645776" y="2384856"/>
                  </a:lnTo>
                  <a:close/>
                </a:path>
                <a:path w="6938009" h="5312409">
                  <a:moveTo>
                    <a:pt x="3645776" y="2308618"/>
                  </a:moveTo>
                  <a:lnTo>
                    <a:pt x="3644277" y="2301202"/>
                  </a:lnTo>
                  <a:lnTo>
                    <a:pt x="3640188" y="2295144"/>
                  </a:lnTo>
                  <a:lnTo>
                    <a:pt x="3634143" y="2291067"/>
                  </a:lnTo>
                  <a:lnTo>
                    <a:pt x="3626726" y="2289568"/>
                  </a:lnTo>
                  <a:lnTo>
                    <a:pt x="3619309" y="2291067"/>
                  </a:lnTo>
                  <a:lnTo>
                    <a:pt x="3613251" y="2295144"/>
                  </a:lnTo>
                  <a:lnTo>
                    <a:pt x="3609175" y="2301202"/>
                  </a:lnTo>
                  <a:lnTo>
                    <a:pt x="3607676" y="2308656"/>
                  </a:lnTo>
                  <a:lnTo>
                    <a:pt x="3609175" y="2316073"/>
                  </a:lnTo>
                  <a:lnTo>
                    <a:pt x="3613251" y="2322131"/>
                  </a:lnTo>
                  <a:lnTo>
                    <a:pt x="3619309" y="2326208"/>
                  </a:lnTo>
                  <a:lnTo>
                    <a:pt x="3626726" y="2327706"/>
                  </a:lnTo>
                  <a:lnTo>
                    <a:pt x="3634143" y="2326208"/>
                  </a:lnTo>
                  <a:lnTo>
                    <a:pt x="3640188" y="2322118"/>
                  </a:lnTo>
                  <a:lnTo>
                    <a:pt x="3644277" y="2316061"/>
                  </a:lnTo>
                  <a:lnTo>
                    <a:pt x="3645776" y="2308618"/>
                  </a:lnTo>
                  <a:close/>
                </a:path>
                <a:path w="6938009" h="5312409">
                  <a:moveTo>
                    <a:pt x="3645776" y="2232380"/>
                  </a:moveTo>
                  <a:lnTo>
                    <a:pt x="3644277" y="2224963"/>
                  </a:lnTo>
                  <a:lnTo>
                    <a:pt x="3640188" y="2218906"/>
                  </a:lnTo>
                  <a:lnTo>
                    <a:pt x="3634143" y="2214829"/>
                  </a:lnTo>
                  <a:lnTo>
                    <a:pt x="3626726" y="2213330"/>
                  </a:lnTo>
                  <a:lnTo>
                    <a:pt x="3619309" y="2214829"/>
                  </a:lnTo>
                  <a:lnTo>
                    <a:pt x="3613251" y="2218906"/>
                  </a:lnTo>
                  <a:lnTo>
                    <a:pt x="3609175" y="2224963"/>
                  </a:lnTo>
                  <a:lnTo>
                    <a:pt x="3607676" y="2232418"/>
                  </a:lnTo>
                  <a:lnTo>
                    <a:pt x="3609175" y="2239835"/>
                  </a:lnTo>
                  <a:lnTo>
                    <a:pt x="3613251" y="2245893"/>
                  </a:lnTo>
                  <a:lnTo>
                    <a:pt x="3619309" y="2249970"/>
                  </a:lnTo>
                  <a:lnTo>
                    <a:pt x="3626726" y="2251468"/>
                  </a:lnTo>
                  <a:lnTo>
                    <a:pt x="3634143" y="2249970"/>
                  </a:lnTo>
                  <a:lnTo>
                    <a:pt x="3640188" y="2245880"/>
                  </a:lnTo>
                  <a:lnTo>
                    <a:pt x="3644277" y="2239822"/>
                  </a:lnTo>
                  <a:lnTo>
                    <a:pt x="3645776" y="2232380"/>
                  </a:lnTo>
                  <a:close/>
                </a:path>
                <a:path w="6938009" h="5312409">
                  <a:moveTo>
                    <a:pt x="3645776" y="2156142"/>
                  </a:moveTo>
                  <a:lnTo>
                    <a:pt x="3644277" y="2148725"/>
                  </a:lnTo>
                  <a:lnTo>
                    <a:pt x="3640188" y="2142667"/>
                  </a:lnTo>
                  <a:lnTo>
                    <a:pt x="3634143" y="2138591"/>
                  </a:lnTo>
                  <a:lnTo>
                    <a:pt x="3626726" y="2137092"/>
                  </a:lnTo>
                  <a:lnTo>
                    <a:pt x="3619309" y="2138591"/>
                  </a:lnTo>
                  <a:lnTo>
                    <a:pt x="3613251" y="2142667"/>
                  </a:lnTo>
                  <a:lnTo>
                    <a:pt x="3609175" y="2148725"/>
                  </a:lnTo>
                  <a:lnTo>
                    <a:pt x="3607676" y="2156180"/>
                  </a:lnTo>
                  <a:lnTo>
                    <a:pt x="3609175" y="2163597"/>
                  </a:lnTo>
                  <a:lnTo>
                    <a:pt x="3613251" y="2169655"/>
                  </a:lnTo>
                  <a:lnTo>
                    <a:pt x="3619309" y="2173732"/>
                  </a:lnTo>
                  <a:lnTo>
                    <a:pt x="3626726" y="2175230"/>
                  </a:lnTo>
                  <a:lnTo>
                    <a:pt x="3634143" y="2173732"/>
                  </a:lnTo>
                  <a:lnTo>
                    <a:pt x="3640188" y="2169642"/>
                  </a:lnTo>
                  <a:lnTo>
                    <a:pt x="3644277" y="2163584"/>
                  </a:lnTo>
                  <a:lnTo>
                    <a:pt x="3645776" y="2156142"/>
                  </a:lnTo>
                  <a:close/>
                </a:path>
                <a:path w="6938009" h="5312409">
                  <a:moveTo>
                    <a:pt x="3645776" y="2079904"/>
                  </a:moveTo>
                  <a:lnTo>
                    <a:pt x="3644277" y="2072487"/>
                  </a:lnTo>
                  <a:lnTo>
                    <a:pt x="3640188" y="2066429"/>
                  </a:lnTo>
                  <a:lnTo>
                    <a:pt x="3634143" y="2062353"/>
                  </a:lnTo>
                  <a:lnTo>
                    <a:pt x="3626726" y="2060854"/>
                  </a:lnTo>
                  <a:lnTo>
                    <a:pt x="3619309" y="2062353"/>
                  </a:lnTo>
                  <a:lnTo>
                    <a:pt x="3613251" y="2066429"/>
                  </a:lnTo>
                  <a:lnTo>
                    <a:pt x="3609175" y="2072487"/>
                  </a:lnTo>
                  <a:lnTo>
                    <a:pt x="3607676" y="2079942"/>
                  </a:lnTo>
                  <a:lnTo>
                    <a:pt x="3609175" y="2087359"/>
                  </a:lnTo>
                  <a:lnTo>
                    <a:pt x="3613251" y="2093417"/>
                  </a:lnTo>
                  <a:lnTo>
                    <a:pt x="3619309" y="2097493"/>
                  </a:lnTo>
                  <a:lnTo>
                    <a:pt x="3626726" y="2098992"/>
                  </a:lnTo>
                  <a:lnTo>
                    <a:pt x="3634143" y="2097493"/>
                  </a:lnTo>
                  <a:lnTo>
                    <a:pt x="3640188" y="2093404"/>
                  </a:lnTo>
                  <a:lnTo>
                    <a:pt x="3644277" y="2087346"/>
                  </a:lnTo>
                  <a:lnTo>
                    <a:pt x="3645776" y="2079904"/>
                  </a:lnTo>
                  <a:close/>
                </a:path>
                <a:path w="6938009" h="5312409">
                  <a:moveTo>
                    <a:pt x="3645776" y="2003666"/>
                  </a:moveTo>
                  <a:lnTo>
                    <a:pt x="3644277" y="1996249"/>
                  </a:lnTo>
                  <a:lnTo>
                    <a:pt x="3640188" y="1990191"/>
                  </a:lnTo>
                  <a:lnTo>
                    <a:pt x="3634143" y="1986114"/>
                  </a:lnTo>
                  <a:lnTo>
                    <a:pt x="3626726" y="1984616"/>
                  </a:lnTo>
                  <a:lnTo>
                    <a:pt x="3619309" y="1986114"/>
                  </a:lnTo>
                  <a:lnTo>
                    <a:pt x="3613251" y="1990191"/>
                  </a:lnTo>
                  <a:lnTo>
                    <a:pt x="3609175" y="1996249"/>
                  </a:lnTo>
                  <a:lnTo>
                    <a:pt x="3607676" y="2003704"/>
                  </a:lnTo>
                  <a:lnTo>
                    <a:pt x="3609175" y="2011121"/>
                  </a:lnTo>
                  <a:lnTo>
                    <a:pt x="3613251" y="2017179"/>
                  </a:lnTo>
                  <a:lnTo>
                    <a:pt x="3619309" y="2021255"/>
                  </a:lnTo>
                  <a:lnTo>
                    <a:pt x="3626726" y="2022754"/>
                  </a:lnTo>
                  <a:lnTo>
                    <a:pt x="3634143" y="2021255"/>
                  </a:lnTo>
                  <a:lnTo>
                    <a:pt x="3640188" y="2017166"/>
                  </a:lnTo>
                  <a:lnTo>
                    <a:pt x="3644277" y="2011108"/>
                  </a:lnTo>
                  <a:lnTo>
                    <a:pt x="3645776" y="2003666"/>
                  </a:lnTo>
                  <a:close/>
                </a:path>
                <a:path w="6938009" h="5312409">
                  <a:moveTo>
                    <a:pt x="3645776" y="1927428"/>
                  </a:moveTo>
                  <a:lnTo>
                    <a:pt x="3644277" y="1920011"/>
                  </a:lnTo>
                  <a:lnTo>
                    <a:pt x="3640188" y="1913953"/>
                  </a:lnTo>
                  <a:lnTo>
                    <a:pt x="3634143" y="1909876"/>
                  </a:lnTo>
                  <a:lnTo>
                    <a:pt x="3626726" y="1908378"/>
                  </a:lnTo>
                  <a:lnTo>
                    <a:pt x="3619309" y="1909876"/>
                  </a:lnTo>
                  <a:lnTo>
                    <a:pt x="3613251" y="1913953"/>
                  </a:lnTo>
                  <a:lnTo>
                    <a:pt x="3609175" y="1920011"/>
                  </a:lnTo>
                  <a:lnTo>
                    <a:pt x="3607676" y="1927466"/>
                  </a:lnTo>
                  <a:lnTo>
                    <a:pt x="3609175" y="1934883"/>
                  </a:lnTo>
                  <a:lnTo>
                    <a:pt x="3613251" y="1940941"/>
                  </a:lnTo>
                  <a:lnTo>
                    <a:pt x="3619309" y="1945017"/>
                  </a:lnTo>
                  <a:lnTo>
                    <a:pt x="3626726" y="1946516"/>
                  </a:lnTo>
                  <a:lnTo>
                    <a:pt x="3634143" y="1945017"/>
                  </a:lnTo>
                  <a:lnTo>
                    <a:pt x="3640188" y="1940928"/>
                  </a:lnTo>
                  <a:lnTo>
                    <a:pt x="3644277" y="1934870"/>
                  </a:lnTo>
                  <a:lnTo>
                    <a:pt x="3645776" y="1927428"/>
                  </a:lnTo>
                  <a:close/>
                </a:path>
                <a:path w="6938009" h="5312409">
                  <a:moveTo>
                    <a:pt x="3645776" y="1851190"/>
                  </a:moveTo>
                  <a:lnTo>
                    <a:pt x="3644277" y="1843773"/>
                  </a:lnTo>
                  <a:lnTo>
                    <a:pt x="3640188" y="1837715"/>
                  </a:lnTo>
                  <a:lnTo>
                    <a:pt x="3634143" y="1833638"/>
                  </a:lnTo>
                  <a:lnTo>
                    <a:pt x="3626726" y="1832140"/>
                  </a:lnTo>
                  <a:lnTo>
                    <a:pt x="3619309" y="1833638"/>
                  </a:lnTo>
                  <a:lnTo>
                    <a:pt x="3613251" y="1837715"/>
                  </a:lnTo>
                  <a:lnTo>
                    <a:pt x="3609175" y="1843773"/>
                  </a:lnTo>
                  <a:lnTo>
                    <a:pt x="3607676" y="1851228"/>
                  </a:lnTo>
                  <a:lnTo>
                    <a:pt x="3609175" y="1858645"/>
                  </a:lnTo>
                  <a:lnTo>
                    <a:pt x="3613251" y="1864702"/>
                  </a:lnTo>
                  <a:lnTo>
                    <a:pt x="3619309" y="1868779"/>
                  </a:lnTo>
                  <a:lnTo>
                    <a:pt x="3626726" y="1870278"/>
                  </a:lnTo>
                  <a:lnTo>
                    <a:pt x="3634143" y="1868779"/>
                  </a:lnTo>
                  <a:lnTo>
                    <a:pt x="3640188" y="1864690"/>
                  </a:lnTo>
                  <a:lnTo>
                    <a:pt x="3644277" y="1858632"/>
                  </a:lnTo>
                  <a:lnTo>
                    <a:pt x="3645776" y="1851190"/>
                  </a:lnTo>
                  <a:close/>
                </a:path>
                <a:path w="6938009" h="5312409">
                  <a:moveTo>
                    <a:pt x="3645776" y="1774952"/>
                  </a:moveTo>
                  <a:lnTo>
                    <a:pt x="3644277" y="1767535"/>
                  </a:lnTo>
                  <a:lnTo>
                    <a:pt x="3640188" y="1761477"/>
                  </a:lnTo>
                  <a:lnTo>
                    <a:pt x="3634143" y="1757400"/>
                  </a:lnTo>
                  <a:lnTo>
                    <a:pt x="3626726" y="1755902"/>
                  </a:lnTo>
                  <a:lnTo>
                    <a:pt x="3619309" y="1757400"/>
                  </a:lnTo>
                  <a:lnTo>
                    <a:pt x="3613251" y="1761477"/>
                  </a:lnTo>
                  <a:lnTo>
                    <a:pt x="3609175" y="1767535"/>
                  </a:lnTo>
                  <a:lnTo>
                    <a:pt x="3607676" y="1774990"/>
                  </a:lnTo>
                  <a:lnTo>
                    <a:pt x="3609175" y="1782406"/>
                  </a:lnTo>
                  <a:lnTo>
                    <a:pt x="3613251" y="1788464"/>
                  </a:lnTo>
                  <a:lnTo>
                    <a:pt x="3619309" y="1792541"/>
                  </a:lnTo>
                  <a:lnTo>
                    <a:pt x="3626726" y="1794040"/>
                  </a:lnTo>
                  <a:lnTo>
                    <a:pt x="3634143" y="1792541"/>
                  </a:lnTo>
                  <a:lnTo>
                    <a:pt x="3640188" y="1788452"/>
                  </a:lnTo>
                  <a:lnTo>
                    <a:pt x="3644277" y="1782394"/>
                  </a:lnTo>
                  <a:lnTo>
                    <a:pt x="3645776" y="1774952"/>
                  </a:lnTo>
                  <a:close/>
                </a:path>
                <a:path w="6938009" h="5312409">
                  <a:moveTo>
                    <a:pt x="3645776" y="1698713"/>
                  </a:moveTo>
                  <a:lnTo>
                    <a:pt x="3644277" y="1691297"/>
                  </a:lnTo>
                  <a:lnTo>
                    <a:pt x="3640188" y="1685239"/>
                  </a:lnTo>
                  <a:lnTo>
                    <a:pt x="3634143" y="1681162"/>
                  </a:lnTo>
                  <a:lnTo>
                    <a:pt x="3626726" y="1679663"/>
                  </a:lnTo>
                  <a:lnTo>
                    <a:pt x="3619309" y="1681162"/>
                  </a:lnTo>
                  <a:lnTo>
                    <a:pt x="3613251" y="1685239"/>
                  </a:lnTo>
                  <a:lnTo>
                    <a:pt x="3609175" y="1691297"/>
                  </a:lnTo>
                  <a:lnTo>
                    <a:pt x="3607676" y="1698752"/>
                  </a:lnTo>
                  <a:lnTo>
                    <a:pt x="3609175" y="1706168"/>
                  </a:lnTo>
                  <a:lnTo>
                    <a:pt x="3613251" y="1712226"/>
                  </a:lnTo>
                  <a:lnTo>
                    <a:pt x="3619309" y="1716303"/>
                  </a:lnTo>
                  <a:lnTo>
                    <a:pt x="3626726" y="1717802"/>
                  </a:lnTo>
                  <a:lnTo>
                    <a:pt x="3634143" y="1716303"/>
                  </a:lnTo>
                  <a:lnTo>
                    <a:pt x="3640188" y="1712214"/>
                  </a:lnTo>
                  <a:lnTo>
                    <a:pt x="3644277" y="1706156"/>
                  </a:lnTo>
                  <a:lnTo>
                    <a:pt x="3645776" y="1698713"/>
                  </a:lnTo>
                  <a:close/>
                </a:path>
                <a:path w="6938009" h="5312409">
                  <a:moveTo>
                    <a:pt x="3645776" y="1622475"/>
                  </a:moveTo>
                  <a:lnTo>
                    <a:pt x="3644277" y="1615059"/>
                  </a:lnTo>
                  <a:lnTo>
                    <a:pt x="3640188" y="1609001"/>
                  </a:lnTo>
                  <a:lnTo>
                    <a:pt x="3634143" y="1604924"/>
                  </a:lnTo>
                  <a:lnTo>
                    <a:pt x="3626726" y="1603425"/>
                  </a:lnTo>
                  <a:lnTo>
                    <a:pt x="3619309" y="1604924"/>
                  </a:lnTo>
                  <a:lnTo>
                    <a:pt x="3613251" y="1609001"/>
                  </a:lnTo>
                  <a:lnTo>
                    <a:pt x="3609175" y="1615059"/>
                  </a:lnTo>
                  <a:lnTo>
                    <a:pt x="3607676" y="1622513"/>
                  </a:lnTo>
                  <a:lnTo>
                    <a:pt x="3609175" y="1629930"/>
                  </a:lnTo>
                  <a:lnTo>
                    <a:pt x="3613251" y="1635988"/>
                  </a:lnTo>
                  <a:lnTo>
                    <a:pt x="3619309" y="1640065"/>
                  </a:lnTo>
                  <a:lnTo>
                    <a:pt x="3626726" y="1641563"/>
                  </a:lnTo>
                  <a:lnTo>
                    <a:pt x="3634143" y="1640065"/>
                  </a:lnTo>
                  <a:lnTo>
                    <a:pt x="3640188" y="1635975"/>
                  </a:lnTo>
                  <a:lnTo>
                    <a:pt x="3644277" y="1629918"/>
                  </a:lnTo>
                  <a:lnTo>
                    <a:pt x="3645776" y="1622475"/>
                  </a:lnTo>
                  <a:close/>
                </a:path>
                <a:path w="6938009" h="5312409">
                  <a:moveTo>
                    <a:pt x="3645776" y="1546237"/>
                  </a:moveTo>
                  <a:lnTo>
                    <a:pt x="3644277" y="1538820"/>
                  </a:lnTo>
                  <a:lnTo>
                    <a:pt x="3640188" y="1532763"/>
                  </a:lnTo>
                  <a:lnTo>
                    <a:pt x="3634143" y="1528686"/>
                  </a:lnTo>
                  <a:lnTo>
                    <a:pt x="3626726" y="1527187"/>
                  </a:lnTo>
                  <a:lnTo>
                    <a:pt x="3619309" y="1528686"/>
                  </a:lnTo>
                  <a:lnTo>
                    <a:pt x="3613251" y="1532763"/>
                  </a:lnTo>
                  <a:lnTo>
                    <a:pt x="3609175" y="1538820"/>
                  </a:lnTo>
                  <a:lnTo>
                    <a:pt x="3607676" y="1546275"/>
                  </a:lnTo>
                  <a:lnTo>
                    <a:pt x="3609175" y="1553692"/>
                  </a:lnTo>
                  <a:lnTo>
                    <a:pt x="3613251" y="1559750"/>
                  </a:lnTo>
                  <a:lnTo>
                    <a:pt x="3619309" y="1563827"/>
                  </a:lnTo>
                  <a:lnTo>
                    <a:pt x="3626726" y="1565325"/>
                  </a:lnTo>
                  <a:lnTo>
                    <a:pt x="3634143" y="1563827"/>
                  </a:lnTo>
                  <a:lnTo>
                    <a:pt x="3640188" y="1559737"/>
                  </a:lnTo>
                  <a:lnTo>
                    <a:pt x="3644277" y="1553679"/>
                  </a:lnTo>
                  <a:lnTo>
                    <a:pt x="3645776" y="1546237"/>
                  </a:lnTo>
                  <a:close/>
                </a:path>
                <a:path w="6938009" h="5312409">
                  <a:moveTo>
                    <a:pt x="3645776" y="1469999"/>
                  </a:moveTo>
                  <a:lnTo>
                    <a:pt x="3644277" y="1462582"/>
                  </a:lnTo>
                  <a:lnTo>
                    <a:pt x="3640188" y="1456524"/>
                  </a:lnTo>
                  <a:lnTo>
                    <a:pt x="3634143" y="1452448"/>
                  </a:lnTo>
                  <a:lnTo>
                    <a:pt x="3626726" y="1450949"/>
                  </a:lnTo>
                  <a:lnTo>
                    <a:pt x="3619309" y="1452448"/>
                  </a:lnTo>
                  <a:lnTo>
                    <a:pt x="3613251" y="1456524"/>
                  </a:lnTo>
                  <a:lnTo>
                    <a:pt x="3609175" y="1462582"/>
                  </a:lnTo>
                  <a:lnTo>
                    <a:pt x="3607676" y="1470037"/>
                  </a:lnTo>
                  <a:lnTo>
                    <a:pt x="3609175" y="1477454"/>
                  </a:lnTo>
                  <a:lnTo>
                    <a:pt x="3613251" y="1483512"/>
                  </a:lnTo>
                  <a:lnTo>
                    <a:pt x="3619309" y="1487589"/>
                  </a:lnTo>
                  <a:lnTo>
                    <a:pt x="3626726" y="1489087"/>
                  </a:lnTo>
                  <a:lnTo>
                    <a:pt x="3634143" y="1487589"/>
                  </a:lnTo>
                  <a:lnTo>
                    <a:pt x="3640188" y="1483499"/>
                  </a:lnTo>
                  <a:lnTo>
                    <a:pt x="3644277" y="1477441"/>
                  </a:lnTo>
                  <a:lnTo>
                    <a:pt x="3645776" y="1469999"/>
                  </a:lnTo>
                  <a:close/>
                </a:path>
                <a:path w="6938009" h="5312409">
                  <a:moveTo>
                    <a:pt x="3645776" y="1393761"/>
                  </a:moveTo>
                  <a:lnTo>
                    <a:pt x="3644277" y="1386344"/>
                  </a:lnTo>
                  <a:lnTo>
                    <a:pt x="3640188" y="1380286"/>
                  </a:lnTo>
                  <a:lnTo>
                    <a:pt x="3634143" y="1376210"/>
                  </a:lnTo>
                  <a:lnTo>
                    <a:pt x="3626726" y="1374711"/>
                  </a:lnTo>
                  <a:lnTo>
                    <a:pt x="3619309" y="1376210"/>
                  </a:lnTo>
                  <a:lnTo>
                    <a:pt x="3613251" y="1380286"/>
                  </a:lnTo>
                  <a:lnTo>
                    <a:pt x="3609175" y="1386344"/>
                  </a:lnTo>
                  <a:lnTo>
                    <a:pt x="3607676" y="1393799"/>
                  </a:lnTo>
                  <a:lnTo>
                    <a:pt x="3609175" y="1401216"/>
                  </a:lnTo>
                  <a:lnTo>
                    <a:pt x="3613251" y="1407274"/>
                  </a:lnTo>
                  <a:lnTo>
                    <a:pt x="3619309" y="1411351"/>
                  </a:lnTo>
                  <a:lnTo>
                    <a:pt x="3626726" y="1412849"/>
                  </a:lnTo>
                  <a:lnTo>
                    <a:pt x="3634143" y="1411351"/>
                  </a:lnTo>
                  <a:lnTo>
                    <a:pt x="3640188" y="1407261"/>
                  </a:lnTo>
                  <a:lnTo>
                    <a:pt x="3644277" y="1401203"/>
                  </a:lnTo>
                  <a:lnTo>
                    <a:pt x="3645776" y="1393761"/>
                  </a:lnTo>
                  <a:close/>
                </a:path>
                <a:path w="6938009" h="5312409">
                  <a:moveTo>
                    <a:pt x="3645776" y="1317523"/>
                  </a:moveTo>
                  <a:lnTo>
                    <a:pt x="3644277" y="1310106"/>
                  </a:lnTo>
                  <a:lnTo>
                    <a:pt x="3640188" y="1304048"/>
                  </a:lnTo>
                  <a:lnTo>
                    <a:pt x="3634143" y="1299972"/>
                  </a:lnTo>
                  <a:lnTo>
                    <a:pt x="3626726" y="1298473"/>
                  </a:lnTo>
                  <a:lnTo>
                    <a:pt x="3619309" y="1299972"/>
                  </a:lnTo>
                  <a:lnTo>
                    <a:pt x="3613251" y="1304048"/>
                  </a:lnTo>
                  <a:lnTo>
                    <a:pt x="3609175" y="1310106"/>
                  </a:lnTo>
                  <a:lnTo>
                    <a:pt x="3607676" y="1317561"/>
                  </a:lnTo>
                  <a:lnTo>
                    <a:pt x="3609175" y="1324978"/>
                  </a:lnTo>
                  <a:lnTo>
                    <a:pt x="3613251" y="1331036"/>
                  </a:lnTo>
                  <a:lnTo>
                    <a:pt x="3619309" y="1335112"/>
                  </a:lnTo>
                  <a:lnTo>
                    <a:pt x="3626726" y="1336611"/>
                  </a:lnTo>
                  <a:lnTo>
                    <a:pt x="3634143" y="1335112"/>
                  </a:lnTo>
                  <a:lnTo>
                    <a:pt x="3640188" y="1331023"/>
                  </a:lnTo>
                  <a:lnTo>
                    <a:pt x="3644277" y="1324965"/>
                  </a:lnTo>
                  <a:lnTo>
                    <a:pt x="3645776" y="1317523"/>
                  </a:lnTo>
                  <a:close/>
                </a:path>
                <a:path w="6938009" h="5312409">
                  <a:moveTo>
                    <a:pt x="3645776" y="1241285"/>
                  </a:moveTo>
                  <a:lnTo>
                    <a:pt x="3644277" y="1233868"/>
                  </a:lnTo>
                  <a:lnTo>
                    <a:pt x="3640188" y="1227810"/>
                  </a:lnTo>
                  <a:lnTo>
                    <a:pt x="3634143" y="1223733"/>
                  </a:lnTo>
                  <a:lnTo>
                    <a:pt x="3626726" y="1222235"/>
                  </a:lnTo>
                  <a:lnTo>
                    <a:pt x="3619309" y="1223733"/>
                  </a:lnTo>
                  <a:lnTo>
                    <a:pt x="3613251" y="1227810"/>
                  </a:lnTo>
                  <a:lnTo>
                    <a:pt x="3609175" y="1233868"/>
                  </a:lnTo>
                  <a:lnTo>
                    <a:pt x="3607676" y="1241323"/>
                  </a:lnTo>
                  <a:lnTo>
                    <a:pt x="3609175" y="1248740"/>
                  </a:lnTo>
                  <a:lnTo>
                    <a:pt x="3613251" y="1254798"/>
                  </a:lnTo>
                  <a:lnTo>
                    <a:pt x="3619309" y="1258874"/>
                  </a:lnTo>
                  <a:lnTo>
                    <a:pt x="3626726" y="1260373"/>
                  </a:lnTo>
                  <a:lnTo>
                    <a:pt x="3634143" y="1258874"/>
                  </a:lnTo>
                  <a:lnTo>
                    <a:pt x="3640188" y="1254785"/>
                  </a:lnTo>
                  <a:lnTo>
                    <a:pt x="3644277" y="1248727"/>
                  </a:lnTo>
                  <a:lnTo>
                    <a:pt x="3645776" y="1241285"/>
                  </a:lnTo>
                  <a:close/>
                </a:path>
                <a:path w="6938009" h="5312409">
                  <a:moveTo>
                    <a:pt x="3645776" y="1165047"/>
                  </a:moveTo>
                  <a:lnTo>
                    <a:pt x="3644277" y="1157630"/>
                  </a:lnTo>
                  <a:lnTo>
                    <a:pt x="3640188" y="1151572"/>
                  </a:lnTo>
                  <a:lnTo>
                    <a:pt x="3634143" y="1147495"/>
                  </a:lnTo>
                  <a:lnTo>
                    <a:pt x="3626726" y="1145997"/>
                  </a:lnTo>
                  <a:lnTo>
                    <a:pt x="3619309" y="1147495"/>
                  </a:lnTo>
                  <a:lnTo>
                    <a:pt x="3613251" y="1151572"/>
                  </a:lnTo>
                  <a:lnTo>
                    <a:pt x="3609175" y="1157630"/>
                  </a:lnTo>
                  <a:lnTo>
                    <a:pt x="3607676" y="1165085"/>
                  </a:lnTo>
                  <a:lnTo>
                    <a:pt x="3609175" y="1172502"/>
                  </a:lnTo>
                  <a:lnTo>
                    <a:pt x="3613251" y="1178560"/>
                  </a:lnTo>
                  <a:lnTo>
                    <a:pt x="3619309" y="1182636"/>
                  </a:lnTo>
                  <a:lnTo>
                    <a:pt x="3626726" y="1184135"/>
                  </a:lnTo>
                  <a:lnTo>
                    <a:pt x="3634143" y="1182636"/>
                  </a:lnTo>
                  <a:lnTo>
                    <a:pt x="3640188" y="1178547"/>
                  </a:lnTo>
                  <a:lnTo>
                    <a:pt x="3644277" y="1172489"/>
                  </a:lnTo>
                  <a:lnTo>
                    <a:pt x="3645776" y="1165047"/>
                  </a:lnTo>
                  <a:close/>
                </a:path>
                <a:path w="6938009" h="5312409">
                  <a:moveTo>
                    <a:pt x="3645776" y="1088809"/>
                  </a:moveTo>
                  <a:lnTo>
                    <a:pt x="3644277" y="1081392"/>
                  </a:lnTo>
                  <a:lnTo>
                    <a:pt x="3640188" y="1075334"/>
                  </a:lnTo>
                  <a:lnTo>
                    <a:pt x="3634143" y="1071257"/>
                  </a:lnTo>
                  <a:lnTo>
                    <a:pt x="3626726" y="1069759"/>
                  </a:lnTo>
                  <a:lnTo>
                    <a:pt x="3619309" y="1071257"/>
                  </a:lnTo>
                  <a:lnTo>
                    <a:pt x="3613251" y="1075334"/>
                  </a:lnTo>
                  <a:lnTo>
                    <a:pt x="3609175" y="1081392"/>
                  </a:lnTo>
                  <a:lnTo>
                    <a:pt x="3607676" y="1088847"/>
                  </a:lnTo>
                  <a:lnTo>
                    <a:pt x="3609175" y="1096264"/>
                  </a:lnTo>
                  <a:lnTo>
                    <a:pt x="3613251" y="1102321"/>
                  </a:lnTo>
                  <a:lnTo>
                    <a:pt x="3619309" y="1106398"/>
                  </a:lnTo>
                  <a:lnTo>
                    <a:pt x="3626726" y="1107897"/>
                  </a:lnTo>
                  <a:lnTo>
                    <a:pt x="3634143" y="1106398"/>
                  </a:lnTo>
                  <a:lnTo>
                    <a:pt x="3640188" y="1102309"/>
                  </a:lnTo>
                  <a:lnTo>
                    <a:pt x="3644277" y="1096251"/>
                  </a:lnTo>
                  <a:lnTo>
                    <a:pt x="3645776" y="1088809"/>
                  </a:lnTo>
                  <a:close/>
                </a:path>
                <a:path w="6938009" h="5312409">
                  <a:moveTo>
                    <a:pt x="3645776" y="1012571"/>
                  </a:moveTo>
                  <a:lnTo>
                    <a:pt x="3644277" y="1005154"/>
                  </a:lnTo>
                  <a:lnTo>
                    <a:pt x="3640188" y="999096"/>
                  </a:lnTo>
                  <a:lnTo>
                    <a:pt x="3634143" y="995019"/>
                  </a:lnTo>
                  <a:lnTo>
                    <a:pt x="3626726" y="993521"/>
                  </a:lnTo>
                  <a:lnTo>
                    <a:pt x="3619309" y="995019"/>
                  </a:lnTo>
                  <a:lnTo>
                    <a:pt x="3613251" y="999096"/>
                  </a:lnTo>
                  <a:lnTo>
                    <a:pt x="3609175" y="1005154"/>
                  </a:lnTo>
                  <a:lnTo>
                    <a:pt x="3607676" y="1012609"/>
                  </a:lnTo>
                  <a:lnTo>
                    <a:pt x="3609175" y="1020025"/>
                  </a:lnTo>
                  <a:lnTo>
                    <a:pt x="3613251" y="1026083"/>
                  </a:lnTo>
                  <a:lnTo>
                    <a:pt x="3619309" y="1030160"/>
                  </a:lnTo>
                  <a:lnTo>
                    <a:pt x="3626726" y="1031659"/>
                  </a:lnTo>
                  <a:lnTo>
                    <a:pt x="3634143" y="1030160"/>
                  </a:lnTo>
                  <a:lnTo>
                    <a:pt x="3640188" y="1026071"/>
                  </a:lnTo>
                  <a:lnTo>
                    <a:pt x="3644277" y="1020013"/>
                  </a:lnTo>
                  <a:lnTo>
                    <a:pt x="3645776" y="1012571"/>
                  </a:lnTo>
                  <a:close/>
                </a:path>
                <a:path w="6938009" h="5312409">
                  <a:moveTo>
                    <a:pt x="3645776" y="936332"/>
                  </a:moveTo>
                  <a:lnTo>
                    <a:pt x="3644277" y="928916"/>
                  </a:lnTo>
                  <a:lnTo>
                    <a:pt x="3640188" y="922858"/>
                  </a:lnTo>
                  <a:lnTo>
                    <a:pt x="3634143" y="918781"/>
                  </a:lnTo>
                  <a:lnTo>
                    <a:pt x="3626726" y="917282"/>
                  </a:lnTo>
                  <a:lnTo>
                    <a:pt x="3619309" y="918781"/>
                  </a:lnTo>
                  <a:lnTo>
                    <a:pt x="3613251" y="922858"/>
                  </a:lnTo>
                  <a:lnTo>
                    <a:pt x="3609175" y="928916"/>
                  </a:lnTo>
                  <a:lnTo>
                    <a:pt x="3607676" y="936371"/>
                  </a:lnTo>
                  <a:lnTo>
                    <a:pt x="3609175" y="943787"/>
                  </a:lnTo>
                  <a:lnTo>
                    <a:pt x="3613251" y="949845"/>
                  </a:lnTo>
                  <a:lnTo>
                    <a:pt x="3619309" y="953922"/>
                  </a:lnTo>
                  <a:lnTo>
                    <a:pt x="3626726" y="955421"/>
                  </a:lnTo>
                  <a:lnTo>
                    <a:pt x="3634143" y="953922"/>
                  </a:lnTo>
                  <a:lnTo>
                    <a:pt x="3640188" y="949833"/>
                  </a:lnTo>
                  <a:lnTo>
                    <a:pt x="3644277" y="943775"/>
                  </a:lnTo>
                  <a:lnTo>
                    <a:pt x="3645776" y="936332"/>
                  </a:lnTo>
                  <a:close/>
                </a:path>
                <a:path w="6938009" h="5312409">
                  <a:moveTo>
                    <a:pt x="3645776" y="860094"/>
                  </a:moveTo>
                  <a:lnTo>
                    <a:pt x="3644277" y="852678"/>
                  </a:lnTo>
                  <a:lnTo>
                    <a:pt x="3640188" y="846620"/>
                  </a:lnTo>
                  <a:lnTo>
                    <a:pt x="3634143" y="842543"/>
                  </a:lnTo>
                  <a:lnTo>
                    <a:pt x="3626726" y="841044"/>
                  </a:lnTo>
                  <a:lnTo>
                    <a:pt x="3619309" y="842543"/>
                  </a:lnTo>
                  <a:lnTo>
                    <a:pt x="3613251" y="846620"/>
                  </a:lnTo>
                  <a:lnTo>
                    <a:pt x="3609175" y="852678"/>
                  </a:lnTo>
                  <a:lnTo>
                    <a:pt x="3607676" y="860132"/>
                  </a:lnTo>
                  <a:lnTo>
                    <a:pt x="3609175" y="867549"/>
                  </a:lnTo>
                  <a:lnTo>
                    <a:pt x="3613251" y="873607"/>
                  </a:lnTo>
                  <a:lnTo>
                    <a:pt x="3619309" y="877684"/>
                  </a:lnTo>
                  <a:lnTo>
                    <a:pt x="3626726" y="879182"/>
                  </a:lnTo>
                  <a:lnTo>
                    <a:pt x="3634143" y="877684"/>
                  </a:lnTo>
                  <a:lnTo>
                    <a:pt x="3640188" y="873594"/>
                  </a:lnTo>
                  <a:lnTo>
                    <a:pt x="3644277" y="867537"/>
                  </a:lnTo>
                  <a:lnTo>
                    <a:pt x="3645776" y="860094"/>
                  </a:lnTo>
                  <a:close/>
                </a:path>
                <a:path w="6938009" h="5312409">
                  <a:moveTo>
                    <a:pt x="3645776" y="783856"/>
                  </a:moveTo>
                  <a:lnTo>
                    <a:pt x="3644277" y="776439"/>
                  </a:lnTo>
                  <a:lnTo>
                    <a:pt x="3640188" y="770382"/>
                  </a:lnTo>
                  <a:lnTo>
                    <a:pt x="3634143" y="766305"/>
                  </a:lnTo>
                  <a:lnTo>
                    <a:pt x="3626726" y="764806"/>
                  </a:lnTo>
                  <a:lnTo>
                    <a:pt x="3619309" y="766305"/>
                  </a:lnTo>
                  <a:lnTo>
                    <a:pt x="3613251" y="770382"/>
                  </a:lnTo>
                  <a:lnTo>
                    <a:pt x="3609175" y="776439"/>
                  </a:lnTo>
                  <a:lnTo>
                    <a:pt x="3607676" y="783894"/>
                  </a:lnTo>
                  <a:lnTo>
                    <a:pt x="3609175" y="791311"/>
                  </a:lnTo>
                  <a:lnTo>
                    <a:pt x="3613251" y="797369"/>
                  </a:lnTo>
                  <a:lnTo>
                    <a:pt x="3619309" y="801446"/>
                  </a:lnTo>
                  <a:lnTo>
                    <a:pt x="3626726" y="802944"/>
                  </a:lnTo>
                  <a:lnTo>
                    <a:pt x="3634143" y="801446"/>
                  </a:lnTo>
                  <a:lnTo>
                    <a:pt x="3640188" y="797356"/>
                  </a:lnTo>
                  <a:lnTo>
                    <a:pt x="3644277" y="791298"/>
                  </a:lnTo>
                  <a:lnTo>
                    <a:pt x="3645776" y="783856"/>
                  </a:lnTo>
                  <a:close/>
                </a:path>
                <a:path w="6938009" h="5312409">
                  <a:moveTo>
                    <a:pt x="3645776" y="707618"/>
                  </a:moveTo>
                  <a:lnTo>
                    <a:pt x="3644277" y="700201"/>
                  </a:lnTo>
                  <a:lnTo>
                    <a:pt x="3640188" y="694143"/>
                  </a:lnTo>
                  <a:lnTo>
                    <a:pt x="3634143" y="690067"/>
                  </a:lnTo>
                  <a:lnTo>
                    <a:pt x="3626726" y="688568"/>
                  </a:lnTo>
                  <a:lnTo>
                    <a:pt x="3619309" y="690067"/>
                  </a:lnTo>
                  <a:lnTo>
                    <a:pt x="3613251" y="694143"/>
                  </a:lnTo>
                  <a:lnTo>
                    <a:pt x="3609175" y="700201"/>
                  </a:lnTo>
                  <a:lnTo>
                    <a:pt x="3607676" y="707656"/>
                  </a:lnTo>
                  <a:lnTo>
                    <a:pt x="3609175" y="715073"/>
                  </a:lnTo>
                  <a:lnTo>
                    <a:pt x="3613251" y="721131"/>
                  </a:lnTo>
                  <a:lnTo>
                    <a:pt x="3619309" y="725208"/>
                  </a:lnTo>
                  <a:lnTo>
                    <a:pt x="3626726" y="726706"/>
                  </a:lnTo>
                  <a:lnTo>
                    <a:pt x="3634143" y="725208"/>
                  </a:lnTo>
                  <a:lnTo>
                    <a:pt x="3640188" y="721118"/>
                  </a:lnTo>
                  <a:lnTo>
                    <a:pt x="3644277" y="715060"/>
                  </a:lnTo>
                  <a:lnTo>
                    <a:pt x="3645776" y="707618"/>
                  </a:lnTo>
                  <a:close/>
                </a:path>
                <a:path w="6938009" h="5312409">
                  <a:moveTo>
                    <a:pt x="3645776" y="631380"/>
                  </a:moveTo>
                  <a:lnTo>
                    <a:pt x="3644277" y="623963"/>
                  </a:lnTo>
                  <a:lnTo>
                    <a:pt x="3640188" y="617905"/>
                  </a:lnTo>
                  <a:lnTo>
                    <a:pt x="3634143" y="613829"/>
                  </a:lnTo>
                  <a:lnTo>
                    <a:pt x="3626726" y="612330"/>
                  </a:lnTo>
                  <a:lnTo>
                    <a:pt x="3619309" y="613829"/>
                  </a:lnTo>
                  <a:lnTo>
                    <a:pt x="3613251" y="617905"/>
                  </a:lnTo>
                  <a:lnTo>
                    <a:pt x="3609175" y="623963"/>
                  </a:lnTo>
                  <a:lnTo>
                    <a:pt x="3607676" y="631418"/>
                  </a:lnTo>
                  <a:lnTo>
                    <a:pt x="3609175" y="638835"/>
                  </a:lnTo>
                  <a:lnTo>
                    <a:pt x="3613251" y="644893"/>
                  </a:lnTo>
                  <a:lnTo>
                    <a:pt x="3619309" y="648970"/>
                  </a:lnTo>
                  <a:lnTo>
                    <a:pt x="3626726" y="650468"/>
                  </a:lnTo>
                  <a:lnTo>
                    <a:pt x="3634143" y="648970"/>
                  </a:lnTo>
                  <a:lnTo>
                    <a:pt x="3640188" y="644880"/>
                  </a:lnTo>
                  <a:lnTo>
                    <a:pt x="3644277" y="638822"/>
                  </a:lnTo>
                  <a:lnTo>
                    <a:pt x="3645776" y="631380"/>
                  </a:lnTo>
                  <a:close/>
                </a:path>
                <a:path w="6938009" h="5312409">
                  <a:moveTo>
                    <a:pt x="3645776" y="555142"/>
                  </a:moveTo>
                  <a:lnTo>
                    <a:pt x="3644277" y="547725"/>
                  </a:lnTo>
                  <a:lnTo>
                    <a:pt x="3640188" y="541667"/>
                  </a:lnTo>
                  <a:lnTo>
                    <a:pt x="3634143" y="537591"/>
                  </a:lnTo>
                  <a:lnTo>
                    <a:pt x="3626726" y="536092"/>
                  </a:lnTo>
                  <a:lnTo>
                    <a:pt x="3619309" y="537591"/>
                  </a:lnTo>
                  <a:lnTo>
                    <a:pt x="3613251" y="541667"/>
                  </a:lnTo>
                  <a:lnTo>
                    <a:pt x="3609175" y="547725"/>
                  </a:lnTo>
                  <a:lnTo>
                    <a:pt x="3607676" y="555180"/>
                  </a:lnTo>
                  <a:lnTo>
                    <a:pt x="3609175" y="562597"/>
                  </a:lnTo>
                  <a:lnTo>
                    <a:pt x="3613251" y="568655"/>
                  </a:lnTo>
                  <a:lnTo>
                    <a:pt x="3619309" y="572731"/>
                  </a:lnTo>
                  <a:lnTo>
                    <a:pt x="3626726" y="574230"/>
                  </a:lnTo>
                  <a:lnTo>
                    <a:pt x="3634143" y="572731"/>
                  </a:lnTo>
                  <a:lnTo>
                    <a:pt x="3640188" y="568642"/>
                  </a:lnTo>
                  <a:lnTo>
                    <a:pt x="3644277" y="562584"/>
                  </a:lnTo>
                  <a:lnTo>
                    <a:pt x="3645776" y="555142"/>
                  </a:lnTo>
                  <a:close/>
                </a:path>
                <a:path w="6938009" h="5312409">
                  <a:moveTo>
                    <a:pt x="3645776" y="478904"/>
                  </a:moveTo>
                  <a:lnTo>
                    <a:pt x="3644277" y="471487"/>
                  </a:lnTo>
                  <a:lnTo>
                    <a:pt x="3640188" y="465429"/>
                  </a:lnTo>
                  <a:lnTo>
                    <a:pt x="3634143" y="461352"/>
                  </a:lnTo>
                  <a:lnTo>
                    <a:pt x="3626726" y="459854"/>
                  </a:lnTo>
                  <a:lnTo>
                    <a:pt x="3619309" y="461352"/>
                  </a:lnTo>
                  <a:lnTo>
                    <a:pt x="3613251" y="465429"/>
                  </a:lnTo>
                  <a:lnTo>
                    <a:pt x="3609175" y="471487"/>
                  </a:lnTo>
                  <a:lnTo>
                    <a:pt x="3607676" y="478942"/>
                  </a:lnTo>
                  <a:lnTo>
                    <a:pt x="3609175" y="486359"/>
                  </a:lnTo>
                  <a:lnTo>
                    <a:pt x="3613251" y="492417"/>
                  </a:lnTo>
                  <a:lnTo>
                    <a:pt x="3619309" y="496493"/>
                  </a:lnTo>
                  <a:lnTo>
                    <a:pt x="3626726" y="497992"/>
                  </a:lnTo>
                  <a:lnTo>
                    <a:pt x="3634143" y="496493"/>
                  </a:lnTo>
                  <a:lnTo>
                    <a:pt x="3640188" y="492404"/>
                  </a:lnTo>
                  <a:lnTo>
                    <a:pt x="3644277" y="486346"/>
                  </a:lnTo>
                  <a:lnTo>
                    <a:pt x="3645776" y="478904"/>
                  </a:lnTo>
                  <a:close/>
                </a:path>
                <a:path w="6938009" h="5312409">
                  <a:moveTo>
                    <a:pt x="3645776" y="402666"/>
                  </a:moveTo>
                  <a:lnTo>
                    <a:pt x="3644277" y="395249"/>
                  </a:lnTo>
                  <a:lnTo>
                    <a:pt x="3640188" y="389191"/>
                  </a:lnTo>
                  <a:lnTo>
                    <a:pt x="3634143" y="385114"/>
                  </a:lnTo>
                  <a:lnTo>
                    <a:pt x="3626726" y="383616"/>
                  </a:lnTo>
                  <a:lnTo>
                    <a:pt x="3619309" y="385114"/>
                  </a:lnTo>
                  <a:lnTo>
                    <a:pt x="3613251" y="389191"/>
                  </a:lnTo>
                  <a:lnTo>
                    <a:pt x="3609175" y="395249"/>
                  </a:lnTo>
                  <a:lnTo>
                    <a:pt x="3607676" y="402704"/>
                  </a:lnTo>
                  <a:lnTo>
                    <a:pt x="3609175" y="410121"/>
                  </a:lnTo>
                  <a:lnTo>
                    <a:pt x="3613251" y="416179"/>
                  </a:lnTo>
                  <a:lnTo>
                    <a:pt x="3619309" y="420255"/>
                  </a:lnTo>
                  <a:lnTo>
                    <a:pt x="3626726" y="421754"/>
                  </a:lnTo>
                  <a:lnTo>
                    <a:pt x="3634143" y="420255"/>
                  </a:lnTo>
                  <a:lnTo>
                    <a:pt x="3640188" y="416166"/>
                  </a:lnTo>
                  <a:lnTo>
                    <a:pt x="3644277" y="410108"/>
                  </a:lnTo>
                  <a:lnTo>
                    <a:pt x="3645776" y="402666"/>
                  </a:lnTo>
                  <a:close/>
                </a:path>
                <a:path w="6938009" h="5312409">
                  <a:moveTo>
                    <a:pt x="3645776" y="326428"/>
                  </a:moveTo>
                  <a:lnTo>
                    <a:pt x="3644277" y="319011"/>
                  </a:lnTo>
                  <a:lnTo>
                    <a:pt x="3640188" y="312953"/>
                  </a:lnTo>
                  <a:lnTo>
                    <a:pt x="3634143" y="308876"/>
                  </a:lnTo>
                  <a:lnTo>
                    <a:pt x="3626726" y="307378"/>
                  </a:lnTo>
                  <a:lnTo>
                    <a:pt x="3619309" y="308876"/>
                  </a:lnTo>
                  <a:lnTo>
                    <a:pt x="3613251" y="312953"/>
                  </a:lnTo>
                  <a:lnTo>
                    <a:pt x="3609175" y="319011"/>
                  </a:lnTo>
                  <a:lnTo>
                    <a:pt x="3607676" y="326466"/>
                  </a:lnTo>
                  <a:lnTo>
                    <a:pt x="3609175" y="333883"/>
                  </a:lnTo>
                  <a:lnTo>
                    <a:pt x="3613251" y="339940"/>
                  </a:lnTo>
                  <a:lnTo>
                    <a:pt x="3619309" y="344017"/>
                  </a:lnTo>
                  <a:lnTo>
                    <a:pt x="3626726" y="345516"/>
                  </a:lnTo>
                  <a:lnTo>
                    <a:pt x="3634143" y="344017"/>
                  </a:lnTo>
                  <a:lnTo>
                    <a:pt x="3640188" y="339928"/>
                  </a:lnTo>
                  <a:lnTo>
                    <a:pt x="3644277" y="333870"/>
                  </a:lnTo>
                  <a:lnTo>
                    <a:pt x="3645776" y="326428"/>
                  </a:lnTo>
                  <a:close/>
                </a:path>
                <a:path w="6938009" h="5312409">
                  <a:moveTo>
                    <a:pt x="3645776" y="250190"/>
                  </a:moveTo>
                  <a:lnTo>
                    <a:pt x="3644277" y="242773"/>
                  </a:lnTo>
                  <a:lnTo>
                    <a:pt x="3640188" y="236715"/>
                  </a:lnTo>
                  <a:lnTo>
                    <a:pt x="3634143" y="232638"/>
                  </a:lnTo>
                  <a:lnTo>
                    <a:pt x="3626726" y="231140"/>
                  </a:lnTo>
                  <a:lnTo>
                    <a:pt x="3619309" y="232638"/>
                  </a:lnTo>
                  <a:lnTo>
                    <a:pt x="3613251" y="236715"/>
                  </a:lnTo>
                  <a:lnTo>
                    <a:pt x="3609175" y="242773"/>
                  </a:lnTo>
                  <a:lnTo>
                    <a:pt x="3607676" y="250228"/>
                  </a:lnTo>
                  <a:lnTo>
                    <a:pt x="3609175" y="257644"/>
                  </a:lnTo>
                  <a:lnTo>
                    <a:pt x="3613251" y="263702"/>
                  </a:lnTo>
                  <a:lnTo>
                    <a:pt x="3619309" y="267779"/>
                  </a:lnTo>
                  <a:lnTo>
                    <a:pt x="3626726" y="269278"/>
                  </a:lnTo>
                  <a:lnTo>
                    <a:pt x="3634143" y="267779"/>
                  </a:lnTo>
                  <a:lnTo>
                    <a:pt x="3640188" y="263690"/>
                  </a:lnTo>
                  <a:lnTo>
                    <a:pt x="3644277" y="257632"/>
                  </a:lnTo>
                  <a:lnTo>
                    <a:pt x="3645776" y="250190"/>
                  </a:lnTo>
                  <a:close/>
                </a:path>
                <a:path w="6938009" h="5312409">
                  <a:moveTo>
                    <a:pt x="3645776" y="173951"/>
                  </a:moveTo>
                  <a:lnTo>
                    <a:pt x="3644277" y="166535"/>
                  </a:lnTo>
                  <a:lnTo>
                    <a:pt x="3640188" y="160477"/>
                  </a:lnTo>
                  <a:lnTo>
                    <a:pt x="3634143" y="156400"/>
                  </a:lnTo>
                  <a:lnTo>
                    <a:pt x="3626726" y="154901"/>
                  </a:lnTo>
                  <a:lnTo>
                    <a:pt x="3619309" y="156400"/>
                  </a:lnTo>
                  <a:lnTo>
                    <a:pt x="3613251" y="160477"/>
                  </a:lnTo>
                  <a:lnTo>
                    <a:pt x="3609175" y="166535"/>
                  </a:lnTo>
                  <a:lnTo>
                    <a:pt x="3607676" y="173990"/>
                  </a:lnTo>
                  <a:lnTo>
                    <a:pt x="3609175" y="181406"/>
                  </a:lnTo>
                  <a:lnTo>
                    <a:pt x="3613251" y="187464"/>
                  </a:lnTo>
                  <a:lnTo>
                    <a:pt x="3619309" y="191541"/>
                  </a:lnTo>
                  <a:lnTo>
                    <a:pt x="3626726" y="193040"/>
                  </a:lnTo>
                  <a:lnTo>
                    <a:pt x="3634143" y="191541"/>
                  </a:lnTo>
                  <a:lnTo>
                    <a:pt x="3640188" y="187452"/>
                  </a:lnTo>
                  <a:lnTo>
                    <a:pt x="3644277" y="181394"/>
                  </a:lnTo>
                  <a:lnTo>
                    <a:pt x="3645776" y="173951"/>
                  </a:lnTo>
                  <a:close/>
                </a:path>
                <a:path w="6938009" h="5312409">
                  <a:moveTo>
                    <a:pt x="3648468" y="5041138"/>
                  </a:moveTo>
                  <a:lnTo>
                    <a:pt x="3647694" y="5033594"/>
                  </a:lnTo>
                  <a:lnTo>
                    <a:pt x="3644074" y="5026952"/>
                  </a:lnTo>
                  <a:lnTo>
                    <a:pt x="3638385" y="5022380"/>
                  </a:lnTo>
                  <a:lnTo>
                    <a:pt x="3631387" y="5020259"/>
                  </a:lnTo>
                  <a:lnTo>
                    <a:pt x="3623868" y="5021021"/>
                  </a:lnTo>
                  <a:lnTo>
                    <a:pt x="3617226" y="5024653"/>
                  </a:lnTo>
                  <a:lnTo>
                    <a:pt x="3612642" y="5030343"/>
                  </a:lnTo>
                  <a:lnTo>
                    <a:pt x="3610533" y="5037328"/>
                  </a:lnTo>
                  <a:lnTo>
                    <a:pt x="3611308" y="5044897"/>
                  </a:lnTo>
                  <a:lnTo>
                    <a:pt x="3614928" y="5051539"/>
                  </a:lnTo>
                  <a:lnTo>
                    <a:pt x="3620617" y="5056111"/>
                  </a:lnTo>
                  <a:lnTo>
                    <a:pt x="3627615" y="5058219"/>
                  </a:lnTo>
                  <a:lnTo>
                    <a:pt x="3635133" y="5057457"/>
                  </a:lnTo>
                  <a:lnTo>
                    <a:pt x="3641775" y="5053838"/>
                  </a:lnTo>
                  <a:lnTo>
                    <a:pt x="3646360" y="5048148"/>
                  </a:lnTo>
                  <a:lnTo>
                    <a:pt x="3648468" y="5041138"/>
                  </a:lnTo>
                  <a:close/>
                </a:path>
                <a:path w="6938009" h="5312409">
                  <a:moveTo>
                    <a:pt x="3651046" y="96443"/>
                  </a:moveTo>
                  <a:lnTo>
                    <a:pt x="3648938" y="89458"/>
                  </a:lnTo>
                  <a:lnTo>
                    <a:pt x="3644366" y="83756"/>
                  </a:lnTo>
                  <a:lnTo>
                    <a:pt x="3637737" y="80137"/>
                  </a:lnTo>
                  <a:lnTo>
                    <a:pt x="3630206" y="79362"/>
                  </a:lnTo>
                  <a:lnTo>
                    <a:pt x="3623208" y="81470"/>
                  </a:lnTo>
                  <a:lnTo>
                    <a:pt x="3617518" y="86042"/>
                  </a:lnTo>
                  <a:lnTo>
                    <a:pt x="3613886" y="92710"/>
                  </a:lnTo>
                  <a:lnTo>
                    <a:pt x="3613112" y="100241"/>
                  </a:lnTo>
                  <a:lnTo>
                    <a:pt x="3615220" y="107238"/>
                  </a:lnTo>
                  <a:lnTo>
                    <a:pt x="3619792" y="112928"/>
                  </a:lnTo>
                  <a:lnTo>
                    <a:pt x="3626434" y="116560"/>
                  </a:lnTo>
                  <a:lnTo>
                    <a:pt x="3633952" y="117322"/>
                  </a:lnTo>
                  <a:lnTo>
                    <a:pt x="3640950" y="115214"/>
                  </a:lnTo>
                  <a:lnTo>
                    <a:pt x="3646640" y="110629"/>
                  </a:lnTo>
                  <a:lnTo>
                    <a:pt x="3650284" y="103974"/>
                  </a:lnTo>
                  <a:lnTo>
                    <a:pt x="3651046" y="96443"/>
                  </a:lnTo>
                  <a:close/>
                </a:path>
                <a:path w="6938009" h="5312409">
                  <a:moveTo>
                    <a:pt x="3688397" y="5100447"/>
                  </a:moveTo>
                  <a:lnTo>
                    <a:pt x="3686289" y="5093449"/>
                  </a:lnTo>
                  <a:lnTo>
                    <a:pt x="3681476" y="5087582"/>
                  </a:lnTo>
                  <a:lnTo>
                    <a:pt x="3674783" y="5084051"/>
                  </a:lnTo>
                  <a:lnTo>
                    <a:pt x="3667506" y="5083378"/>
                  </a:lnTo>
                  <a:lnTo>
                    <a:pt x="3660521" y="5085486"/>
                  </a:lnTo>
                  <a:lnTo>
                    <a:pt x="3654666" y="5090287"/>
                  </a:lnTo>
                  <a:lnTo>
                    <a:pt x="3651135" y="5096980"/>
                  </a:lnTo>
                  <a:lnTo>
                    <a:pt x="3650475" y="5104244"/>
                  </a:lnTo>
                  <a:lnTo>
                    <a:pt x="3652583" y="5111242"/>
                  </a:lnTo>
                  <a:lnTo>
                    <a:pt x="3657409" y="5117109"/>
                  </a:lnTo>
                  <a:lnTo>
                    <a:pt x="3664089" y="5120640"/>
                  </a:lnTo>
                  <a:lnTo>
                    <a:pt x="3671366" y="5121313"/>
                  </a:lnTo>
                  <a:lnTo>
                    <a:pt x="3678351" y="5119205"/>
                  </a:lnTo>
                  <a:lnTo>
                    <a:pt x="3684206" y="5114404"/>
                  </a:lnTo>
                  <a:lnTo>
                    <a:pt x="3687737" y="5107724"/>
                  </a:lnTo>
                  <a:lnTo>
                    <a:pt x="3688397" y="5100447"/>
                  </a:lnTo>
                  <a:close/>
                </a:path>
                <a:path w="6938009" h="5312409">
                  <a:moveTo>
                    <a:pt x="3695154" y="36182"/>
                  </a:moveTo>
                  <a:lnTo>
                    <a:pt x="3692931" y="28943"/>
                  </a:lnTo>
                  <a:lnTo>
                    <a:pt x="3688080" y="23139"/>
                  </a:lnTo>
                  <a:lnTo>
                    <a:pt x="3681603" y="19773"/>
                  </a:lnTo>
                  <a:lnTo>
                    <a:pt x="3674326" y="19075"/>
                  </a:lnTo>
                  <a:lnTo>
                    <a:pt x="3667061" y="21310"/>
                  </a:lnTo>
                  <a:lnTo>
                    <a:pt x="3661257" y="26162"/>
                  </a:lnTo>
                  <a:lnTo>
                    <a:pt x="3657892" y="32639"/>
                  </a:lnTo>
                  <a:lnTo>
                    <a:pt x="3657193" y="39916"/>
                  </a:lnTo>
                  <a:lnTo>
                    <a:pt x="3659416" y="47142"/>
                  </a:lnTo>
                  <a:lnTo>
                    <a:pt x="3664267" y="52946"/>
                  </a:lnTo>
                  <a:lnTo>
                    <a:pt x="3670744" y="56311"/>
                  </a:lnTo>
                  <a:lnTo>
                    <a:pt x="3678021" y="57010"/>
                  </a:lnTo>
                  <a:lnTo>
                    <a:pt x="3685273" y="54775"/>
                  </a:lnTo>
                  <a:lnTo>
                    <a:pt x="3691077" y="49923"/>
                  </a:lnTo>
                  <a:lnTo>
                    <a:pt x="3694455" y="43446"/>
                  </a:lnTo>
                  <a:lnTo>
                    <a:pt x="3695154" y="36182"/>
                  </a:lnTo>
                  <a:close/>
                </a:path>
                <a:path w="6938009" h="5312409">
                  <a:moveTo>
                    <a:pt x="3759060" y="5126837"/>
                  </a:moveTo>
                  <a:lnTo>
                    <a:pt x="3757561" y="5119421"/>
                  </a:lnTo>
                  <a:lnTo>
                    <a:pt x="3753472" y="5113375"/>
                  </a:lnTo>
                  <a:lnTo>
                    <a:pt x="3747401" y="5109286"/>
                  </a:lnTo>
                  <a:lnTo>
                    <a:pt x="3739972" y="5107787"/>
                  </a:lnTo>
                  <a:lnTo>
                    <a:pt x="3732555" y="5109286"/>
                  </a:lnTo>
                  <a:lnTo>
                    <a:pt x="3726497" y="5113375"/>
                  </a:lnTo>
                  <a:lnTo>
                    <a:pt x="3722420" y="5119421"/>
                  </a:lnTo>
                  <a:lnTo>
                    <a:pt x="3720922" y="5126837"/>
                  </a:lnTo>
                  <a:lnTo>
                    <a:pt x="3722420" y="5134254"/>
                  </a:lnTo>
                  <a:lnTo>
                    <a:pt x="3726497" y="5140312"/>
                  </a:lnTo>
                  <a:lnTo>
                    <a:pt x="3732555" y="5144389"/>
                  </a:lnTo>
                  <a:lnTo>
                    <a:pt x="3740010" y="5145887"/>
                  </a:lnTo>
                  <a:lnTo>
                    <a:pt x="3747427" y="5144389"/>
                  </a:lnTo>
                  <a:lnTo>
                    <a:pt x="3753472" y="5140312"/>
                  </a:lnTo>
                  <a:lnTo>
                    <a:pt x="3757561" y="5134254"/>
                  </a:lnTo>
                  <a:lnTo>
                    <a:pt x="3759060" y="5126837"/>
                  </a:lnTo>
                  <a:close/>
                </a:path>
                <a:path w="6938009" h="5312409">
                  <a:moveTo>
                    <a:pt x="3767759" y="19050"/>
                  </a:moveTo>
                  <a:lnTo>
                    <a:pt x="3766261" y="11645"/>
                  </a:lnTo>
                  <a:lnTo>
                    <a:pt x="3762171" y="5588"/>
                  </a:lnTo>
                  <a:lnTo>
                    <a:pt x="3756126" y="1498"/>
                  </a:lnTo>
                  <a:lnTo>
                    <a:pt x="3748671" y="0"/>
                  </a:lnTo>
                  <a:lnTo>
                    <a:pt x="3741255" y="1498"/>
                  </a:lnTo>
                  <a:lnTo>
                    <a:pt x="3735197" y="5588"/>
                  </a:lnTo>
                  <a:lnTo>
                    <a:pt x="3731120" y="11645"/>
                  </a:lnTo>
                  <a:lnTo>
                    <a:pt x="3729621" y="19050"/>
                  </a:lnTo>
                  <a:lnTo>
                    <a:pt x="3731120" y="26466"/>
                  </a:lnTo>
                  <a:lnTo>
                    <a:pt x="3735197" y="32524"/>
                  </a:lnTo>
                  <a:lnTo>
                    <a:pt x="3741267" y="36614"/>
                  </a:lnTo>
                  <a:lnTo>
                    <a:pt x="3748709" y="38100"/>
                  </a:lnTo>
                  <a:lnTo>
                    <a:pt x="3756126" y="36614"/>
                  </a:lnTo>
                  <a:lnTo>
                    <a:pt x="3762171" y="32524"/>
                  </a:lnTo>
                  <a:lnTo>
                    <a:pt x="3766261" y="26466"/>
                  </a:lnTo>
                  <a:lnTo>
                    <a:pt x="3767759" y="19050"/>
                  </a:lnTo>
                  <a:close/>
                </a:path>
                <a:path w="6938009" h="5312409">
                  <a:moveTo>
                    <a:pt x="3835298" y="5126837"/>
                  </a:moveTo>
                  <a:lnTo>
                    <a:pt x="3833799" y="5119421"/>
                  </a:lnTo>
                  <a:lnTo>
                    <a:pt x="3829710" y="5113375"/>
                  </a:lnTo>
                  <a:lnTo>
                    <a:pt x="3823639" y="5109286"/>
                  </a:lnTo>
                  <a:lnTo>
                    <a:pt x="3816210" y="5107787"/>
                  </a:lnTo>
                  <a:lnTo>
                    <a:pt x="3808793" y="5109286"/>
                  </a:lnTo>
                  <a:lnTo>
                    <a:pt x="3802735" y="5113375"/>
                  </a:lnTo>
                  <a:lnTo>
                    <a:pt x="3798659" y="5119421"/>
                  </a:lnTo>
                  <a:lnTo>
                    <a:pt x="3797160" y="5126837"/>
                  </a:lnTo>
                  <a:lnTo>
                    <a:pt x="3798659" y="5134254"/>
                  </a:lnTo>
                  <a:lnTo>
                    <a:pt x="3802735" y="5140312"/>
                  </a:lnTo>
                  <a:lnTo>
                    <a:pt x="3808793" y="5144389"/>
                  </a:lnTo>
                  <a:lnTo>
                    <a:pt x="3816248" y="5145887"/>
                  </a:lnTo>
                  <a:lnTo>
                    <a:pt x="3823665" y="5144389"/>
                  </a:lnTo>
                  <a:lnTo>
                    <a:pt x="3829710" y="5140312"/>
                  </a:lnTo>
                  <a:lnTo>
                    <a:pt x="3833799" y="5134254"/>
                  </a:lnTo>
                  <a:lnTo>
                    <a:pt x="3835298" y="5126837"/>
                  </a:lnTo>
                  <a:close/>
                </a:path>
                <a:path w="6938009" h="5312409">
                  <a:moveTo>
                    <a:pt x="3843998" y="19050"/>
                  </a:moveTo>
                  <a:lnTo>
                    <a:pt x="3842499" y="11645"/>
                  </a:lnTo>
                  <a:lnTo>
                    <a:pt x="3838410" y="5588"/>
                  </a:lnTo>
                  <a:lnTo>
                    <a:pt x="3832364" y="1498"/>
                  </a:lnTo>
                  <a:lnTo>
                    <a:pt x="3824909" y="0"/>
                  </a:lnTo>
                  <a:lnTo>
                    <a:pt x="3817493" y="1498"/>
                  </a:lnTo>
                  <a:lnTo>
                    <a:pt x="3811435" y="5588"/>
                  </a:lnTo>
                  <a:lnTo>
                    <a:pt x="3807358" y="11645"/>
                  </a:lnTo>
                  <a:lnTo>
                    <a:pt x="3805859" y="19050"/>
                  </a:lnTo>
                  <a:lnTo>
                    <a:pt x="3807358" y="26466"/>
                  </a:lnTo>
                  <a:lnTo>
                    <a:pt x="3811435" y="32524"/>
                  </a:lnTo>
                  <a:lnTo>
                    <a:pt x="3817505" y="36614"/>
                  </a:lnTo>
                  <a:lnTo>
                    <a:pt x="3824948" y="38100"/>
                  </a:lnTo>
                  <a:lnTo>
                    <a:pt x="3832364" y="36614"/>
                  </a:lnTo>
                  <a:lnTo>
                    <a:pt x="3838410" y="32524"/>
                  </a:lnTo>
                  <a:lnTo>
                    <a:pt x="3842499" y="26466"/>
                  </a:lnTo>
                  <a:lnTo>
                    <a:pt x="3843998" y="19050"/>
                  </a:lnTo>
                  <a:close/>
                </a:path>
                <a:path w="6938009" h="5312409">
                  <a:moveTo>
                    <a:pt x="3911536" y="5126837"/>
                  </a:moveTo>
                  <a:lnTo>
                    <a:pt x="3910038" y="5119421"/>
                  </a:lnTo>
                  <a:lnTo>
                    <a:pt x="3905948" y="5113375"/>
                  </a:lnTo>
                  <a:lnTo>
                    <a:pt x="3899878" y="5109286"/>
                  </a:lnTo>
                  <a:lnTo>
                    <a:pt x="3892448" y="5107787"/>
                  </a:lnTo>
                  <a:lnTo>
                    <a:pt x="3885031" y="5109286"/>
                  </a:lnTo>
                  <a:lnTo>
                    <a:pt x="3878973" y="5113375"/>
                  </a:lnTo>
                  <a:lnTo>
                    <a:pt x="3874897" y="5119421"/>
                  </a:lnTo>
                  <a:lnTo>
                    <a:pt x="3873398" y="5126837"/>
                  </a:lnTo>
                  <a:lnTo>
                    <a:pt x="3874897" y="5134254"/>
                  </a:lnTo>
                  <a:lnTo>
                    <a:pt x="3878973" y="5140312"/>
                  </a:lnTo>
                  <a:lnTo>
                    <a:pt x="3885031" y="5144389"/>
                  </a:lnTo>
                  <a:lnTo>
                    <a:pt x="3892486" y="5145887"/>
                  </a:lnTo>
                  <a:lnTo>
                    <a:pt x="3899903" y="5144389"/>
                  </a:lnTo>
                  <a:lnTo>
                    <a:pt x="3905948" y="5140312"/>
                  </a:lnTo>
                  <a:lnTo>
                    <a:pt x="3910038" y="5134254"/>
                  </a:lnTo>
                  <a:lnTo>
                    <a:pt x="3911536" y="5126837"/>
                  </a:lnTo>
                  <a:close/>
                </a:path>
                <a:path w="6938009" h="5312409">
                  <a:moveTo>
                    <a:pt x="3920236" y="19050"/>
                  </a:moveTo>
                  <a:lnTo>
                    <a:pt x="3918737" y="11645"/>
                  </a:lnTo>
                  <a:lnTo>
                    <a:pt x="3914648" y="5588"/>
                  </a:lnTo>
                  <a:lnTo>
                    <a:pt x="3908602" y="1498"/>
                  </a:lnTo>
                  <a:lnTo>
                    <a:pt x="3901148" y="0"/>
                  </a:lnTo>
                  <a:lnTo>
                    <a:pt x="3893731" y="1498"/>
                  </a:lnTo>
                  <a:lnTo>
                    <a:pt x="3887673" y="5588"/>
                  </a:lnTo>
                  <a:lnTo>
                    <a:pt x="3883596" y="11645"/>
                  </a:lnTo>
                  <a:lnTo>
                    <a:pt x="3882098" y="19050"/>
                  </a:lnTo>
                  <a:lnTo>
                    <a:pt x="3883596" y="26466"/>
                  </a:lnTo>
                  <a:lnTo>
                    <a:pt x="3887673" y="32524"/>
                  </a:lnTo>
                  <a:lnTo>
                    <a:pt x="3893743" y="36614"/>
                  </a:lnTo>
                  <a:lnTo>
                    <a:pt x="3901186" y="38100"/>
                  </a:lnTo>
                  <a:lnTo>
                    <a:pt x="3908602" y="36614"/>
                  </a:lnTo>
                  <a:lnTo>
                    <a:pt x="3914648" y="32524"/>
                  </a:lnTo>
                  <a:lnTo>
                    <a:pt x="3918737" y="26466"/>
                  </a:lnTo>
                  <a:lnTo>
                    <a:pt x="3920236" y="19050"/>
                  </a:lnTo>
                  <a:close/>
                </a:path>
                <a:path w="6938009" h="5312409">
                  <a:moveTo>
                    <a:pt x="3987774" y="5126837"/>
                  </a:moveTo>
                  <a:lnTo>
                    <a:pt x="3986276" y="5119421"/>
                  </a:lnTo>
                  <a:lnTo>
                    <a:pt x="3982186" y="5113375"/>
                  </a:lnTo>
                  <a:lnTo>
                    <a:pt x="3976116" y="5109286"/>
                  </a:lnTo>
                  <a:lnTo>
                    <a:pt x="3968686" y="5107787"/>
                  </a:lnTo>
                  <a:lnTo>
                    <a:pt x="3961269" y="5109286"/>
                  </a:lnTo>
                  <a:lnTo>
                    <a:pt x="3955211" y="5113375"/>
                  </a:lnTo>
                  <a:lnTo>
                    <a:pt x="3951135" y="5119421"/>
                  </a:lnTo>
                  <a:lnTo>
                    <a:pt x="3949636" y="5126837"/>
                  </a:lnTo>
                  <a:lnTo>
                    <a:pt x="3951135" y="5134254"/>
                  </a:lnTo>
                  <a:lnTo>
                    <a:pt x="3955211" y="5140312"/>
                  </a:lnTo>
                  <a:lnTo>
                    <a:pt x="3961269" y="5144389"/>
                  </a:lnTo>
                  <a:lnTo>
                    <a:pt x="3968724" y="5145887"/>
                  </a:lnTo>
                  <a:lnTo>
                    <a:pt x="3976141" y="5144389"/>
                  </a:lnTo>
                  <a:lnTo>
                    <a:pt x="3982186" y="5140312"/>
                  </a:lnTo>
                  <a:lnTo>
                    <a:pt x="3986276" y="5134254"/>
                  </a:lnTo>
                  <a:lnTo>
                    <a:pt x="3987774" y="5126837"/>
                  </a:lnTo>
                  <a:close/>
                </a:path>
                <a:path w="6938009" h="5312409">
                  <a:moveTo>
                    <a:pt x="3996474" y="19050"/>
                  </a:moveTo>
                  <a:lnTo>
                    <a:pt x="3994975" y="11645"/>
                  </a:lnTo>
                  <a:lnTo>
                    <a:pt x="3990886" y="5588"/>
                  </a:lnTo>
                  <a:lnTo>
                    <a:pt x="3984841" y="1498"/>
                  </a:lnTo>
                  <a:lnTo>
                    <a:pt x="3977386" y="0"/>
                  </a:lnTo>
                  <a:lnTo>
                    <a:pt x="3969969" y="1498"/>
                  </a:lnTo>
                  <a:lnTo>
                    <a:pt x="3963911" y="5588"/>
                  </a:lnTo>
                  <a:lnTo>
                    <a:pt x="3959834" y="11645"/>
                  </a:lnTo>
                  <a:lnTo>
                    <a:pt x="3958336" y="19050"/>
                  </a:lnTo>
                  <a:lnTo>
                    <a:pt x="3959834" y="26466"/>
                  </a:lnTo>
                  <a:lnTo>
                    <a:pt x="3963911" y="32524"/>
                  </a:lnTo>
                  <a:lnTo>
                    <a:pt x="3969982" y="36614"/>
                  </a:lnTo>
                  <a:lnTo>
                    <a:pt x="3977424" y="38100"/>
                  </a:lnTo>
                  <a:lnTo>
                    <a:pt x="3984841" y="36614"/>
                  </a:lnTo>
                  <a:lnTo>
                    <a:pt x="3990886" y="32524"/>
                  </a:lnTo>
                  <a:lnTo>
                    <a:pt x="3994975" y="26466"/>
                  </a:lnTo>
                  <a:lnTo>
                    <a:pt x="3996474" y="19050"/>
                  </a:lnTo>
                  <a:close/>
                </a:path>
                <a:path w="6938009" h="5312409">
                  <a:moveTo>
                    <a:pt x="4064012" y="5126837"/>
                  </a:moveTo>
                  <a:lnTo>
                    <a:pt x="4062514" y="5119421"/>
                  </a:lnTo>
                  <a:lnTo>
                    <a:pt x="4058424" y="5113375"/>
                  </a:lnTo>
                  <a:lnTo>
                    <a:pt x="4052354" y="5109286"/>
                  </a:lnTo>
                  <a:lnTo>
                    <a:pt x="4044924" y="5107787"/>
                  </a:lnTo>
                  <a:lnTo>
                    <a:pt x="4037507" y="5109286"/>
                  </a:lnTo>
                  <a:lnTo>
                    <a:pt x="4031450" y="5113375"/>
                  </a:lnTo>
                  <a:lnTo>
                    <a:pt x="4027373" y="5119421"/>
                  </a:lnTo>
                  <a:lnTo>
                    <a:pt x="4025874" y="5126837"/>
                  </a:lnTo>
                  <a:lnTo>
                    <a:pt x="4027373" y="5134254"/>
                  </a:lnTo>
                  <a:lnTo>
                    <a:pt x="4031450" y="5140312"/>
                  </a:lnTo>
                  <a:lnTo>
                    <a:pt x="4037507" y="5144389"/>
                  </a:lnTo>
                  <a:lnTo>
                    <a:pt x="4044962" y="5145887"/>
                  </a:lnTo>
                  <a:lnTo>
                    <a:pt x="4052379" y="5144389"/>
                  </a:lnTo>
                  <a:lnTo>
                    <a:pt x="4058424" y="5140312"/>
                  </a:lnTo>
                  <a:lnTo>
                    <a:pt x="4062514" y="5134254"/>
                  </a:lnTo>
                  <a:lnTo>
                    <a:pt x="4064012" y="5126837"/>
                  </a:lnTo>
                  <a:close/>
                </a:path>
                <a:path w="6938009" h="5312409">
                  <a:moveTo>
                    <a:pt x="4072712" y="19050"/>
                  </a:moveTo>
                  <a:lnTo>
                    <a:pt x="4071213" y="11645"/>
                  </a:lnTo>
                  <a:lnTo>
                    <a:pt x="4067124" y="5588"/>
                  </a:lnTo>
                  <a:lnTo>
                    <a:pt x="4061079" y="1498"/>
                  </a:lnTo>
                  <a:lnTo>
                    <a:pt x="4053624" y="0"/>
                  </a:lnTo>
                  <a:lnTo>
                    <a:pt x="4046207" y="1498"/>
                  </a:lnTo>
                  <a:lnTo>
                    <a:pt x="4040149" y="5588"/>
                  </a:lnTo>
                  <a:lnTo>
                    <a:pt x="4036072" y="11645"/>
                  </a:lnTo>
                  <a:lnTo>
                    <a:pt x="4034574" y="19050"/>
                  </a:lnTo>
                  <a:lnTo>
                    <a:pt x="4036072" y="26466"/>
                  </a:lnTo>
                  <a:lnTo>
                    <a:pt x="4040149" y="32524"/>
                  </a:lnTo>
                  <a:lnTo>
                    <a:pt x="4046220" y="36614"/>
                  </a:lnTo>
                  <a:lnTo>
                    <a:pt x="4053662" y="38100"/>
                  </a:lnTo>
                  <a:lnTo>
                    <a:pt x="4061079" y="36614"/>
                  </a:lnTo>
                  <a:lnTo>
                    <a:pt x="4067124" y="32524"/>
                  </a:lnTo>
                  <a:lnTo>
                    <a:pt x="4071213" y="26466"/>
                  </a:lnTo>
                  <a:lnTo>
                    <a:pt x="4072712" y="19050"/>
                  </a:lnTo>
                  <a:close/>
                </a:path>
                <a:path w="6938009" h="5312409">
                  <a:moveTo>
                    <a:pt x="4140250" y="5126837"/>
                  </a:moveTo>
                  <a:lnTo>
                    <a:pt x="4138752" y="5119421"/>
                  </a:lnTo>
                  <a:lnTo>
                    <a:pt x="4134662" y="5113375"/>
                  </a:lnTo>
                  <a:lnTo>
                    <a:pt x="4128592" y="5109286"/>
                  </a:lnTo>
                  <a:lnTo>
                    <a:pt x="4121162" y="5107787"/>
                  </a:lnTo>
                  <a:lnTo>
                    <a:pt x="4113746" y="5109286"/>
                  </a:lnTo>
                  <a:lnTo>
                    <a:pt x="4107688" y="5113375"/>
                  </a:lnTo>
                  <a:lnTo>
                    <a:pt x="4103611" y="5119421"/>
                  </a:lnTo>
                  <a:lnTo>
                    <a:pt x="4102112" y="5126837"/>
                  </a:lnTo>
                  <a:lnTo>
                    <a:pt x="4103611" y="5134254"/>
                  </a:lnTo>
                  <a:lnTo>
                    <a:pt x="4107688" y="5140312"/>
                  </a:lnTo>
                  <a:lnTo>
                    <a:pt x="4113746" y="5144389"/>
                  </a:lnTo>
                  <a:lnTo>
                    <a:pt x="4121200" y="5145887"/>
                  </a:lnTo>
                  <a:lnTo>
                    <a:pt x="4128617" y="5144389"/>
                  </a:lnTo>
                  <a:lnTo>
                    <a:pt x="4134662" y="5140312"/>
                  </a:lnTo>
                  <a:lnTo>
                    <a:pt x="4138752" y="5134254"/>
                  </a:lnTo>
                  <a:lnTo>
                    <a:pt x="4140250" y="5126837"/>
                  </a:lnTo>
                  <a:close/>
                </a:path>
                <a:path w="6938009" h="5312409">
                  <a:moveTo>
                    <a:pt x="4148950" y="19050"/>
                  </a:moveTo>
                  <a:lnTo>
                    <a:pt x="4147451" y="11645"/>
                  </a:lnTo>
                  <a:lnTo>
                    <a:pt x="4143362" y="5588"/>
                  </a:lnTo>
                  <a:lnTo>
                    <a:pt x="4137317" y="1498"/>
                  </a:lnTo>
                  <a:lnTo>
                    <a:pt x="4129862" y="0"/>
                  </a:lnTo>
                  <a:lnTo>
                    <a:pt x="4122445" y="1498"/>
                  </a:lnTo>
                  <a:lnTo>
                    <a:pt x="4116387" y="5588"/>
                  </a:lnTo>
                  <a:lnTo>
                    <a:pt x="4112310" y="11645"/>
                  </a:lnTo>
                  <a:lnTo>
                    <a:pt x="4110812" y="19050"/>
                  </a:lnTo>
                  <a:lnTo>
                    <a:pt x="4112310" y="26466"/>
                  </a:lnTo>
                  <a:lnTo>
                    <a:pt x="4116387" y="32524"/>
                  </a:lnTo>
                  <a:lnTo>
                    <a:pt x="4122458" y="36614"/>
                  </a:lnTo>
                  <a:lnTo>
                    <a:pt x="4129900" y="38100"/>
                  </a:lnTo>
                  <a:lnTo>
                    <a:pt x="4137317" y="36614"/>
                  </a:lnTo>
                  <a:lnTo>
                    <a:pt x="4143362" y="32524"/>
                  </a:lnTo>
                  <a:lnTo>
                    <a:pt x="4147451" y="26466"/>
                  </a:lnTo>
                  <a:lnTo>
                    <a:pt x="4148950" y="19050"/>
                  </a:lnTo>
                  <a:close/>
                </a:path>
                <a:path w="6938009" h="5312409">
                  <a:moveTo>
                    <a:pt x="4216489" y="5126837"/>
                  </a:moveTo>
                  <a:lnTo>
                    <a:pt x="4214990" y="5119421"/>
                  </a:lnTo>
                  <a:lnTo>
                    <a:pt x="4210901" y="5113375"/>
                  </a:lnTo>
                  <a:lnTo>
                    <a:pt x="4204830" y="5109286"/>
                  </a:lnTo>
                  <a:lnTo>
                    <a:pt x="4197400" y="5107787"/>
                  </a:lnTo>
                  <a:lnTo>
                    <a:pt x="4189984" y="5109286"/>
                  </a:lnTo>
                  <a:lnTo>
                    <a:pt x="4183926" y="5113375"/>
                  </a:lnTo>
                  <a:lnTo>
                    <a:pt x="4179849" y="5119421"/>
                  </a:lnTo>
                  <a:lnTo>
                    <a:pt x="4178350" y="5126837"/>
                  </a:lnTo>
                  <a:lnTo>
                    <a:pt x="4179849" y="5134254"/>
                  </a:lnTo>
                  <a:lnTo>
                    <a:pt x="4183926" y="5140312"/>
                  </a:lnTo>
                  <a:lnTo>
                    <a:pt x="4189984" y="5144389"/>
                  </a:lnTo>
                  <a:lnTo>
                    <a:pt x="4197439" y="5145887"/>
                  </a:lnTo>
                  <a:lnTo>
                    <a:pt x="4204855" y="5144389"/>
                  </a:lnTo>
                  <a:lnTo>
                    <a:pt x="4210901" y="5140312"/>
                  </a:lnTo>
                  <a:lnTo>
                    <a:pt x="4214990" y="5134254"/>
                  </a:lnTo>
                  <a:lnTo>
                    <a:pt x="4216489" y="5126837"/>
                  </a:lnTo>
                  <a:close/>
                </a:path>
                <a:path w="6938009" h="5312409">
                  <a:moveTo>
                    <a:pt x="4225188" y="19050"/>
                  </a:moveTo>
                  <a:lnTo>
                    <a:pt x="4223690" y="11645"/>
                  </a:lnTo>
                  <a:lnTo>
                    <a:pt x="4219600" y="5588"/>
                  </a:lnTo>
                  <a:lnTo>
                    <a:pt x="4213555" y="1498"/>
                  </a:lnTo>
                  <a:lnTo>
                    <a:pt x="4206100" y="0"/>
                  </a:lnTo>
                  <a:lnTo>
                    <a:pt x="4198683" y="1498"/>
                  </a:lnTo>
                  <a:lnTo>
                    <a:pt x="4192625" y="5588"/>
                  </a:lnTo>
                  <a:lnTo>
                    <a:pt x="4188549" y="11645"/>
                  </a:lnTo>
                  <a:lnTo>
                    <a:pt x="4187050" y="19050"/>
                  </a:lnTo>
                  <a:lnTo>
                    <a:pt x="4188549" y="26466"/>
                  </a:lnTo>
                  <a:lnTo>
                    <a:pt x="4192625" y="32524"/>
                  </a:lnTo>
                  <a:lnTo>
                    <a:pt x="4198696" y="36614"/>
                  </a:lnTo>
                  <a:lnTo>
                    <a:pt x="4206138" y="38100"/>
                  </a:lnTo>
                  <a:lnTo>
                    <a:pt x="4213555" y="36614"/>
                  </a:lnTo>
                  <a:lnTo>
                    <a:pt x="4219600" y="32524"/>
                  </a:lnTo>
                  <a:lnTo>
                    <a:pt x="4223690" y="26466"/>
                  </a:lnTo>
                  <a:lnTo>
                    <a:pt x="4225188" y="19050"/>
                  </a:lnTo>
                  <a:close/>
                </a:path>
                <a:path w="6938009" h="5312409">
                  <a:moveTo>
                    <a:pt x="4292727" y="5126837"/>
                  </a:moveTo>
                  <a:lnTo>
                    <a:pt x="4291228" y="5119421"/>
                  </a:lnTo>
                  <a:lnTo>
                    <a:pt x="4287139" y="5113375"/>
                  </a:lnTo>
                  <a:lnTo>
                    <a:pt x="4281068" y="5109286"/>
                  </a:lnTo>
                  <a:lnTo>
                    <a:pt x="4273639" y="5107787"/>
                  </a:lnTo>
                  <a:lnTo>
                    <a:pt x="4266222" y="5109286"/>
                  </a:lnTo>
                  <a:lnTo>
                    <a:pt x="4260164" y="5113375"/>
                  </a:lnTo>
                  <a:lnTo>
                    <a:pt x="4256087" y="5119421"/>
                  </a:lnTo>
                  <a:lnTo>
                    <a:pt x="4254589" y="5126837"/>
                  </a:lnTo>
                  <a:lnTo>
                    <a:pt x="4256087" y="5134254"/>
                  </a:lnTo>
                  <a:lnTo>
                    <a:pt x="4260164" y="5140312"/>
                  </a:lnTo>
                  <a:lnTo>
                    <a:pt x="4266222" y="5144389"/>
                  </a:lnTo>
                  <a:lnTo>
                    <a:pt x="4273677" y="5145887"/>
                  </a:lnTo>
                  <a:lnTo>
                    <a:pt x="4281094" y="5144389"/>
                  </a:lnTo>
                  <a:lnTo>
                    <a:pt x="4287139" y="5140312"/>
                  </a:lnTo>
                  <a:lnTo>
                    <a:pt x="4291228" y="5134254"/>
                  </a:lnTo>
                  <a:lnTo>
                    <a:pt x="4292727" y="5126837"/>
                  </a:lnTo>
                  <a:close/>
                </a:path>
                <a:path w="6938009" h="5312409">
                  <a:moveTo>
                    <a:pt x="4301426" y="19050"/>
                  </a:moveTo>
                  <a:lnTo>
                    <a:pt x="4299928" y="11645"/>
                  </a:lnTo>
                  <a:lnTo>
                    <a:pt x="4295838" y="5588"/>
                  </a:lnTo>
                  <a:lnTo>
                    <a:pt x="4289793" y="1498"/>
                  </a:lnTo>
                  <a:lnTo>
                    <a:pt x="4282338" y="0"/>
                  </a:lnTo>
                  <a:lnTo>
                    <a:pt x="4274921" y="1498"/>
                  </a:lnTo>
                  <a:lnTo>
                    <a:pt x="4268863" y="5588"/>
                  </a:lnTo>
                  <a:lnTo>
                    <a:pt x="4264787" y="11645"/>
                  </a:lnTo>
                  <a:lnTo>
                    <a:pt x="4263288" y="19050"/>
                  </a:lnTo>
                  <a:lnTo>
                    <a:pt x="4264787" y="26466"/>
                  </a:lnTo>
                  <a:lnTo>
                    <a:pt x="4268863" y="32524"/>
                  </a:lnTo>
                  <a:lnTo>
                    <a:pt x="4274934" y="36614"/>
                  </a:lnTo>
                  <a:lnTo>
                    <a:pt x="4282376" y="38100"/>
                  </a:lnTo>
                  <a:lnTo>
                    <a:pt x="4289793" y="36614"/>
                  </a:lnTo>
                  <a:lnTo>
                    <a:pt x="4295838" y="32524"/>
                  </a:lnTo>
                  <a:lnTo>
                    <a:pt x="4299928" y="26466"/>
                  </a:lnTo>
                  <a:lnTo>
                    <a:pt x="4301426" y="19050"/>
                  </a:lnTo>
                  <a:close/>
                </a:path>
                <a:path w="6938009" h="5312409">
                  <a:moveTo>
                    <a:pt x="4368965" y="5126837"/>
                  </a:moveTo>
                  <a:lnTo>
                    <a:pt x="4367466" y="5119421"/>
                  </a:lnTo>
                  <a:lnTo>
                    <a:pt x="4363377" y="5113375"/>
                  </a:lnTo>
                  <a:lnTo>
                    <a:pt x="4357306" y="5109286"/>
                  </a:lnTo>
                  <a:lnTo>
                    <a:pt x="4349877" y="5107787"/>
                  </a:lnTo>
                  <a:lnTo>
                    <a:pt x="4342460" y="5109286"/>
                  </a:lnTo>
                  <a:lnTo>
                    <a:pt x="4336402" y="5113375"/>
                  </a:lnTo>
                  <a:lnTo>
                    <a:pt x="4332325" y="5119421"/>
                  </a:lnTo>
                  <a:lnTo>
                    <a:pt x="4330827" y="5126837"/>
                  </a:lnTo>
                  <a:lnTo>
                    <a:pt x="4332325" y="5134254"/>
                  </a:lnTo>
                  <a:lnTo>
                    <a:pt x="4336402" y="5140312"/>
                  </a:lnTo>
                  <a:lnTo>
                    <a:pt x="4342460" y="5144389"/>
                  </a:lnTo>
                  <a:lnTo>
                    <a:pt x="4349915" y="5145887"/>
                  </a:lnTo>
                  <a:lnTo>
                    <a:pt x="4357332" y="5144389"/>
                  </a:lnTo>
                  <a:lnTo>
                    <a:pt x="4363377" y="5140312"/>
                  </a:lnTo>
                  <a:lnTo>
                    <a:pt x="4367466" y="5134254"/>
                  </a:lnTo>
                  <a:lnTo>
                    <a:pt x="4368965" y="5126837"/>
                  </a:lnTo>
                  <a:close/>
                </a:path>
                <a:path w="6938009" h="5312409">
                  <a:moveTo>
                    <a:pt x="4377664" y="19050"/>
                  </a:moveTo>
                  <a:lnTo>
                    <a:pt x="4376166" y="11645"/>
                  </a:lnTo>
                  <a:lnTo>
                    <a:pt x="4372076" y="5588"/>
                  </a:lnTo>
                  <a:lnTo>
                    <a:pt x="4366031" y="1498"/>
                  </a:lnTo>
                  <a:lnTo>
                    <a:pt x="4358576" y="0"/>
                  </a:lnTo>
                  <a:lnTo>
                    <a:pt x="4351159" y="1498"/>
                  </a:lnTo>
                  <a:lnTo>
                    <a:pt x="4345102" y="5588"/>
                  </a:lnTo>
                  <a:lnTo>
                    <a:pt x="4341025" y="11645"/>
                  </a:lnTo>
                  <a:lnTo>
                    <a:pt x="4339526" y="19050"/>
                  </a:lnTo>
                  <a:lnTo>
                    <a:pt x="4341025" y="26466"/>
                  </a:lnTo>
                  <a:lnTo>
                    <a:pt x="4345102" y="32524"/>
                  </a:lnTo>
                  <a:lnTo>
                    <a:pt x="4351172" y="36614"/>
                  </a:lnTo>
                  <a:lnTo>
                    <a:pt x="4358614" y="38100"/>
                  </a:lnTo>
                  <a:lnTo>
                    <a:pt x="4366031" y="36614"/>
                  </a:lnTo>
                  <a:lnTo>
                    <a:pt x="4372076" y="32524"/>
                  </a:lnTo>
                  <a:lnTo>
                    <a:pt x="4376166" y="26466"/>
                  </a:lnTo>
                  <a:lnTo>
                    <a:pt x="4377664" y="19050"/>
                  </a:lnTo>
                  <a:close/>
                </a:path>
                <a:path w="6938009" h="5312409">
                  <a:moveTo>
                    <a:pt x="4445203" y="5126837"/>
                  </a:moveTo>
                  <a:lnTo>
                    <a:pt x="4443704" y="5119421"/>
                  </a:lnTo>
                  <a:lnTo>
                    <a:pt x="4439615" y="5113375"/>
                  </a:lnTo>
                  <a:lnTo>
                    <a:pt x="4433544" y="5109286"/>
                  </a:lnTo>
                  <a:lnTo>
                    <a:pt x="4426115" y="5107787"/>
                  </a:lnTo>
                  <a:lnTo>
                    <a:pt x="4418698" y="5109286"/>
                  </a:lnTo>
                  <a:lnTo>
                    <a:pt x="4412640" y="5113375"/>
                  </a:lnTo>
                  <a:lnTo>
                    <a:pt x="4408563" y="5119421"/>
                  </a:lnTo>
                  <a:lnTo>
                    <a:pt x="4407065" y="5126837"/>
                  </a:lnTo>
                  <a:lnTo>
                    <a:pt x="4408563" y="5134254"/>
                  </a:lnTo>
                  <a:lnTo>
                    <a:pt x="4412640" y="5140312"/>
                  </a:lnTo>
                  <a:lnTo>
                    <a:pt x="4418698" y="5144389"/>
                  </a:lnTo>
                  <a:lnTo>
                    <a:pt x="4426153" y="5145887"/>
                  </a:lnTo>
                  <a:lnTo>
                    <a:pt x="4433570" y="5144389"/>
                  </a:lnTo>
                  <a:lnTo>
                    <a:pt x="4439615" y="5140312"/>
                  </a:lnTo>
                  <a:lnTo>
                    <a:pt x="4443704" y="5134254"/>
                  </a:lnTo>
                  <a:lnTo>
                    <a:pt x="4445203" y="5126837"/>
                  </a:lnTo>
                  <a:close/>
                </a:path>
                <a:path w="6938009" h="5312409">
                  <a:moveTo>
                    <a:pt x="4453902" y="19050"/>
                  </a:moveTo>
                  <a:lnTo>
                    <a:pt x="4452404" y="11645"/>
                  </a:lnTo>
                  <a:lnTo>
                    <a:pt x="4448314" y="5588"/>
                  </a:lnTo>
                  <a:lnTo>
                    <a:pt x="4442269" y="1498"/>
                  </a:lnTo>
                  <a:lnTo>
                    <a:pt x="4434814" y="0"/>
                  </a:lnTo>
                  <a:lnTo>
                    <a:pt x="4427398" y="1498"/>
                  </a:lnTo>
                  <a:lnTo>
                    <a:pt x="4421340" y="5588"/>
                  </a:lnTo>
                  <a:lnTo>
                    <a:pt x="4417263" y="11645"/>
                  </a:lnTo>
                  <a:lnTo>
                    <a:pt x="4415764" y="19050"/>
                  </a:lnTo>
                  <a:lnTo>
                    <a:pt x="4417263" y="26466"/>
                  </a:lnTo>
                  <a:lnTo>
                    <a:pt x="4421340" y="32524"/>
                  </a:lnTo>
                  <a:lnTo>
                    <a:pt x="4427410" y="36614"/>
                  </a:lnTo>
                  <a:lnTo>
                    <a:pt x="4434852" y="38100"/>
                  </a:lnTo>
                  <a:lnTo>
                    <a:pt x="4442269" y="36614"/>
                  </a:lnTo>
                  <a:lnTo>
                    <a:pt x="4448314" y="32524"/>
                  </a:lnTo>
                  <a:lnTo>
                    <a:pt x="4452404" y="26466"/>
                  </a:lnTo>
                  <a:lnTo>
                    <a:pt x="4453902" y="19050"/>
                  </a:lnTo>
                  <a:close/>
                </a:path>
                <a:path w="6938009" h="5312409">
                  <a:moveTo>
                    <a:pt x="4521441" y="5126837"/>
                  </a:moveTo>
                  <a:lnTo>
                    <a:pt x="4519942" y="5119421"/>
                  </a:lnTo>
                  <a:lnTo>
                    <a:pt x="4515853" y="5113375"/>
                  </a:lnTo>
                  <a:lnTo>
                    <a:pt x="4509782" y="5109286"/>
                  </a:lnTo>
                  <a:lnTo>
                    <a:pt x="4502353" y="5107787"/>
                  </a:lnTo>
                  <a:lnTo>
                    <a:pt x="4494936" y="5109286"/>
                  </a:lnTo>
                  <a:lnTo>
                    <a:pt x="4488878" y="5113375"/>
                  </a:lnTo>
                  <a:lnTo>
                    <a:pt x="4484802" y="5119421"/>
                  </a:lnTo>
                  <a:lnTo>
                    <a:pt x="4483303" y="5126837"/>
                  </a:lnTo>
                  <a:lnTo>
                    <a:pt x="4484802" y="5134254"/>
                  </a:lnTo>
                  <a:lnTo>
                    <a:pt x="4488878" y="5140312"/>
                  </a:lnTo>
                  <a:lnTo>
                    <a:pt x="4494936" y="5144389"/>
                  </a:lnTo>
                  <a:lnTo>
                    <a:pt x="4502391" y="5145887"/>
                  </a:lnTo>
                  <a:lnTo>
                    <a:pt x="4509808" y="5144389"/>
                  </a:lnTo>
                  <a:lnTo>
                    <a:pt x="4515853" y="5140312"/>
                  </a:lnTo>
                  <a:lnTo>
                    <a:pt x="4519942" y="5134254"/>
                  </a:lnTo>
                  <a:lnTo>
                    <a:pt x="4521441" y="5126837"/>
                  </a:lnTo>
                  <a:close/>
                </a:path>
                <a:path w="6938009" h="5312409">
                  <a:moveTo>
                    <a:pt x="4530141" y="19050"/>
                  </a:moveTo>
                  <a:lnTo>
                    <a:pt x="4528642" y="11645"/>
                  </a:lnTo>
                  <a:lnTo>
                    <a:pt x="4524553" y="5588"/>
                  </a:lnTo>
                  <a:lnTo>
                    <a:pt x="4518507" y="1498"/>
                  </a:lnTo>
                  <a:lnTo>
                    <a:pt x="4511052" y="0"/>
                  </a:lnTo>
                  <a:lnTo>
                    <a:pt x="4503636" y="1498"/>
                  </a:lnTo>
                  <a:lnTo>
                    <a:pt x="4497578" y="5588"/>
                  </a:lnTo>
                  <a:lnTo>
                    <a:pt x="4493501" y="11645"/>
                  </a:lnTo>
                  <a:lnTo>
                    <a:pt x="4492002" y="19050"/>
                  </a:lnTo>
                  <a:lnTo>
                    <a:pt x="4493501" y="26466"/>
                  </a:lnTo>
                  <a:lnTo>
                    <a:pt x="4497578" y="32524"/>
                  </a:lnTo>
                  <a:lnTo>
                    <a:pt x="4503648" y="36614"/>
                  </a:lnTo>
                  <a:lnTo>
                    <a:pt x="4511091" y="38100"/>
                  </a:lnTo>
                  <a:lnTo>
                    <a:pt x="4518507" y="36614"/>
                  </a:lnTo>
                  <a:lnTo>
                    <a:pt x="4524553" y="32524"/>
                  </a:lnTo>
                  <a:lnTo>
                    <a:pt x="4528642" y="26466"/>
                  </a:lnTo>
                  <a:lnTo>
                    <a:pt x="4530141" y="19050"/>
                  </a:lnTo>
                  <a:close/>
                </a:path>
                <a:path w="6938009" h="5312409">
                  <a:moveTo>
                    <a:pt x="4597679" y="5126837"/>
                  </a:moveTo>
                  <a:lnTo>
                    <a:pt x="4596181" y="5119421"/>
                  </a:lnTo>
                  <a:lnTo>
                    <a:pt x="4592091" y="5113375"/>
                  </a:lnTo>
                  <a:lnTo>
                    <a:pt x="4586021" y="5109286"/>
                  </a:lnTo>
                  <a:lnTo>
                    <a:pt x="4578591" y="5107787"/>
                  </a:lnTo>
                  <a:lnTo>
                    <a:pt x="4571174" y="5109286"/>
                  </a:lnTo>
                  <a:lnTo>
                    <a:pt x="4565116" y="5113375"/>
                  </a:lnTo>
                  <a:lnTo>
                    <a:pt x="4561040" y="5119421"/>
                  </a:lnTo>
                  <a:lnTo>
                    <a:pt x="4559541" y="5126837"/>
                  </a:lnTo>
                  <a:lnTo>
                    <a:pt x="4561040" y="5134254"/>
                  </a:lnTo>
                  <a:lnTo>
                    <a:pt x="4565116" y="5140312"/>
                  </a:lnTo>
                  <a:lnTo>
                    <a:pt x="4571174" y="5144389"/>
                  </a:lnTo>
                  <a:lnTo>
                    <a:pt x="4578629" y="5145887"/>
                  </a:lnTo>
                  <a:lnTo>
                    <a:pt x="4586046" y="5144389"/>
                  </a:lnTo>
                  <a:lnTo>
                    <a:pt x="4592091" y="5140312"/>
                  </a:lnTo>
                  <a:lnTo>
                    <a:pt x="4596181" y="5134254"/>
                  </a:lnTo>
                  <a:lnTo>
                    <a:pt x="4597679" y="5126837"/>
                  </a:lnTo>
                  <a:close/>
                </a:path>
                <a:path w="6938009" h="5312409">
                  <a:moveTo>
                    <a:pt x="4606379" y="19050"/>
                  </a:moveTo>
                  <a:lnTo>
                    <a:pt x="4604880" y="11645"/>
                  </a:lnTo>
                  <a:lnTo>
                    <a:pt x="4600791" y="5588"/>
                  </a:lnTo>
                  <a:lnTo>
                    <a:pt x="4594745" y="1498"/>
                  </a:lnTo>
                  <a:lnTo>
                    <a:pt x="4587291" y="0"/>
                  </a:lnTo>
                  <a:lnTo>
                    <a:pt x="4579874" y="1498"/>
                  </a:lnTo>
                  <a:lnTo>
                    <a:pt x="4573816" y="5588"/>
                  </a:lnTo>
                  <a:lnTo>
                    <a:pt x="4569739" y="11645"/>
                  </a:lnTo>
                  <a:lnTo>
                    <a:pt x="4568241" y="19050"/>
                  </a:lnTo>
                  <a:lnTo>
                    <a:pt x="4569739" y="26466"/>
                  </a:lnTo>
                  <a:lnTo>
                    <a:pt x="4573816" y="32524"/>
                  </a:lnTo>
                  <a:lnTo>
                    <a:pt x="4579886" y="36614"/>
                  </a:lnTo>
                  <a:lnTo>
                    <a:pt x="4587329" y="38100"/>
                  </a:lnTo>
                  <a:lnTo>
                    <a:pt x="4594745" y="36614"/>
                  </a:lnTo>
                  <a:lnTo>
                    <a:pt x="4600791" y="32524"/>
                  </a:lnTo>
                  <a:lnTo>
                    <a:pt x="4604880" y="26466"/>
                  </a:lnTo>
                  <a:lnTo>
                    <a:pt x="4606379" y="19050"/>
                  </a:lnTo>
                  <a:close/>
                </a:path>
                <a:path w="6938009" h="5312409">
                  <a:moveTo>
                    <a:pt x="4673917" y="5126837"/>
                  </a:moveTo>
                  <a:lnTo>
                    <a:pt x="4672419" y="5119421"/>
                  </a:lnTo>
                  <a:lnTo>
                    <a:pt x="4668329" y="5113375"/>
                  </a:lnTo>
                  <a:lnTo>
                    <a:pt x="4662259" y="5109286"/>
                  </a:lnTo>
                  <a:lnTo>
                    <a:pt x="4654829" y="5107787"/>
                  </a:lnTo>
                  <a:lnTo>
                    <a:pt x="4647412" y="5109286"/>
                  </a:lnTo>
                  <a:lnTo>
                    <a:pt x="4641354" y="5113375"/>
                  </a:lnTo>
                  <a:lnTo>
                    <a:pt x="4637278" y="5119421"/>
                  </a:lnTo>
                  <a:lnTo>
                    <a:pt x="4635779" y="5126837"/>
                  </a:lnTo>
                  <a:lnTo>
                    <a:pt x="4637278" y="5134254"/>
                  </a:lnTo>
                  <a:lnTo>
                    <a:pt x="4641354" y="5140312"/>
                  </a:lnTo>
                  <a:lnTo>
                    <a:pt x="4647412" y="5144389"/>
                  </a:lnTo>
                  <a:lnTo>
                    <a:pt x="4654867" y="5145887"/>
                  </a:lnTo>
                  <a:lnTo>
                    <a:pt x="4662284" y="5144389"/>
                  </a:lnTo>
                  <a:lnTo>
                    <a:pt x="4668329" y="5140312"/>
                  </a:lnTo>
                  <a:lnTo>
                    <a:pt x="4672419" y="5134254"/>
                  </a:lnTo>
                  <a:lnTo>
                    <a:pt x="4673917" y="5126837"/>
                  </a:lnTo>
                  <a:close/>
                </a:path>
                <a:path w="6938009" h="5312409">
                  <a:moveTo>
                    <a:pt x="4682617" y="19050"/>
                  </a:moveTo>
                  <a:lnTo>
                    <a:pt x="4681118" y="11645"/>
                  </a:lnTo>
                  <a:lnTo>
                    <a:pt x="4677029" y="5588"/>
                  </a:lnTo>
                  <a:lnTo>
                    <a:pt x="4670984" y="1498"/>
                  </a:lnTo>
                  <a:lnTo>
                    <a:pt x="4663529" y="0"/>
                  </a:lnTo>
                  <a:lnTo>
                    <a:pt x="4656112" y="1498"/>
                  </a:lnTo>
                  <a:lnTo>
                    <a:pt x="4650054" y="5588"/>
                  </a:lnTo>
                  <a:lnTo>
                    <a:pt x="4645977" y="11645"/>
                  </a:lnTo>
                  <a:lnTo>
                    <a:pt x="4644479" y="19050"/>
                  </a:lnTo>
                  <a:lnTo>
                    <a:pt x="4645977" y="26466"/>
                  </a:lnTo>
                  <a:lnTo>
                    <a:pt x="4650054" y="32524"/>
                  </a:lnTo>
                  <a:lnTo>
                    <a:pt x="4656125" y="36614"/>
                  </a:lnTo>
                  <a:lnTo>
                    <a:pt x="4663567" y="38100"/>
                  </a:lnTo>
                  <a:lnTo>
                    <a:pt x="4670984" y="36614"/>
                  </a:lnTo>
                  <a:lnTo>
                    <a:pt x="4677029" y="32524"/>
                  </a:lnTo>
                  <a:lnTo>
                    <a:pt x="4681118" y="26466"/>
                  </a:lnTo>
                  <a:lnTo>
                    <a:pt x="4682617" y="19050"/>
                  </a:lnTo>
                  <a:close/>
                </a:path>
                <a:path w="6938009" h="5312409">
                  <a:moveTo>
                    <a:pt x="4750155" y="5126837"/>
                  </a:moveTo>
                  <a:lnTo>
                    <a:pt x="4748657" y="5119421"/>
                  </a:lnTo>
                  <a:lnTo>
                    <a:pt x="4744567" y="5113375"/>
                  </a:lnTo>
                  <a:lnTo>
                    <a:pt x="4738497" y="5109286"/>
                  </a:lnTo>
                  <a:lnTo>
                    <a:pt x="4731067" y="5107787"/>
                  </a:lnTo>
                  <a:lnTo>
                    <a:pt x="4723650" y="5109286"/>
                  </a:lnTo>
                  <a:lnTo>
                    <a:pt x="4717593" y="5113375"/>
                  </a:lnTo>
                  <a:lnTo>
                    <a:pt x="4713516" y="5119421"/>
                  </a:lnTo>
                  <a:lnTo>
                    <a:pt x="4712017" y="5126837"/>
                  </a:lnTo>
                  <a:lnTo>
                    <a:pt x="4713516" y="5134254"/>
                  </a:lnTo>
                  <a:lnTo>
                    <a:pt x="4717593" y="5140312"/>
                  </a:lnTo>
                  <a:lnTo>
                    <a:pt x="4723650" y="5144389"/>
                  </a:lnTo>
                  <a:lnTo>
                    <a:pt x="4731105" y="5145887"/>
                  </a:lnTo>
                  <a:lnTo>
                    <a:pt x="4738522" y="5144389"/>
                  </a:lnTo>
                  <a:lnTo>
                    <a:pt x="4744567" y="5140312"/>
                  </a:lnTo>
                  <a:lnTo>
                    <a:pt x="4748657" y="5134254"/>
                  </a:lnTo>
                  <a:lnTo>
                    <a:pt x="4750155" y="5126837"/>
                  </a:lnTo>
                  <a:close/>
                </a:path>
                <a:path w="6938009" h="5312409">
                  <a:moveTo>
                    <a:pt x="4758855" y="19050"/>
                  </a:moveTo>
                  <a:lnTo>
                    <a:pt x="4757356" y="11645"/>
                  </a:lnTo>
                  <a:lnTo>
                    <a:pt x="4753267" y="5588"/>
                  </a:lnTo>
                  <a:lnTo>
                    <a:pt x="4747222" y="1498"/>
                  </a:lnTo>
                  <a:lnTo>
                    <a:pt x="4739767" y="0"/>
                  </a:lnTo>
                  <a:lnTo>
                    <a:pt x="4732350" y="1498"/>
                  </a:lnTo>
                  <a:lnTo>
                    <a:pt x="4726292" y="5588"/>
                  </a:lnTo>
                  <a:lnTo>
                    <a:pt x="4722215" y="11645"/>
                  </a:lnTo>
                  <a:lnTo>
                    <a:pt x="4720717" y="19050"/>
                  </a:lnTo>
                  <a:lnTo>
                    <a:pt x="4722215" y="26466"/>
                  </a:lnTo>
                  <a:lnTo>
                    <a:pt x="4726292" y="32524"/>
                  </a:lnTo>
                  <a:lnTo>
                    <a:pt x="4732363" y="36614"/>
                  </a:lnTo>
                  <a:lnTo>
                    <a:pt x="4739805" y="38100"/>
                  </a:lnTo>
                  <a:lnTo>
                    <a:pt x="4747222" y="36614"/>
                  </a:lnTo>
                  <a:lnTo>
                    <a:pt x="4753267" y="32524"/>
                  </a:lnTo>
                  <a:lnTo>
                    <a:pt x="4757356" y="26466"/>
                  </a:lnTo>
                  <a:lnTo>
                    <a:pt x="4758855" y="19050"/>
                  </a:lnTo>
                  <a:close/>
                </a:path>
                <a:path w="6938009" h="5312409">
                  <a:moveTo>
                    <a:pt x="4826393" y="5126837"/>
                  </a:moveTo>
                  <a:lnTo>
                    <a:pt x="4824895" y="5119421"/>
                  </a:lnTo>
                  <a:lnTo>
                    <a:pt x="4820805" y="5113375"/>
                  </a:lnTo>
                  <a:lnTo>
                    <a:pt x="4814735" y="5109286"/>
                  </a:lnTo>
                  <a:lnTo>
                    <a:pt x="4807305" y="5107787"/>
                  </a:lnTo>
                  <a:lnTo>
                    <a:pt x="4799889" y="5109286"/>
                  </a:lnTo>
                  <a:lnTo>
                    <a:pt x="4793831" y="5113375"/>
                  </a:lnTo>
                  <a:lnTo>
                    <a:pt x="4789754" y="5119421"/>
                  </a:lnTo>
                  <a:lnTo>
                    <a:pt x="4788255" y="5126837"/>
                  </a:lnTo>
                  <a:lnTo>
                    <a:pt x="4789754" y="5134254"/>
                  </a:lnTo>
                  <a:lnTo>
                    <a:pt x="4793831" y="5140312"/>
                  </a:lnTo>
                  <a:lnTo>
                    <a:pt x="4799889" y="5144389"/>
                  </a:lnTo>
                  <a:lnTo>
                    <a:pt x="4807343" y="5145887"/>
                  </a:lnTo>
                  <a:lnTo>
                    <a:pt x="4814760" y="5144389"/>
                  </a:lnTo>
                  <a:lnTo>
                    <a:pt x="4820805" y="5140312"/>
                  </a:lnTo>
                  <a:lnTo>
                    <a:pt x="4824895" y="5134254"/>
                  </a:lnTo>
                  <a:lnTo>
                    <a:pt x="4826393" y="5126837"/>
                  </a:lnTo>
                  <a:close/>
                </a:path>
                <a:path w="6938009" h="5312409">
                  <a:moveTo>
                    <a:pt x="4835093" y="19050"/>
                  </a:moveTo>
                  <a:lnTo>
                    <a:pt x="4833594" y="11645"/>
                  </a:lnTo>
                  <a:lnTo>
                    <a:pt x="4829505" y="5588"/>
                  </a:lnTo>
                  <a:lnTo>
                    <a:pt x="4823460" y="1498"/>
                  </a:lnTo>
                  <a:lnTo>
                    <a:pt x="4816005" y="0"/>
                  </a:lnTo>
                  <a:lnTo>
                    <a:pt x="4808588" y="1498"/>
                  </a:lnTo>
                  <a:lnTo>
                    <a:pt x="4802530" y="5588"/>
                  </a:lnTo>
                  <a:lnTo>
                    <a:pt x="4798453" y="11645"/>
                  </a:lnTo>
                  <a:lnTo>
                    <a:pt x="4796955" y="19050"/>
                  </a:lnTo>
                  <a:lnTo>
                    <a:pt x="4798453" y="26466"/>
                  </a:lnTo>
                  <a:lnTo>
                    <a:pt x="4802530" y="32524"/>
                  </a:lnTo>
                  <a:lnTo>
                    <a:pt x="4808601" y="36614"/>
                  </a:lnTo>
                  <a:lnTo>
                    <a:pt x="4816043" y="38100"/>
                  </a:lnTo>
                  <a:lnTo>
                    <a:pt x="4823460" y="36614"/>
                  </a:lnTo>
                  <a:lnTo>
                    <a:pt x="4829505" y="32524"/>
                  </a:lnTo>
                  <a:lnTo>
                    <a:pt x="4833594" y="26466"/>
                  </a:lnTo>
                  <a:lnTo>
                    <a:pt x="4835093" y="19050"/>
                  </a:lnTo>
                  <a:close/>
                </a:path>
                <a:path w="6938009" h="5312409">
                  <a:moveTo>
                    <a:pt x="4902632" y="5126837"/>
                  </a:moveTo>
                  <a:lnTo>
                    <a:pt x="4901133" y="5119421"/>
                  </a:lnTo>
                  <a:lnTo>
                    <a:pt x="4897044" y="5113375"/>
                  </a:lnTo>
                  <a:lnTo>
                    <a:pt x="4890973" y="5109286"/>
                  </a:lnTo>
                  <a:lnTo>
                    <a:pt x="4883543" y="5107787"/>
                  </a:lnTo>
                  <a:lnTo>
                    <a:pt x="4876127" y="5109286"/>
                  </a:lnTo>
                  <a:lnTo>
                    <a:pt x="4870069" y="5113375"/>
                  </a:lnTo>
                  <a:lnTo>
                    <a:pt x="4865992" y="5119421"/>
                  </a:lnTo>
                  <a:lnTo>
                    <a:pt x="4864493" y="5126837"/>
                  </a:lnTo>
                  <a:lnTo>
                    <a:pt x="4865992" y="5134254"/>
                  </a:lnTo>
                  <a:lnTo>
                    <a:pt x="4870069" y="5140312"/>
                  </a:lnTo>
                  <a:lnTo>
                    <a:pt x="4876127" y="5144389"/>
                  </a:lnTo>
                  <a:lnTo>
                    <a:pt x="4883582" y="5145887"/>
                  </a:lnTo>
                  <a:lnTo>
                    <a:pt x="4890998" y="5144389"/>
                  </a:lnTo>
                  <a:lnTo>
                    <a:pt x="4897044" y="5140312"/>
                  </a:lnTo>
                  <a:lnTo>
                    <a:pt x="4901133" y="5134254"/>
                  </a:lnTo>
                  <a:lnTo>
                    <a:pt x="4902632" y="5126837"/>
                  </a:lnTo>
                  <a:close/>
                </a:path>
                <a:path w="6938009" h="5312409">
                  <a:moveTo>
                    <a:pt x="4911331" y="19050"/>
                  </a:moveTo>
                  <a:lnTo>
                    <a:pt x="4909832" y="11645"/>
                  </a:lnTo>
                  <a:lnTo>
                    <a:pt x="4905743" y="5588"/>
                  </a:lnTo>
                  <a:lnTo>
                    <a:pt x="4899698" y="1498"/>
                  </a:lnTo>
                  <a:lnTo>
                    <a:pt x="4892243" y="0"/>
                  </a:lnTo>
                  <a:lnTo>
                    <a:pt x="4884826" y="1498"/>
                  </a:lnTo>
                  <a:lnTo>
                    <a:pt x="4878768" y="5588"/>
                  </a:lnTo>
                  <a:lnTo>
                    <a:pt x="4874692" y="11645"/>
                  </a:lnTo>
                  <a:lnTo>
                    <a:pt x="4873193" y="19050"/>
                  </a:lnTo>
                  <a:lnTo>
                    <a:pt x="4874692" y="26466"/>
                  </a:lnTo>
                  <a:lnTo>
                    <a:pt x="4878768" y="32524"/>
                  </a:lnTo>
                  <a:lnTo>
                    <a:pt x="4884839" y="36614"/>
                  </a:lnTo>
                  <a:lnTo>
                    <a:pt x="4892281" y="38100"/>
                  </a:lnTo>
                  <a:lnTo>
                    <a:pt x="4899698" y="36614"/>
                  </a:lnTo>
                  <a:lnTo>
                    <a:pt x="4905743" y="32524"/>
                  </a:lnTo>
                  <a:lnTo>
                    <a:pt x="4909832" y="26466"/>
                  </a:lnTo>
                  <a:lnTo>
                    <a:pt x="4911331" y="19050"/>
                  </a:lnTo>
                  <a:close/>
                </a:path>
                <a:path w="6938009" h="5312409">
                  <a:moveTo>
                    <a:pt x="4978870" y="5126837"/>
                  </a:moveTo>
                  <a:lnTo>
                    <a:pt x="4977371" y="5119421"/>
                  </a:lnTo>
                  <a:lnTo>
                    <a:pt x="4973282" y="5113375"/>
                  </a:lnTo>
                  <a:lnTo>
                    <a:pt x="4967211" y="5109286"/>
                  </a:lnTo>
                  <a:lnTo>
                    <a:pt x="4959782" y="5107787"/>
                  </a:lnTo>
                  <a:lnTo>
                    <a:pt x="4952365" y="5109286"/>
                  </a:lnTo>
                  <a:lnTo>
                    <a:pt x="4946307" y="5113375"/>
                  </a:lnTo>
                  <a:lnTo>
                    <a:pt x="4942230" y="5119421"/>
                  </a:lnTo>
                  <a:lnTo>
                    <a:pt x="4940732" y="5126837"/>
                  </a:lnTo>
                  <a:lnTo>
                    <a:pt x="4942230" y="5134254"/>
                  </a:lnTo>
                  <a:lnTo>
                    <a:pt x="4946307" y="5140312"/>
                  </a:lnTo>
                  <a:lnTo>
                    <a:pt x="4952365" y="5144389"/>
                  </a:lnTo>
                  <a:lnTo>
                    <a:pt x="4959820" y="5145887"/>
                  </a:lnTo>
                  <a:lnTo>
                    <a:pt x="4967236" y="5144389"/>
                  </a:lnTo>
                  <a:lnTo>
                    <a:pt x="4973282" y="5140312"/>
                  </a:lnTo>
                  <a:lnTo>
                    <a:pt x="4977371" y="5134254"/>
                  </a:lnTo>
                  <a:lnTo>
                    <a:pt x="4978870" y="5126837"/>
                  </a:lnTo>
                  <a:close/>
                </a:path>
                <a:path w="6938009" h="5312409">
                  <a:moveTo>
                    <a:pt x="4987569" y="19050"/>
                  </a:moveTo>
                  <a:lnTo>
                    <a:pt x="4986071" y="11645"/>
                  </a:lnTo>
                  <a:lnTo>
                    <a:pt x="4981981" y="5588"/>
                  </a:lnTo>
                  <a:lnTo>
                    <a:pt x="4975936" y="1498"/>
                  </a:lnTo>
                  <a:lnTo>
                    <a:pt x="4968481" y="0"/>
                  </a:lnTo>
                  <a:lnTo>
                    <a:pt x="4961064" y="1498"/>
                  </a:lnTo>
                  <a:lnTo>
                    <a:pt x="4955006" y="5588"/>
                  </a:lnTo>
                  <a:lnTo>
                    <a:pt x="4950930" y="11645"/>
                  </a:lnTo>
                  <a:lnTo>
                    <a:pt x="4949431" y="19050"/>
                  </a:lnTo>
                  <a:lnTo>
                    <a:pt x="4950930" y="26466"/>
                  </a:lnTo>
                  <a:lnTo>
                    <a:pt x="4955006" y="32524"/>
                  </a:lnTo>
                  <a:lnTo>
                    <a:pt x="4961077" y="36614"/>
                  </a:lnTo>
                  <a:lnTo>
                    <a:pt x="4968519" y="38100"/>
                  </a:lnTo>
                  <a:lnTo>
                    <a:pt x="4975936" y="36614"/>
                  </a:lnTo>
                  <a:lnTo>
                    <a:pt x="4981981" y="32524"/>
                  </a:lnTo>
                  <a:lnTo>
                    <a:pt x="4986071" y="26466"/>
                  </a:lnTo>
                  <a:lnTo>
                    <a:pt x="4987569" y="19050"/>
                  </a:lnTo>
                  <a:close/>
                </a:path>
                <a:path w="6938009" h="5312409">
                  <a:moveTo>
                    <a:pt x="5055108" y="5126837"/>
                  </a:moveTo>
                  <a:lnTo>
                    <a:pt x="5053609" y="5119421"/>
                  </a:lnTo>
                  <a:lnTo>
                    <a:pt x="5049520" y="5113375"/>
                  </a:lnTo>
                  <a:lnTo>
                    <a:pt x="5043449" y="5109286"/>
                  </a:lnTo>
                  <a:lnTo>
                    <a:pt x="5036020" y="5107787"/>
                  </a:lnTo>
                  <a:lnTo>
                    <a:pt x="5028603" y="5109286"/>
                  </a:lnTo>
                  <a:lnTo>
                    <a:pt x="5022545" y="5113375"/>
                  </a:lnTo>
                  <a:lnTo>
                    <a:pt x="5018468" y="5119421"/>
                  </a:lnTo>
                  <a:lnTo>
                    <a:pt x="5016970" y="5126837"/>
                  </a:lnTo>
                  <a:lnTo>
                    <a:pt x="5018468" y="5134254"/>
                  </a:lnTo>
                  <a:lnTo>
                    <a:pt x="5022545" y="5140312"/>
                  </a:lnTo>
                  <a:lnTo>
                    <a:pt x="5028603" y="5144389"/>
                  </a:lnTo>
                  <a:lnTo>
                    <a:pt x="5036058" y="5145887"/>
                  </a:lnTo>
                  <a:lnTo>
                    <a:pt x="5043475" y="5144389"/>
                  </a:lnTo>
                  <a:lnTo>
                    <a:pt x="5049520" y="5140312"/>
                  </a:lnTo>
                  <a:lnTo>
                    <a:pt x="5053609" y="5134254"/>
                  </a:lnTo>
                  <a:lnTo>
                    <a:pt x="5055108" y="5126837"/>
                  </a:lnTo>
                  <a:close/>
                </a:path>
                <a:path w="6938009" h="5312409">
                  <a:moveTo>
                    <a:pt x="5063807" y="19050"/>
                  </a:moveTo>
                  <a:lnTo>
                    <a:pt x="5062309" y="11645"/>
                  </a:lnTo>
                  <a:lnTo>
                    <a:pt x="5058219" y="5588"/>
                  </a:lnTo>
                  <a:lnTo>
                    <a:pt x="5052174" y="1498"/>
                  </a:lnTo>
                  <a:lnTo>
                    <a:pt x="5044719" y="0"/>
                  </a:lnTo>
                  <a:lnTo>
                    <a:pt x="5037302" y="1498"/>
                  </a:lnTo>
                  <a:lnTo>
                    <a:pt x="5031244" y="5588"/>
                  </a:lnTo>
                  <a:lnTo>
                    <a:pt x="5027168" y="11645"/>
                  </a:lnTo>
                  <a:lnTo>
                    <a:pt x="5025669" y="19050"/>
                  </a:lnTo>
                  <a:lnTo>
                    <a:pt x="5027168" y="26466"/>
                  </a:lnTo>
                  <a:lnTo>
                    <a:pt x="5031244" y="32524"/>
                  </a:lnTo>
                  <a:lnTo>
                    <a:pt x="5037315" y="36614"/>
                  </a:lnTo>
                  <a:lnTo>
                    <a:pt x="5044757" y="38100"/>
                  </a:lnTo>
                  <a:lnTo>
                    <a:pt x="5052174" y="36614"/>
                  </a:lnTo>
                  <a:lnTo>
                    <a:pt x="5058219" y="32524"/>
                  </a:lnTo>
                  <a:lnTo>
                    <a:pt x="5062309" y="26466"/>
                  </a:lnTo>
                  <a:lnTo>
                    <a:pt x="5063807" y="19050"/>
                  </a:lnTo>
                  <a:close/>
                </a:path>
                <a:path w="6938009" h="5312409">
                  <a:moveTo>
                    <a:pt x="5131346" y="5126837"/>
                  </a:moveTo>
                  <a:lnTo>
                    <a:pt x="5129847" y="5119421"/>
                  </a:lnTo>
                  <a:lnTo>
                    <a:pt x="5125758" y="5113375"/>
                  </a:lnTo>
                  <a:lnTo>
                    <a:pt x="5119687" y="5109286"/>
                  </a:lnTo>
                  <a:lnTo>
                    <a:pt x="5112258" y="5107787"/>
                  </a:lnTo>
                  <a:lnTo>
                    <a:pt x="5104841" y="5109286"/>
                  </a:lnTo>
                  <a:lnTo>
                    <a:pt x="5098783" y="5113375"/>
                  </a:lnTo>
                  <a:lnTo>
                    <a:pt x="5094706" y="5119421"/>
                  </a:lnTo>
                  <a:lnTo>
                    <a:pt x="5093208" y="5126837"/>
                  </a:lnTo>
                  <a:lnTo>
                    <a:pt x="5094706" y="5134254"/>
                  </a:lnTo>
                  <a:lnTo>
                    <a:pt x="5098783" y="5140312"/>
                  </a:lnTo>
                  <a:lnTo>
                    <a:pt x="5104841" y="5144389"/>
                  </a:lnTo>
                  <a:lnTo>
                    <a:pt x="5112296" y="5145887"/>
                  </a:lnTo>
                  <a:lnTo>
                    <a:pt x="5119713" y="5144389"/>
                  </a:lnTo>
                  <a:lnTo>
                    <a:pt x="5125758" y="5140312"/>
                  </a:lnTo>
                  <a:lnTo>
                    <a:pt x="5129847" y="5134254"/>
                  </a:lnTo>
                  <a:lnTo>
                    <a:pt x="5131346" y="5126837"/>
                  </a:lnTo>
                  <a:close/>
                </a:path>
                <a:path w="6938009" h="5312409">
                  <a:moveTo>
                    <a:pt x="5140045" y="19050"/>
                  </a:moveTo>
                  <a:lnTo>
                    <a:pt x="5138547" y="11645"/>
                  </a:lnTo>
                  <a:lnTo>
                    <a:pt x="5134457" y="5588"/>
                  </a:lnTo>
                  <a:lnTo>
                    <a:pt x="5128412" y="1498"/>
                  </a:lnTo>
                  <a:lnTo>
                    <a:pt x="5120957" y="0"/>
                  </a:lnTo>
                  <a:lnTo>
                    <a:pt x="5113540" y="1498"/>
                  </a:lnTo>
                  <a:lnTo>
                    <a:pt x="5107483" y="5588"/>
                  </a:lnTo>
                  <a:lnTo>
                    <a:pt x="5103406" y="11645"/>
                  </a:lnTo>
                  <a:lnTo>
                    <a:pt x="5101907" y="19050"/>
                  </a:lnTo>
                  <a:lnTo>
                    <a:pt x="5103406" y="26466"/>
                  </a:lnTo>
                  <a:lnTo>
                    <a:pt x="5107483" y="32524"/>
                  </a:lnTo>
                  <a:lnTo>
                    <a:pt x="5113553" y="36614"/>
                  </a:lnTo>
                  <a:lnTo>
                    <a:pt x="5120995" y="38100"/>
                  </a:lnTo>
                  <a:lnTo>
                    <a:pt x="5128412" y="36614"/>
                  </a:lnTo>
                  <a:lnTo>
                    <a:pt x="5134457" y="32524"/>
                  </a:lnTo>
                  <a:lnTo>
                    <a:pt x="5138547" y="26466"/>
                  </a:lnTo>
                  <a:lnTo>
                    <a:pt x="5140045" y="19050"/>
                  </a:lnTo>
                  <a:close/>
                </a:path>
                <a:path w="6938009" h="5312409">
                  <a:moveTo>
                    <a:pt x="5207584" y="5126837"/>
                  </a:moveTo>
                  <a:lnTo>
                    <a:pt x="5206085" y="5119421"/>
                  </a:lnTo>
                  <a:lnTo>
                    <a:pt x="5201996" y="5113375"/>
                  </a:lnTo>
                  <a:lnTo>
                    <a:pt x="5195925" y="5109286"/>
                  </a:lnTo>
                  <a:lnTo>
                    <a:pt x="5188496" y="5107787"/>
                  </a:lnTo>
                  <a:lnTo>
                    <a:pt x="5181079" y="5109286"/>
                  </a:lnTo>
                  <a:lnTo>
                    <a:pt x="5175021" y="5113375"/>
                  </a:lnTo>
                  <a:lnTo>
                    <a:pt x="5170944" y="5119421"/>
                  </a:lnTo>
                  <a:lnTo>
                    <a:pt x="5169446" y="5126837"/>
                  </a:lnTo>
                  <a:lnTo>
                    <a:pt x="5170944" y="5134254"/>
                  </a:lnTo>
                  <a:lnTo>
                    <a:pt x="5175021" y="5140312"/>
                  </a:lnTo>
                  <a:lnTo>
                    <a:pt x="5181079" y="5144389"/>
                  </a:lnTo>
                  <a:lnTo>
                    <a:pt x="5188534" y="5145887"/>
                  </a:lnTo>
                  <a:lnTo>
                    <a:pt x="5195951" y="5144389"/>
                  </a:lnTo>
                  <a:lnTo>
                    <a:pt x="5201996" y="5140312"/>
                  </a:lnTo>
                  <a:lnTo>
                    <a:pt x="5206085" y="5134254"/>
                  </a:lnTo>
                  <a:lnTo>
                    <a:pt x="5207584" y="5126837"/>
                  </a:lnTo>
                  <a:close/>
                </a:path>
                <a:path w="6938009" h="5312409">
                  <a:moveTo>
                    <a:pt x="5216283" y="19050"/>
                  </a:moveTo>
                  <a:lnTo>
                    <a:pt x="5214785" y="11645"/>
                  </a:lnTo>
                  <a:lnTo>
                    <a:pt x="5210695" y="5588"/>
                  </a:lnTo>
                  <a:lnTo>
                    <a:pt x="5204650" y="1498"/>
                  </a:lnTo>
                  <a:lnTo>
                    <a:pt x="5197195" y="0"/>
                  </a:lnTo>
                  <a:lnTo>
                    <a:pt x="5189779" y="1498"/>
                  </a:lnTo>
                  <a:lnTo>
                    <a:pt x="5183721" y="5588"/>
                  </a:lnTo>
                  <a:lnTo>
                    <a:pt x="5179644" y="11645"/>
                  </a:lnTo>
                  <a:lnTo>
                    <a:pt x="5178145" y="19050"/>
                  </a:lnTo>
                  <a:lnTo>
                    <a:pt x="5179644" y="26466"/>
                  </a:lnTo>
                  <a:lnTo>
                    <a:pt x="5183721" y="32524"/>
                  </a:lnTo>
                  <a:lnTo>
                    <a:pt x="5189791" y="36614"/>
                  </a:lnTo>
                  <a:lnTo>
                    <a:pt x="5197233" y="38100"/>
                  </a:lnTo>
                  <a:lnTo>
                    <a:pt x="5204650" y="36614"/>
                  </a:lnTo>
                  <a:lnTo>
                    <a:pt x="5210695" y="32524"/>
                  </a:lnTo>
                  <a:lnTo>
                    <a:pt x="5214785" y="26466"/>
                  </a:lnTo>
                  <a:lnTo>
                    <a:pt x="5216283" y="19050"/>
                  </a:lnTo>
                  <a:close/>
                </a:path>
                <a:path w="6938009" h="5312409">
                  <a:moveTo>
                    <a:pt x="5292522" y="19050"/>
                  </a:moveTo>
                  <a:lnTo>
                    <a:pt x="5291023" y="11645"/>
                  </a:lnTo>
                  <a:lnTo>
                    <a:pt x="5286934" y="5588"/>
                  </a:lnTo>
                  <a:lnTo>
                    <a:pt x="5280888" y="1498"/>
                  </a:lnTo>
                  <a:lnTo>
                    <a:pt x="5273433" y="0"/>
                  </a:lnTo>
                  <a:lnTo>
                    <a:pt x="5266017" y="1498"/>
                  </a:lnTo>
                  <a:lnTo>
                    <a:pt x="5259959" y="5588"/>
                  </a:lnTo>
                  <a:lnTo>
                    <a:pt x="5255882" y="11645"/>
                  </a:lnTo>
                  <a:lnTo>
                    <a:pt x="5254383" y="19050"/>
                  </a:lnTo>
                  <a:lnTo>
                    <a:pt x="5255882" y="26466"/>
                  </a:lnTo>
                  <a:lnTo>
                    <a:pt x="5259959" y="32524"/>
                  </a:lnTo>
                  <a:lnTo>
                    <a:pt x="5266029" y="36614"/>
                  </a:lnTo>
                  <a:lnTo>
                    <a:pt x="5273472" y="38100"/>
                  </a:lnTo>
                  <a:lnTo>
                    <a:pt x="5280888" y="36614"/>
                  </a:lnTo>
                  <a:lnTo>
                    <a:pt x="5286934" y="32524"/>
                  </a:lnTo>
                  <a:lnTo>
                    <a:pt x="5291023" y="26466"/>
                  </a:lnTo>
                  <a:lnTo>
                    <a:pt x="5292522" y="19050"/>
                  </a:lnTo>
                  <a:close/>
                </a:path>
                <a:path w="6938009" h="5312409">
                  <a:moveTo>
                    <a:pt x="5311279" y="4548492"/>
                  </a:moveTo>
                  <a:lnTo>
                    <a:pt x="5301754" y="4529442"/>
                  </a:lnTo>
                  <a:lnTo>
                    <a:pt x="5254129" y="4434192"/>
                  </a:lnTo>
                  <a:lnTo>
                    <a:pt x="5196979" y="4548492"/>
                  </a:lnTo>
                  <a:lnTo>
                    <a:pt x="5235079" y="4548492"/>
                  </a:lnTo>
                  <a:lnTo>
                    <a:pt x="5235079" y="5312283"/>
                  </a:lnTo>
                  <a:lnTo>
                    <a:pt x="5273179" y="5312283"/>
                  </a:lnTo>
                  <a:lnTo>
                    <a:pt x="5273179" y="5143728"/>
                  </a:lnTo>
                  <a:lnTo>
                    <a:pt x="5278234" y="5140312"/>
                  </a:lnTo>
                  <a:lnTo>
                    <a:pt x="5282323" y="5134254"/>
                  </a:lnTo>
                  <a:lnTo>
                    <a:pt x="5283822" y="5126837"/>
                  </a:lnTo>
                  <a:lnTo>
                    <a:pt x="5282323" y="5119421"/>
                  </a:lnTo>
                  <a:lnTo>
                    <a:pt x="5278234" y="5113375"/>
                  </a:lnTo>
                  <a:lnTo>
                    <a:pt x="5273179" y="5109972"/>
                  </a:lnTo>
                  <a:lnTo>
                    <a:pt x="5273179" y="4548492"/>
                  </a:lnTo>
                  <a:lnTo>
                    <a:pt x="5311279" y="4548492"/>
                  </a:lnTo>
                  <a:close/>
                </a:path>
                <a:path w="6938009" h="5312409">
                  <a:moveTo>
                    <a:pt x="5360060" y="5126837"/>
                  </a:moveTo>
                  <a:lnTo>
                    <a:pt x="5358562" y="5119421"/>
                  </a:lnTo>
                  <a:lnTo>
                    <a:pt x="5354472" y="5113375"/>
                  </a:lnTo>
                  <a:lnTo>
                    <a:pt x="5348402" y="5109286"/>
                  </a:lnTo>
                  <a:lnTo>
                    <a:pt x="5340972" y="5107787"/>
                  </a:lnTo>
                  <a:lnTo>
                    <a:pt x="5333555" y="5109286"/>
                  </a:lnTo>
                  <a:lnTo>
                    <a:pt x="5327497" y="5113375"/>
                  </a:lnTo>
                  <a:lnTo>
                    <a:pt x="5323421" y="5119421"/>
                  </a:lnTo>
                  <a:lnTo>
                    <a:pt x="5321922" y="5126837"/>
                  </a:lnTo>
                  <a:lnTo>
                    <a:pt x="5323421" y="5134254"/>
                  </a:lnTo>
                  <a:lnTo>
                    <a:pt x="5327497" y="5140312"/>
                  </a:lnTo>
                  <a:lnTo>
                    <a:pt x="5333555" y="5144389"/>
                  </a:lnTo>
                  <a:lnTo>
                    <a:pt x="5341010" y="5145887"/>
                  </a:lnTo>
                  <a:lnTo>
                    <a:pt x="5348427" y="5144389"/>
                  </a:lnTo>
                  <a:lnTo>
                    <a:pt x="5354472" y="5140312"/>
                  </a:lnTo>
                  <a:lnTo>
                    <a:pt x="5358562" y="5134254"/>
                  </a:lnTo>
                  <a:lnTo>
                    <a:pt x="5360060" y="5126837"/>
                  </a:lnTo>
                  <a:close/>
                </a:path>
                <a:path w="6938009" h="5312409">
                  <a:moveTo>
                    <a:pt x="5368760" y="19050"/>
                  </a:moveTo>
                  <a:lnTo>
                    <a:pt x="5367261" y="11645"/>
                  </a:lnTo>
                  <a:lnTo>
                    <a:pt x="5363172" y="5588"/>
                  </a:lnTo>
                  <a:lnTo>
                    <a:pt x="5357126" y="1498"/>
                  </a:lnTo>
                  <a:lnTo>
                    <a:pt x="5349672" y="0"/>
                  </a:lnTo>
                  <a:lnTo>
                    <a:pt x="5342255" y="1498"/>
                  </a:lnTo>
                  <a:lnTo>
                    <a:pt x="5336197" y="5588"/>
                  </a:lnTo>
                  <a:lnTo>
                    <a:pt x="5332120" y="11645"/>
                  </a:lnTo>
                  <a:lnTo>
                    <a:pt x="5330622" y="19050"/>
                  </a:lnTo>
                  <a:lnTo>
                    <a:pt x="5332120" y="26466"/>
                  </a:lnTo>
                  <a:lnTo>
                    <a:pt x="5336197" y="32524"/>
                  </a:lnTo>
                  <a:lnTo>
                    <a:pt x="5342267" y="36614"/>
                  </a:lnTo>
                  <a:lnTo>
                    <a:pt x="5349710" y="38100"/>
                  </a:lnTo>
                  <a:lnTo>
                    <a:pt x="5357126" y="36614"/>
                  </a:lnTo>
                  <a:lnTo>
                    <a:pt x="5363172" y="32524"/>
                  </a:lnTo>
                  <a:lnTo>
                    <a:pt x="5367261" y="26466"/>
                  </a:lnTo>
                  <a:lnTo>
                    <a:pt x="5368760" y="19050"/>
                  </a:lnTo>
                  <a:close/>
                </a:path>
                <a:path w="6938009" h="5312409">
                  <a:moveTo>
                    <a:pt x="5436298" y="5126837"/>
                  </a:moveTo>
                  <a:lnTo>
                    <a:pt x="5434800" y="5119421"/>
                  </a:lnTo>
                  <a:lnTo>
                    <a:pt x="5430710" y="5113375"/>
                  </a:lnTo>
                  <a:lnTo>
                    <a:pt x="5424640" y="5109286"/>
                  </a:lnTo>
                  <a:lnTo>
                    <a:pt x="5417210" y="5107787"/>
                  </a:lnTo>
                  <a:lnTo>
                    <a:pt x="5409793" y="5109286"/>
                  </a:lnTo>
                  <a:lnTo>
                    <a:pt x="5403735" y="5113375"/>
                  </a:lnTo>
                  <a:lnTo>
                    <a:pt x="5399659" y="5119421"/>
                  </a:lnTo>
                  <a:lnTo>
                    <a:pt x="5398160" y="5126837"/>
                  </a:lnTo>
                  <a:lnTo>
                    <a:pt x="5399659" y="5134254"/>
                  </a:lnTo>
                  <a:lnTo>
                    <a:pt x="5403735" y="5140312"/>
                  </a:lnTo>
                  <a:lnTo>
                    <a:pt x="5409793" y="5144389"/>
                  </a:lnTo>
                  <a:lnTo>
                    <a:pt x="5417248" y="5145887"/>
                  </a:lnTo>
                  <a:lnTo>
                    <a:pt x="5424665" y="5144389"/>
                  </a:lnTo>
                  <a:lnTo>
                    <a:pt x="5430710" y="5140312"/>
                  </a:lnTo>
                  <a:lnTo>
                    <a:pt x="5434800" y="5134254"/>
                  </a:lnTo>
                  <a:lnTo>
                    <a:pt x="5436298" y="5126837"/>
                  </a:lnTo>
                  <a:close/>
                </a:path>
                <a:path w="6938009" h="5312409">
                  <a:moveTo>
                    <a:pt x="5444998" y="19050"/>
                  </a:moveTo>
                  <a:lnTo>
                    <a:pt x="5443499" y="11645"/>
                  </a:lnTo>
                  <a:lnTo>
                    <a:pt x="5439410" y="5588"/>
                  </a:lnTo>
                  <a:lnTo>
                    <a:pt x="5433365" y="1498"/>
                  </a:lnTo>
                  <a:lnTo>
                    <a:pt x="5425910" y="0"/>
                  </a:lnTo>
                  <a:lnTo>
                    <a:pt x="5418493" y="1498"/>
                  </a:lnTo>
                  <a:lnTo>
                    <a:pt x="5412435" y="5588"/>
                  </a:lnTo>
                  <a:lnTo>
                    <a:pt x="5408358" y="11645"/>
                  </a:lnTo>
                  <a:lnTo>
                    <a:pt x="5406860" y="19050"/>
                  </a:lnTo>
                  <a:lnTo>
                    <a:pt x="5408358" y="26466"/>
                  </a:lnTo>
                  <a:lnTo>
                    <a:pt x="5412435" y="32524"/>
                  </a:lnTo>
                  <a:lnTo>
                    <a:pt x="5418506" y="36614"/>
                  </a:lnTo>
                  <a:lnTo>
                    <a:pt x="5425948" y="38100"/>
                  </a:lnTo>
                  <a:lnTo>
                    <a:pt x="5433365" y="36614"/>
                  </a:lnTo>
                  <a:lnTo>
                    <a:pt x="5439410" y="32524"/>
                  </a:lnTo>
                  <a:lnTo>
                    <a:pt x="5443499" y="26466"/>
                  </a:lnTo>
                  <a:lnTo>
                    <a:pt x="5444998" y="19050"/>
                  </a:lnTo>
                  <a:close/>
                </a:path>
                <a:path w="6938009" h="5312409">
                  <a:moveTo>
                    <a:pt x="5512536" y="5126837"/>
                  </a:moveTo>
                  <a:lnTo>
                    <a:pt x="5511038" y="5119421"/>
                  </a:lnTo>
                  <a:lnTo>
                    <a:pt x="5506948" y="5113375"/>
                  </a:lnTo>
                  <a:lnTo>
                    <a:pt x="5500878" y="5109286"/>
                  </a:lnTo>
                  <a:lnTo>
                    <a:pt x="5493448" y="5107787"/>
                  </a:lnTo>
                  <a:lnTo>
                    <a:pt x="5486031" y="5109286"/>
                  </a:lnTo>
                  <a:lnTo>
                    <a:pt x="5479974" y="5113375"/>
                  </a:lnTo>
                  <a:lnTo>
                    <a:pt x="5475897" y="5119421"/>
                  </a:lnTo>
                  <a:lnTo>
                    <a:pt x="5474398" y="5126837"/>
                  </a:lnTo>
                  <a:lnTo>
                    <a:pt x="5475897" y="5134254"/>
                  </a:lnTo>
                  <a:lnTo>
                    <a:pt x="5479974" y="5140312"/>
                  </a:lnTo>
                  <a:lnTo>
                    <a:pt x="5486031" y="5144389"/>
                  </a:lnTo>
                  <a:lnTo>
                    <a:pt x="5493486" y="5145887"/>
                  </a:lnTo>
                  <a:lnTo>
                    <a:pt x="5500903" y="5144389"/>
                  </a:lnTo>
                  <a:lnTo>
                    <a:pt x="5506948" y="5140312"/>
                  </a:lnTo>
                  <a:lnTo>
                    <a:pt x="5511038" y="5134254"/>
                  </a:lnTo>
                  <a:lnTo>
                    <a:pt x="5512536" y="5126837"/>
                  </a:lnTo>
                  <a:close/>
                </a:path>
                <a:path w="6938009" h="5312409">
                  <a:moveTo>
                    <a:pt x="5521236" y="19050"/>
                  </a:moveTo>
                  <a:lnTo>
                    <a:pt x="5519737" y="11645"/>
                  </a:lnTo>
                  <a:lnTo>
                    <a:pt x="5515648" y="5588"/>
                  </a:lnTo>
                  <a:lnTo>
                    <a:pt x="5509603" y="1498"/>
                  </a:lnTo>
                  <a:lnTo>
                    <a:pt x="5502148" y="0"/>
                  </a:lnTo>
                  <a:lnTo>
                    <a:pt x="5494731" y="1498"/>
                  </a:lnTo>
                  <a:lnTo>
                    <a:pt x="5488673" y="5588"/>
                  </a:lnTo>
                  <a:lnTo>
                    <a:pt x="5484596" y="11645"/>
                  </a:lnTo>
                  <a:lnTo>
                    <a:pt x="5483098" y="19050"/>
                  </a:lnTo>
                  <a:lnTo>
                    <a:pt x="5484596" y="26466"/>
                  </a:lnTo>
                  <a:lnTo>
                    <a:pt x="5488673" y="32524"/>
                  </a:lnTo>
                  <a:lnTo>
                    <a:pt x="5494744" y="36614"/>
                  </a:lnTo>
                  <a:lnTo>
                    <a:pt x="5502186" y="38100"/>
                  </a:lnTo>
                  <a:lnTo>
                    <a:pt x="5509603" y="36614"/>
                  </a:lnTo>
                  <a:lnTo>
                    <a:pt x="5515648" y="32524"/>
                  </a:lnTo>
                  <a:lnTo>
                    <a:pt x="5519737" y="26466"/>
                  </a:lnTo>
                  <a:lnTo>
                    <a:pt x="5521236" y="19050"/>
                  </a:lnTo>
                  <a:close/>
                </a:path>
                <a:path w="6938009" h="5312409">
                  <a:moveTo>
                    <a:pt x="5588774" y="5126837"/>
                  </a:moveTo>
                  <a:lnTo>
                    <a:pt x="5587276" y="5119421"/>
                  </a:lnTo>
                  <a:lnTo>
                    <a:pt x="5583186" y="5113375"/>
                  </a:lnTo>
                  <a:lnTo>
                    <a:pt x="5577116" y="5109286"/>
                  </a:lnTo>
                  <a:lnTo>
                    <a:pt x="5569686" y="5107787"/>
                  </a:lnTo>
                  <a:lnTo>
                    <a:pt x="5562270" y="5109286"/>
                  </a:lnTo>
                  <a:lnTo>
                    <a:pt x="5556212" y="5113375"/>
                  </a:lnTo>
                  <a:lnTo>
                    <a:pt x="5552135" y="5119421"/>
                  </a:lnTo>
                  <a:lnTo>
                    <a:pt x="5550636" y="5126837"/>
                  </a:lnTo>
                  <a:lnTo>
                    <a:pt x="5552135" y="5134254"/>
                  </a:lnTo>
                  <a:lnTo>
                    <a:pt x="5556212" y="5140312"/>
                  </a:lnTo>
                  <a:lnTo>
                    <a:pt x="5562270" y="5144389"/>
                  </a:lnTo>
                  <a:lnTo>
                    <a:pt x="5569724" y="5145887"/>
                  </a:lnTo>
                  <a:lnTo>
                    <a:pt x="5577141" y="5144389"/>
                  </a:lnTo>
                  <a:lnTo>
                    <a:pt x="5583186" y="5140312"/>
                  </a:lnTo>
                  <a:lnTo>
                    <a:pt x="5587276" y="5134254"/>
                  </a:lnTo>
                  <a:lnTo>
                    <a:pt x="5588774" y="5126837"/>
                  </a:lnTo>
                  <a:close/>
                </a:path>
                <a:path w="6938009" h="5312409">
                  <a:moveTo>
                    <a:pt x="5597474" y="19050"/>
                  </a:moveTo>
                  <a:lnTo>
                    <a:pt x="5595975" y="11645"/>
                  </a:lnTo>
                  <a:lnTo>
                    <a:pt x="5591886" y="5588"/>
                  </a:lnTo>
                  <a:lnTo>
                    <a:pt x="5585841" y="1498"/>
                  </a:lnTo>
                  <a:lnTo>
                    <a:pt x="5578386" y="0"/>
                  </a:lnTo>
                  <a:lnTo>
                    <a:pt x="5570969" y="1498"/>
                  </a:lnTo>
                  <a:lnTo>
                    <a:pt x="5564911" y="5588"/>
                  </a:lnTo>
                  <a:lnTo>
                    <a:pt x="5560834" y="11645"/>
                  </a:lnTo>
                  <a:lnTo>
                    <a:pt x="5559336" y="19050"/>
                  </a:lnTo>
                  <a:lnTo>
                    <a:pt x="5560834" y="26466"/>
                  </a:lnTo>
                  <a:lnTo>
                    <a:pt x="5564911" y="32524"/>
                  </a:lnTo>
                  <a:lnTo>
                    <a:pt x="5570982" y="36614"/>
                  </a:lnTo>
                  <a:lnTo>
                    <a:pt x="5578424" y="38100"/>
                  </a:lnTo>
                  <a:lnTo>
                    <a:pt x="5585841" y="36614"/>
                  </a:lnTo>
                  <a:lnTo>
                    <a:pt x="5591886" y="32524"/>
                  </a:lnTo>
                  <a:lnTo>
                    <a:pt x="5595975" y="26466"/>
                  </a:lnTo>
                  <a:lnTo>
                    <a:pt x="5597474" y="19050"/>
                  </a:lnTo>
                  <a:close/>
                </a:path>
                <a:path w="6938009" h="5312409">
                  <a:moveTo>
                    <a:pt x="5665013" y="5126837"/>
                  </a:moveTo>
                  <a:lnTo>
                    <a:pt x="5663514" y="5119421"/>
                  </a:lnTo>
                  <a:lnTo>
                    <a:pt x="5659425" y="5113375"/>
                  </a:lnTo>
                  <a:lnTo>
                    <a:pt x="5653354" y="5109286"/>
                  </a:lnTo>
                  <a:lnTo>
                    <a:pt x="5645924" y="5107787"/>
                  </a:lnTo>
                  <a:lnTo>
                    <a:pt x="5638508" y="5109286"/>
                  </a:lnTo>
                  <a:lnTo>
                    <a:pt x="5632450" y="5113375"/>
                  </a:lnTo>
                  <a:lnTo>
                    <a:pt x="5628373" y="5119421"/>
                  </a:lnTo>
                  <a:lnTo>
                    <a:pt x="5626874" y="5126837"/>
                  </a:lnTo>
                  <a:lnTo>
                    <a:pt x="5628373" y="5134254"/>
                  </a:lnTo>
                  <a:lnTo>
                    <a:pt x="5632450" y="5140312"/>
                  </a:lnTo>
                  <a:lnTo>
                    <a:pt x="5638508" y="5144389"/>
                  </a:lnTo>
                  <a:lnTo>
                    <a:pt x="5645963" y="5145887"/>
                  </a:lnTo>
                  <a:lnTo>
                    <a:pt x="5653379" y="5144389"/>
                  </a:lnTo>
                  <a:lnTo>
                    <a:pt x="5659425" y="5140312"/>
                  </a:lnTo>
                  <a:lnTo>
                    <a:pt x="5663514" y="5134254"/>
                  </a:lnTo>
                  <a:lnTo>
                    <a:pt x="5665013" y="5126837"/>
                  </a:lnTo>
                  <a:close/>
                </a:path>
                <a:path w="6938009" h="5312409">
                  <a:moveTo>
                    <a:pt x="5673712" y="19050"/>
                  </a:moveTo>
                  <a:lnTo>
                    <a:pt x="5672213" y="11645"/>
                  </a:lnTo>
                  <a:lnTo>
                    <a:pt x="5668124" y="5588"/>
                  </a:lnTo>
                  <a:lnTo>
                    <a:pt x="5662079" y="1498"/>
                  </a:lnTo>
                  <a:lnTo>
                    <a:pt x="5654624" y="0"/>
                  </a:lnTo>
                  <a:lnTo>
                    <a:pt x="5647207" y="1498"/>
                  </a:lnTo>
                  <a:lnTo>
                    <a:pt x="5641149" y="5588"/>
                  </a:lnTo>
                  <a:lnTo>
                    <a:pt x="5637073" y="11645"/>
                  </a:lnTo>
                  <a:lnTo>
                    <a:pt x="5635574" y="19050"/>
                  </a:lnTo>
                  <a:lnTo>
                    <a:pt x="5637073" y="26466"/>
                  </a:lnTo>
                  <a:lnTo>
                    <a:pt x="5641149" y="32524"/>
                  </a:lnTo>
                  <a:lnTo>
                    <a:pt x="5647220" y="36614"/>
                  </a:lnTo>
                  <a:lnTo>
                    <a:pt x="5654662" y="38100"/>
                  </a:lnTo>
                  <a:lnTo>
                    <a:pt x="5662079" y="36614"/>
                  </a:lnTo>
                  <a:lnTo>
                    <a:pt x="5668124" y="32524"/>
                  </a:lnTo>
                  <a:lnTo>
                    <a:pt x="5672213" y="26466"/>
                  </a:lnTo>
                  <a:lnTo>
                    <a:pt x="5673712" y="19050"/>
                  </a:lnTo>
                  <a:close/>
                </a:path>
                <a:path w="6938009" h="5312409">
                  <a:moveTo>
                    <a:pt x="5697156" y="2487790"/>
                  </a:moveTo>
                  <a:lnTo>
                    <a:pt x="5577522" y="2532710"/>
                  </a:lnTo>
                  <a:lnTo>
                    <a:pt x="5605450" y="2558618"/>
                  </a:lnTo>
                  <a:lnTo>
                    <a:pt x="5240159" y="2952343"/>
                  </a:lnTo>
                  <a:lnTo>
                    <a:pt x="5268087" y="2978264"/>
                  </a:lnTo>
                  <a:lnTo>
                    <a:pt x="5633377" y="2584539"/>
                  </a:lnTo>
                  <a:lnTo>
                    <a:pt x="5661304" y="2610447"/>
                  </a:lnTo>
                  <a:lnTo>
                    <a:pt x="5680532" y="2544661"/>
                  </a:lnTo>
                  <a:lnTo>
                    <a:pt x="5697156" y="2487790"/>
                  </a:lnTo>
                  <a:close/>
                </a:path>
                <a:path w="6938009" h="5312409">
                  <a:moveTo>
                    <a:pt x="5741251" y="5126837"/>
                  </a:moveTo>
                  <a:lnTo>
                    <a:pt x="5739752" y="5119421"/>
                  </a:lnTo>
                  <a:lnTo>
                    <a:pt x="5735663" y="5113375"/>
                  </a:lnTo>
                  <a:lnTo>
                    <a:pt x="5729592" y="5109286"/>
                  </a:lnTo>
                  <a:lnTo>
                    <a:pt x="5722163" y="5107787"/>
                  </a:lnTo>
                  <a:lnTo>
                    <a:pt x="5714746" y="5109286"/>
                  </a:lnTo>
                  <a:lnTo>
                    <a:pt x="5708688" y="5113375"/>
                  </a:lnTo>
                  <a:lnTo>
                    <a:pt x="5704611" y="5119421"/>
                  </a:lnTo>
                  <a:lnTo>
                    <a:pt x="5703113" y="5126837"/>
                  </a:lnTo>
                  <a:lnTo>
                    <a:pt x="5704611" y="5134254"/>
                  </a:lnTo>
                  <a:lnTo>
                    <a:pt x="5708688" y="5140312"/>
                  </a:lnTo>
                  <a:lnTo>
                    <a:pt x="5714746" y="5144389"/>
                  </a:lnTo>
                  <a:lnTo>
                    <a:pt x="5722201" y="5145887"/>
                  </a:lnTo>
                  <a:lnTo>
                    <a:pt x="5729617" y="5144389"/>
                  </a:lnTo>
                  <a:lnTo>
                    <a:pt x="5735663" y="5140312"/>
                  </a:lnTo>
                  <a:lnTo>
                    <a:pt x="5739752" y="5134254"/>
                  </a:lnTo>
                  <a:lnTo>
                    <a:pt x="5741251" y="5126837"/>
                  </a:lnTo>
                  <a:close/>
                </a:path>
                <a:path w="6938009" h="5312409">
                  <a:moveTo>
                    <a:pt x="5749950" y="19050"/>
                  </a:moveTo>
                  <a:lnTo>
                    <a:pt x="5748452" y="11645"/>
                  </a:lnTo>
                  <a:lnTo>
                    <a:pt x="5744362" y="5588"/>
                  </a:lnTo>
                  <a:lnTo>
                    <a:pt x="5738317" y="1498"/>
                  </a:lnTo>
                  <a:lnTo>
                    <a:pt x="5730862" y="0"/>
                  </a:lnTo>
                  <a:lnTo>
                    <a:pt x="5723445" y="1498"/>
                  </a:lnTo>
                  <a:lnTo>
                    <a:pt x="5717387" y="5588"/>
                  </a:lnTo>
                  <a:lnTo>
                    <a:pt x="5713311" y="11645"/>
                  </a:lnTo>
                  <a:lnTo>
                    <a:pt x="5711812" y="19050"/>
                  </a:lnTo>
                  <a:lnTo>
                    <a:pt x="5713311" y="26466"/>
                  </a:lnTo>
                  <a:lnTo>
                    <a:pt x="5717387" y="32524"/>
                  </a:lnTo>
                  <a:lnTo>
                    <a:pt x="5723458" y="36614"/>
                  </a:lnTo>
                  <a:lnTo>
                    <a:pt x="5730900" y="38100"/>
                  </a:lnTo>
                  <a:lnTo>
                    <a:pt x="5738317" y="36614"/>
                  </a:lnTo>
                  <a:lnTo>
                    <a:pt x="5744362" y="32524"/>
                  </a:lnTo>
                  <a:lnTo>
                    <a:pt x="5748452" y="26466"/>
                  </a:lnTo>
                  <a:lnTo>
                    <a:pt x="5749950" y="19050"/>
                  </a:lnTo>
                  <a:close/>
                </a:path>
                <a:path w="6938009" h="5312409">
                  <a:moveTo>
                    <a:pt x="5817489" y="5126837"/>
                  </a:moveTo>
                  <a:lnTo>
                    <a:pt x="5815990" y="5119421"/>
                  </a:lnTo>
                  <a:lnTo>
                    <a:pt x="5811901" y="5113375"/>
                  </a:lnTo>
                  <a:lnTo>
                    <a:pt x="5805830" y="5109286"/>
                  </a:lnTo>
                  <a:lnTo>
                    <a:pt x="5798401" y="5107787"/>
                  </a:lnTo>
                  <a:lnTo>
                    <a:pt x="5790984" y="5109286"/>
                  </a:lnTo>
                  <a:lnTo>
                    <a:pt x="5784926" y="5113375"/>
                  </a:lnTo>
                  <a:lnTo>
                    <a:pt x="5780849" y="5119421"/>
                  </a:lnTo>
                  <a:lnTo>
                    <a:pt x="5779351" y="5126837"/>
                  </a:lnTo>
                  <a:lnTo>
                    <a:pt x="5780849" y="5134254"/>
                  </a:lnTo>
                  <a:lnTo>
                    <a:pt x="5784926" y="5140312"/>
                  </a:lnTo>
                  <a:lnTo>
                    <a:pt x="5790984" y="5144389"/>
                  </a:lnTo>
                  <a:lnTo>
                    <a:pt x="5798439" y="5145887"/>
                  </a:lnTo>
                  <a:lnTo>
                    <a:pt x="5805856" y="5144389"/>
                  </a:lnTo>
                  <a:lnTo>
                    <a:pt x="5811901" y="5140312"/>
                  </a:lnTo>
                  <a:lnTo>
                    <a:pt x="5815990" y="5134254"/>
                  </a:lnTo>
                  <a:lnTo>
                    <a:pt x="5817489" y="5126837"/>
                  </a:lnTo>
                  <a:close/>
                </a:path>
                <a:path w="6938009" h="5312409">
                  <a:moveTo>
                    <a:pt x="5826188" y="19050"/>
                  </a:moveTo>
                  <a:lnTo>
                    <a:pt x="5824690" y="11645"/>
                  </a:lnTo>
                  <a:lnTo>
                    <a:pt x="5820600" y="5588"/>
                  </a:lnTo>
                  <a:lnTo>
                    <a:pt x="5814555" y="1498"/>
                  </a:lnTo>
                  <a:lnTo>
                    <a:pt x="5807100" y="0"/>
                  </a:lnTo>
                  <a:lnTo>
                    <a:pt x="5799683" y="1498"/>
                  </a:lnTo>
                  <a:lnTo>
                    <a:pt x="5793625" y="5588"/>
                  </a:lnTo>
                  <a:lnTo>
                    <a:pt x="5789549" y="11645"/>
                  </a:lnTo>
                  <a:lnTo>
                    <a:pt x="5788050" y="19050"/>
                  </a:lnTo>
                  <a:lnTo>
                    <a:pt x="5789549" y="26466"/>
                  </a:lnTo>
                  <a:lnTo>
                    <a:pt x="5793625" y="32524"/>
                  </a:lnTo>
                  <a:lnTo>
                    <a:pt x="5799696" y="36614"/>
                  </a:lnTo>
                  <a:lnTo>
                    <a:pt x="5807138" y="38100"/>
                  </a:lnTo>
                  <a:lnTo>
                    <a:pt x="5814555" y="36614"/>
                  </a:lnTo>
                  <a:lnTo>
                    <a:pt x="5820600" y="32524"/>
                  </a:lnTo>
                  <a:lnTo>
                    <a:pt x="5824690" y="26466"/>
                  </a:lnTo>
                  <a:lnTo>
                    <a:pt x="5826188" y="19050"/>
                  </a:lnTo>
                  <a:close/>
                </a:path>
                <a:path w="6938009" h="5312409">
                  <a:moveTo>
                    <a:pt x="5893727" y="5126837"/>
                  </a:moveTo>
                  <a:lnTo>
                    <a:pt x="5892228" y="5119421"/>
                  </a:lnTo>
                  <a:lnTo>
                    <a:pt x="5888139" y="5113375"/>
                  </a:lnTo>
                  <a:lnTo>
                    <a:pt x="5882068" y="5109286"/>
                  </a:lnTo>
                  <a:lnTo>
                    <a:pt x="5874639" y="5107787"/>
                  </a:lnTo>
                  <a:lnTo>
                    <a:pt x="5867222" y="5109286"/>
                  </a:lnTo>
                  <a:lnTo>
                    <a:pt x="5861164" y="5113375"/>
                  </a:lnTo>
                  <a:lnTo>
                    <a:pt x="5857087" y="5119421"/>
                  </a:lnTo>
                  <a:lnTo>
                    <a:pt x="5855589" y="5126837"/>
                  </a:lnTo>
                  <a:lnTo>
                    <a:pt x="5857087" y="5134254"/>
                  </a:lnTo>
                  <a:lnTo>
                    <a:pt x="5861164" y="5140312"/>
                  </a:lnTo>
                  <a:lnTo>
                    <a:pt x="5867222" y="5144389"/>
                  </a:lnTo>
                  <a:lnTo>
                    <a:pt x="5874677" y="5145887"/>
                  </a:lnTo>
                  <a:lnTo>
                    <a:pt x="5882094" y="5144389"/>
                  </a:lnTo>
                  <a:lnTo>
                    <a:pt x="5888139" y="5140312"/>
                  </a:lnTo>
                  <a:lnTo>
                    <a:pt x="5892228" y="5134254"/>
                  </a:lnTo>
                  <a:lnTo>
                    <a:pt x="5893727" y="5126837"/>
                  </a:lnTo>
                  <a:close/>
                </a:path>
                <a:path w="6938009" h="5312409">
                  <a:moveTo>
                    <a:pt x="5902426" y="19050"/>
                  </a:moveTo>
                  <a:lnTo>
                    <a:pt x="5900928" y="11645"/>
                  </a:lnTo>
                  <a:lnTo>
                    <a:pt x="5896838" y="5588"/>
                  </a:lnTo>
                  <a:lnTo>
                    <a:pt x="5890793" y="1498"/>
                  </a:lnTo>
                  <a:lnTo>
                    <a:pt x="5883338" y="0"/>
                  </a:lnTo>
                  <a:lnTo>
                    <a:pt x="5875921" y="1498"/>
                  </a:lnTo>
                  <a:lnTo>
                    <a:pt x="5869864" y="5588"/>
                  </a:lnTo>
                  <a:lnTo>
                    <a:pt x="5865787" y="11645"/>
                  </a:lnTo>
                  <a:lnTo>
                    <a:pt x="5864288" y="19050"/>
                  </a:lnTo>
                  <a:lnTo>
                    <a:pt x="5865787" y="26466"/>
                  </a:lnTo>
                  <a:lnTo>
                    <a:pt x="5869864" y="32524"/>
                  </a:lnTo>
                  <a:lnTo>
                    <a:pt x="5875934" y="36614"/>
                  </a:lnTo>
                  <a:lnTo>
                    <a:pt x="5883376" y="38100"/>
                  </a:lnTo>
                  <a:lnTo>
                    <a:pt x="5890793" y="36614"/>
                  </a:lnTo>
                  <a:lnTo>
                    <a:pt x="5896838" y="32524"/>
                  </a:lnTo>
                  <a:lnTo>
                    <a:pt x="5900928" y="26466"/>
                  </a:lnTo>
                  <a:lnTo>
                    <a:pt x="5902426" y="19050"/>
                  </a:lnTo>
                  <a:close/>
                </a:path>
                <a:path w="6938009" h="5312409">
                  <a:moveTo>
                    <a:pt x="5969965" y="5126837"/>
                  </a:moveTo>
                  <a:lnTo>
                    <a:pt x="5968466" y="5119421"/>
                  </a:lnTo>
                  <a:lnTo>
                    <a:pt x="5964377" y="5113375"/>
                  </a:lnTo>
                  <a:lnTo>
                    <a:pt x="5958306" y="5109286"/>
                  </a:lnTo>
                  <a:lnTo>
                    <a:pt x="5950877" y="5107787"/>
                  </a:lnTo>
                  <a:lnTo>
                    <a:pt x="5943460" y="5109286"/>
                  </a:lnTo>
                  <a:lnTo>
                    <a:pt x="5937402" y="5113375"/>
                  </a:lnTo>
                  <a:lnTo>
                    <a:pt x="5933325" y="5119421"/>
                  </a:lnTo>
                  <a:lnTo>
                    <a:pt x="5931827" y="5126837"/>
                  </a:lnTo>
                  <a:lnTo>
                    <a:pt x="5933325" y="5134254"/>
                  </a:lnTo>
                  <a:lnTo>
                    <a:pt x="5937402" y="5140312"/>
                  </a:lnTo>
                  <a:lnTo>
                    <a:pt x="5943460" y="5144389"/>
                  </a:lnTo>
                  <a:lnTo>
                    <a:pt x="5950915" y="5145887"/>
                  </a:lnTo>
                  <a:lnTo>
                    <a:pt x="5958332" y="5144389"/>
                  </a:lnTo>
                  <a:lnTo>
                    <a:pt x="5964377" y="5140312"/>
                  </a:lnTo>
                  <a:lnTo>
                    <a:pt x="5968466" y="5134254"/>
                  </a:lnTo>
                  <a:lnTo>
                    <a:pt x="5969965" y="5126837"/>
                  </a:lnTo>
                  <a:close/>
                </a:path>
                <a:path w="6938009" h="5312409">
                  <a:moveTo>
                    <a:pt x="5978664" y="19050"/>
                  </a:moveTo>
                  <a:lnTo>
                    <a:pt x="5977166" y="11645"/>
                  </a:lnTo>
                  <a:lnTo>
                    <a:pt x="5973076" y="5588"/>
                  </a:lnTo>
                  <a:lnTo>
                    <a:pt x="5967031" y="1498"/>
                  </a:lnTo>
                  <a:lnTo>
                    <a:pt x="5959576" y="0"/>
                  </a:lnTo>
                  <a:lnTo>
                    <a:pt x="5952160" y="1498"/>
                  </a:lnTo>
                  <a:lnTo>
                    <a:pt x="5946102" y="5588"/>
                  </a:lnTo>
                  <a:lnTo>
                    <a:pt x="5942025" y="11645"/>
                  </a:lnTo>
                  <a:lnTo>
                    <a:pt x="5940526" y="19050"/>
                  </a:lnTo>
                  <a:lnTo>
                    <a:pt x="5942025" y="26466"/>
                  </a:lnTo>
                  <a:lnTo>
                    <a:pt x="5946102" y="32524"/>
                  </a:lnTo>
                  <a:lnTo>
                    <a:pt x="5952172" y="36614"/>
                  </a:lnTo>
                  <a:lnTo>
                    <a:pt x="5959614" y="38100"/>
                  </a:lnTo>
                  <a:lnTo>
                    <a:pt x="5967031" y="36614"/>
                  </a:lnTo>
                  <a:lnTo>
                    <a:pt x="5973076" y="32524"/>
                  </a:lnTo>
                  <a:lnTo>
                    <a:pt x="5977166" y="26466"/>
                  </a:lnTo>
                  <a:lnTo>
                    <a:pt x="5978664" y="19050"/>
                  </a:lnTo>
                  <a:close/>
                </a:path>
                <a:path w="6938009" h="5312409">
                  <a:moveTo>
                    <a:pt x="6046203" y="5126837"/>
                  </a:moveTo>
                  <a:lnTo>
                    <a:pt x="6044704" y="5119421"/>
                  </a:lnTo>
                  <a:lnTo>
                    <a:pt x="6040615" y="5113375"/>
                  </a:lnTo>
                  <a:lnTo>
                    <a:pt x="6034544" y="5109286"/>
                  </a:lnTo>
                  <a:lnTo>
                    <a:pt x="6027115" y="5107787"/>
                  </a:lnTo>
                  <a:lnTo>
                    <a:pt x="6019698" y="5109286"/>
                  </a:lnTo>
                  <a:lnTo>
                    <a:pt x="6013640" y="5113375"/>
                  </a:lnTo>
                  <a:lnTo>
                    <a:pt x="6009564" y="5119421"/>
                  </a:lnTo>
                  <a:lnTo>
                    <a:pt x="6008065" y="5126837"/>
                  </a:lnTo>
                  <a:lnTo>
                    <a:pt x="6009564" y="5134254"/>
                  </a:lnTo>
                  <a:lnTo>
                    <a:pt x="6013640" y="5140312"/>
                  </a:lnTo>
                  <a:lnTo>
                    <a:pt x="6019698" y="5144389"/>
                  </a:lnTo>
                  <a:lnTo>
                    <a:pt x="6027153" y="5145887"/>
                  </a:lnTo>
                  <a:lnTo>
                    <a:pt x="6034570" y="5144389"/>
                  </a:lnTo>
                  <a:lnTo>
                    <a:pt x="6040615" y="5140312"/>
                  </a:lnTo>
                  <a:lnTo>
                    <a:pt x="6044704" y="5134254"/>
                  </a:lnTo>
                  <a:lnTo>
                    <a:pt x="6046203" y="5126837"/>
                  </a:lnTo>
                  <a:close/>
                </a:path>
                <a:path w="6938009" h="5312409">
                  <a:moveTo>
                    <a:pt x="6054903" y="19050"/>
                  </a:moveTo>
                  <a:lnTo>
                    <a:pt x="6053404" y="11645"/>
                  </a:lnTo>
                  <a:lnTo>
                    <a:pt x="6049315" y="5588"/>
                  </a:lnTo>
                  <a:lnTo>
                    <a:pt x="6043269" y="1498"/>
                  </a:lnTo>
                  <a:lnTo>
                    <a:pt x="6035814" y="0"/>
                  </a:lnTo>
                  <a:lnTo>
                    <a:pt x="6028398" y="1498"/>
                  </a:lnTo>
                  <a:lnTo>
                    <a:pt x="6022340" y="5588"/>
                  </a:lnTo>
                  <a:lnTo>
                    <a:pt x="6018263" y="11645"/>
                  </a:lnTo>
                  <a:lnTo>
                    <a:pt x="6016764" y="19050"/>
                  </a:lnTo>
                  <a:lnTo>
                    <a:pt x="6018263" y="26466"/>
                  </a:lnTo>
                  <a:lnTo>
                    <a:pt x="6022340" y="32524"/>
                  </a:lnTo>
                  <a:lnTo>
                    <a:pt x="6028410" y="36614"/>
                  </a:lnTo>
                  <a:lnTo>
                    <a:pt x="6035853" y="38100"/>
                  </a:lnTo>
                  <a:lnTo>
                    <a:pt x="6043269" y="36614"/>
                  </a:lnTo>
                  <a:lnTo>
                    <a:pt x="6049315" y="32524"/>
                  </a:lnTo>
                  <a:lnTo>
                    <a:pt x="6053404" y="26466"/>
                  </a:lnTo>
                  <a:lnTo>
                    <a:pt x="6054903" y="19050"/>
                  </a:lnTo>
                  <a:close/>
                </a:path>
                <a:path w="6938009" h="5312409">
                  <a:moveTo>
                    <a:pt x="6122441" y="5126837"/>
                  </a:moveTo>
                  <a:lnTo>
                    <a:pt x="6120943" y="5119421"/>
                  </a:lnTo>
                  <a:lnTo>
                    <a:pt x="6116853" y="5113375"/>
                  </a:lnTo>
                  <a:lnTo>
                    <a:pt x="6110783" y="5109286"/>
                  </a:lnTo>
                  <a:lnTo>
                    <a:pt x="6103353" y="5107787"/>
                  </a:lnTo>
                  <a:lnTo>
                    <a:pt x="6095936" y="5109286"/>
                  </a:lnTo>
                  <a:lnTo>
                    <a:pt x="6089878" y="5113375"/>
                  </a:lnTo>
                  <a:lnTo>
                    <a:pt x="6085802" y="5119421"/>
                  </a:lnTo>
                  <a:lnTo>
                    <a:pt x="6084303" y="5126837"/>
                  </a:lnTo>
                  <a:lnTo>
                    <a:pt x="6085802" y="5134254"/>
                  </a:lnTo>
                  <a:lnTo>
                    <a:pt x="6089878" y="5140312"/>
                  </a:lnTo>
                  <a:lnTo>
                    <a:pt x="6095936" y="5144389"/>
                  </a:lnTo>
                  <a:lnTo>
                    <a:pt x="6103391" y="5145887"/>
                  </a:lnTo>
                  <a:lnTo>
                    <a:pt x="6110808" y="5144389"/>
                  </a:lnTo>
                  <a:lnTo>
                    <a:pt x="6116853" y="5140312"/>
                  </a:lnTo>
                  <a:lnTo>
                    <a:pt x="6120943" y="5134254"/>
                  </a:lnTo>
                  <a:lnTo>
                    <a:pt x="6122441" y="5126837"/>
                  </a:lnTo>
                  <a:close/>
                </a:path>
                <a:path w="6938009" h="5312409">
                  <a:moveTo>
                    <a:pt x="6131141" y="19050"/>
                  </a:moveTo>
                  <a:lnTo>
                    <a:pt x="6129642" y="11645"/>
                  </a:lnTo>
                  <a:lnTo>
                    <a:pt x="6125553" y="5588"/>
                  </a:lnTo>
                  <a:lnTo>
                    <a:pt x="6119507" y="1498"/>
                  </a:lnTo>
                  <a:lnTo>
                    <a:pt x="6112053" y="0"/>
                  </a:lnTo>
                  <a:lnTo>
                    <a:pt x="6104636" y="1498"/>
                  </a:lnTo>
                  <a:lnTo>
                    <a:pt x="6098578" y="5588"/>
                  </a:lnTo>
                  <a:lnTo>
                    <a:pt x="6094501" y="11645"/>
                  </a:lnTo>
                  <a:lnTo>
                    <a:pt x="6093003" y="19050"/>
                  </a:lnTo>
                  <a:lnTo>
                    <a:pt x="6094501" y="26466"/>
                  </a:lnTo>
                  <a:lnTo>
                    <a:pt x="6098578" y="32524"/>
                  </a:lnTo>
                  <a:lnTo>
                    <a:pt x="6104648" y="36614"/>
                  </a:lnTo>
                  <a:lnTo>
                    <a:pt x="6112091" y="38100"/>
                  </a:lnTo>
                  <a:lnTo>
                    <a:pt x="6119507" y="36614"/>
                  </a:lnTo>
                  <a:lnTo>
                    <a:pt x="6125553" y="32524"/>
                  </a:lnTo>
                  <a:lnTo>
                    <a:pt x="6129642" y="26466"/>
                  </a:lnTo>
                  <a:lnTo>
                    <a:pt x="6131141" y="19050"/>
                  </a:lnTo>
                  <a:close/>
                </a:path>
                <a:path w="6938009" h="5312409">
                  <a:moveTo>
                    <a:pt x="6198679" y="5126837"/>
                  </a:moveTo>
                  <a:lnTo>
                    <a:pt x="6197181" y="5119421"/>
                  </a:lnTo>
                  <a:lnTo>
                    <a:pt x="6193091" y="5113375"/>
                  </a:lnTo>
                  <a:lnTo>
                    <a:pt x="6187021" y="5109286"/>
                  </a:lnTo>
                  <a:lnTo>
                    <a:pt x="6179591" y="5107787"/>
                  </a:lnTo>
                  <a:lnTo>
                    <a:pt x="6172174" y="5109286"/>
                  </a:lnTo>
                  <a:lnTo>
                    <a:pt x="6166116" y="5113375"/>
                  </a:lnTo>
                  <a:lnTo>
                    <a:pt x="6162040" y="5119421"/>
                  </a:lnTo>
                  <a:lnTo>
                    <a:pt x="6160541" y="5126837"/>
                  </a:lnTo>
                  <a:lnTo>
                    <a:pt x="6162040" y="5134254"/>
                  </a:lnTo>
                  <a:lnTo>
                    <a:pt x="6166116" y="5140312"/>
                  </a:lnTo>
                  <a:lnTo>
                    <a:pt x="6172174" y="5144389"/>
                  </a:lnTo>
                  <a:lnTo>
                    <a:pt x="6179629" y="5145887"/>
                  </a:lnTo>
                  <a:lnTo>
                    <a:pt x="6187046" y="5144389"/>
                  </a:lnTo>
                  <a:lnTo>
                    <a:pt x="6193091" y="5140312"/>
                  </a:lnTo>
                  <a:lnTo>
                    <a:pt x="6197181" y="5134254"/>
                  </a:lnTo>
                  <a:lnTo>
                    <a:pt x="6198679" y="5126837"/>
                  </a:lnTo>
                  <a:close/>
                </a:path>
                <a:path w="6938009" h="5312409">
                  <a:moveTo>
                    <a:pt x="6207379" y="19050"/>
                  </a:moveTo>
                  <a:lnTo>
                    <a:pt x="6205880" y="11645"/>
                  </a:lnTo>
                  <a:lnTo>
                    <a:pt x="6201791" y="5588"/>
                  </a:lnTo>
                  <a:lnTo>
                    <a:pt x="6195746" y="1498"/>
                  </a:lnTo>
                  <a:lnTo>
                    <a:pt x="6188291" y="0"/>
                  </a:lnTo>
                  <a:lnTo>
                    <a:pt x="6180874" y="1498"/>
                  </a:lnTo>
                  <a:lnTo>
                    <a:pt x="6174816" y="5588"/>
                  </a:lnTo>
                  <a:lnTo>
                    <a:pt x="6170739" y="11645"/>
                  </a:lnTo>
                  <a:lnTo>
                    <a:pt x="6169241" y="19050"/>
                  </a:lnTo>
                  <a:lnTo>
                    <a:pt x="6170739" y="26466"/>
                  </a:lnTo>
                  <a:lnTo>
                    <a:pt x="6174816" y="32524"/>
                  </a:lnTo>
                  <a:lnTo>
                    <a:pt x="6180887" y="36614"/>
                  </a:lnTo>
                  <a:lnTo>
                    <a:pt x="6188329" y="38100"/>
                  </a:lnTo>
                  <a:lnTo>
                    <a:pt x="6195746" y="36614"/>
                  </a:lnTo>
                  <a:lnTo>
                    <a:pt x="6201791" y="32524"/>
                  </a:lnTo>
                  <a:lnTo>
                    <a:pt x="6205880" y="26466"/>
                  </a:lnTo>
                  <a:lnTo>
                    <a:pt x="6207379" y="19050"/>
                  </a:lnTo>
                  <a:close/>
                </a:path>
                <a:path w="6938009" h="5312409">
                  <a:moveTo>
                    <a:pt x="6274917" y="5126837"/>
                  </a:moveTo>
                  <a:lnTo>
                    <a:pt x="6273419" y="5119421"/>
                  </a:lnTo>
                  <a:lnTo>
                    <a:pt x="6269329" y="5113375"/>
                  </a:lnTo>
                  <a:lnTo>
                    <a:pt x="6263259" y="5109286"/>
                  </a:lnTo>
                  <a:lnTo>
                    <a:pt x="6255829" y="5107787"/>
                  </a:lnTo>
                  <a:lnTo>
                    <a:pt x="6248412" y="5109286"/>
                  </a:lnTo>
                  <a:lnTo>
                    <a:pt x="6242355" y="5113375"/>
                  </a:lnTo>
                  <a:lnTo>
                    <a:pt x="6238278" y="5119421"/>
                  </a:lnTo>
                  <a:lnTo>
                    <a:pt x="6236779" y="5126837"/>
                  </a:lnTo>
                  <a:lnTo>
                    <a:pt x="6238278" y="5134254"/>
                  </a:lnTo>
                  <a:lnTo>
                    <a:pt x="6242355" y="5140312"/>
                  </a:lnTo>
                  <a:lnTo>
                    <a:pt x="6248412" y="5144389"/>
                  </a:lnTo>
                  <a:lnTo>
                    <a:pt x="6255867" y="5145887"/>
                  </a:lnTo>
                  <a:lnTo>
                    <a:pt x="6263271" y="5144389"/>
                  </a:lnTo>
                  <a:lnTo>
                    <a:pt x="6269329" y="5140312"/>
                  </a:lnTo>
                  <a:lnTo>
                    <a:pt x="6273419" y="5134254"/>
                  </a:lnTo>
                  <a:lnTo>
                    <a:pt x="6274917" y="5126837"/>
                  </a:lnTo>
                  <a:close/>
                </a:path>
                <a:path w="6938009" h="5312409">
                  <a:moveTo>
                    <a:pt x="6283617" y="19050"/>
                  </a:moveTo>
                  <a:lnTo>
                    <a:pt x="6282118" y="11645"/>
                  </a:lnTo>
                  <a:lnTo>
                    <a:pt x="6278029" y="5588"/>
                  </a:lnTo>
                  <a:lnTo>
                    <a:pt x="6271971" y="1498"/>
                  </a:lnTo>
                  <a:lnTo>
                    <a:pt x="6264529" y="0"/>
                  </a:lnTo>
                  <a:lnTo>
                    <a:pt x="6257112" y="1498"/>
                  </a:lnTo>
                  <a:lnTo>
                    <a:pt x="6251054" y="5588"/>
                  </a:lnTo>
                  <a:lnTo>
                    <a:pt x="6246977" y="11645"/>
                  </a:lnTo>
                  <a:lnTo>
                    <a:pt x="6245479" y="19050"/>
                  </a:lnTo>
                  <a:lnTo>
                    <a:pt x="6246977" y="26466"/>
                  </a:lnTo>
                  <a:lnTo>
                    <a:pt x="6251054" y="32524"/>
                  </a:lnTo>
                  <a:lnTo>
                    <a:pt x="6257125" y="36614"/>
                  </a:lnTo>
                  <a:lnTo>
                    <a:pt x="6264567" y="38100"/>
                  </a:lnTo>
                  <a:lnTo>
                    <a:pt x="6271971" y="36614"/>
                  </a:lnTo>
                  <a:lnTo>
                    <a:pt x="6278029" y="32524"/>
                  </a:lnTo>
                  <a:lnTo>
                    <a:pt x="6282118" y="26466"/>
                  </a:lnTo>
                  <a:lnTo>
                    <a:pt x="6283617" y="19050"/>
                  </a:lnTo>
                  <a:close/>
                </a:path>
                <a:path w="6938009" h="5312409">
                  <a:moveTo>
                    <a:pt x="6351156" y="5126837"/>
                  </a:moveTo>
                  <a:lnTo>
                    <a:pt x="6349657" y="5119421"/>
                  </a:lnTo>
                  <a:lnTo>
                    <a:pt x="6345568" y="5113375"/>
                  </a:lnTo>
                  <a:lnTo>
                    <a:pt x="6339497" y="5109286"/>
                  </a:lnTo>
                  <a:lnTo>
                    <a:pt x="6332067" y="5107787"/>
                  </a:lnTo>
                  <a:lnTo>
                    <a:pt x="6324651" y="5109286"/>
                  </a:lnTo>
                  <a:lnTo>
                    <a:pt x="6318593" y="5113375"/>
                  </a:lnTo>
                  <a:lnTo>
                    <a:pt x="6314503" y="5119421"/>
                  </a:lnTo>
                  <a:lnTo>
                    <a:pt x="6313017" y="5126837"/>
                  </a:lnTo>
                  <a:lnTo>
                    <a:pt x="6314503" y="5134254"/>
                  </a:lnTo>
                  <a:lnTo>
                    <a:pt x="6318593" y="5140312"/>
                  </a:lnTo>
                  <a:lnTo>
                    <a:pt x="6324651" y="5144389"/>
                  </a:lnTo>
                  <a:lnTo>
                    <a:pt x="6332106" y="5145887"/>
                  </a:lnTo>
                  <a:lnTo>
                    <a:pt x="6339510" y="5144389"/>
                  </a:lnTo>
                  <a:lnTo>
                    <a:pt x="6345568" y="5140312"/>
                  </a:lnTo>
                  <a:lnTo>
                    <a:pt x="6349657" y="5134254"/>
                  </a:lnTo>
                  <a:lnTo>
                    <a:pt x="6351156" y="5126837"/>
                  </a:lnTo>
                  <a:close/>
                </a:path>
                <a:path w="6938009" h="5312409">
                  <a:moveTo>
                    <a:pt x="6359855" y="19050"/>
                  </a:moveTo>
                  <a:lnTo>
                    <a:pt x="6358356" y="11645"/>
                  </a:lnTo>
                  <a:lnTo>
                    <a:pt x="6354267" y="5588"/>
                  </a:lnTo>
                  <a:lnTo>
                    <a:pt x="6348209" y="1498"/>
                  </a:lnTo>
                  <a:lnTo>
                    <a:pt x="6340767" y="0"/>
                  </a:lnTo>
                  <a:lnTo>
                    <a:pt x="6333350" y="1498"/>
                  </a:lnTo>
                  <a:lnTo>
                    <a:pt x="6327292" y="5588"/>
                  </a:lnTo>
                  <a:lnTo>
                    <a:pt x="6323203" y="11645"/>
                  </a:lnTo>
                  <a:lnTo>
                    <a:pt x="6321717" y="19050"/>
                  </a:lnTo>
                  <a:lnTo>
                    <a:pt x="6323216" y="26466"/>
                  </a:lnTo>
                  <a:lnTo>
                    <a:pt x="6327292" y="32524"/>
                  </a:lnTo>
                  <a:lnTo>
                    <a:pt x="6333363" y="36614"/>
                  </a:lnTo>
                  <a:lnTo>
                    <a:pt x="6340805" y="38100"/>
                  </a:lnTo>
                  <a:lnTo>
                    <a:pt x="6348209" y="36614"/>
                  </a:lnTo>
                  <a:lnTo>
                    <a:pt x="6354267" y="32524"/>
                  </a:lnTo>
                  <a:lnTo>
                    <a:pt x="6358356" y="26466"/>
                  </a:lnTo>
                  <a:lnTo>
                    <a:pt x="6359855" y="19050"/>
                  </a:lnTo>
                  <a:close/>
                </a:path>
                <a:path w="6938009" h="5312409">
                  <a:moveTo>
                    <a:pt x="6427394" y="5126837"/>
                  </a:moveTo>
                  <a:lnTo>
                    <a:pt x="6425895" y="5119421"/>
                  </a:lnTo>
                  <a:lnTo>
                    <a:pt x="6421806" y="5113375"/>
                  </a:lnTo>
                  <a:lnTo>
                    <a:pt x="6415735" y="5109286"/>
                  </a:lnTo>
                  <a:lnTo>
                    <a:pt x="6408306" y="5107787"/>
                  </a:lnTo>
                  <a:lnTo>
                    <a:pt x="6400889" y="5109286"/>
                  </a:lnTo>
                  <a:lnTo>
                    <a:pt x="6394831" y="5113375"/>
                  </a:lnTo>
                  <a:lnTo>
                    <a:pt x="6390741" y="5119421"/>
                  </a:lnTo>
                  <a:lnTo>
                    <a:pt x="6389256" y="5126837"/>
                  </a:lnTo>
                  <a:lnTo>
                    <a:pt x="6390741" y="5134254"/>
                  </a:lnTo>
                  <a:lnTo>
                    <a:pt x="6394831" y="5140312"/>
                  </a:lnTo>
                  <a:lnTo>
                    <a:pt x="6400889" y="5144389"/>
                  </a:lnTo>
                  <a:lnTo>
                    <a:pt x="6408344" y="5145887"/>
                  </a:lnTo>
                  <a:lnTo>
                    <a:pt x="6415748" y="5144389"/>
                  </a:lnTo>
                  <a:lnTo>
                    <a:pt x="6421806" y="5140312"/>
                  </a:lnTo>
                  <a:lnTo>
                    <a:pt x="6425895" y="5134254"/>
                  </a:lnTo>
                  <a:lnTo>
                    <a:pt x="6427394" y="5126837"/>
                  </a:lnTo>
                  <a:close/>
                </a:path>
                <a:path w="6938009" h="5312409">
                  <a:moveTo>
                    <a:pt x="6436093" y="19050"/>
                  </a:moveTo>
                  <a:lnTo>
                    <a:pt x="6434595" y="11645"/>
                  </a:lnTo>
                  <a:lnTo>
                    <a:pt x="6430505" y="5588"/>
                  </a:lnTo>
                  <a:lnTo>
                    <a:pt x="6424447" y="1498"/>
                  </a:lnTo>
                  <a:lnTo>
                    <a:pt x="6417005" y="0"/>
                  </a:lnTo>
                  <a:lnTo>
                    <a:pt x="6409588" y="1498"/>
                  </a:lnTo>
                  <a:lnTo>
                    <a:pt x="6403530" y="5588"/>
                  </a:lnTo>
                  <a:lnTo>
                    <a:pt x="6399441" y="11645"/>
                  </a:lnTo>
                  <a:lnTo>
                    <a:pt x="6397955" y="19050"/>
                  </a:lnTo>
                  <a:lnTo>
                    <a:pt x="6399454" y="26466"/>
                  </a:lnTo>
                  <a:lnTo>
                    <a:pt x="6403530" y="32524"/>
                  </a:lnTo>
                  <a:lnTo>
                    <a:pt x="6409601" y="36614"/>
                  </a:lnTo>
                  <a:lnTo>
                    <a:pt x="6417043" y="38100"/>
                  </a:lnTo>
                  <a:lnTo>
                    <a:pt x="6424447" y="36614"/>
                  </a:lnTo>
                  <a:lnTo>
                    <a:pt x="6430505" y="32524"/>
                  </a:lnTo>
                  <a:lnTo>
                    <a:pt x="6434595" y="26466"/>
                  </a:lnTo>
                  <a:lnTo>
                    <a:pt x="6436093" y="19050"/>
                  </a:lnTo>
                  <a:close/>
                </a:path>
                <a:path w="6938009" h="5312409">
                  <a:moveTo>
                    <a:pt x="6503632" y="5126837"/>
                  </a:moveTo>
                  <a:lnTo>
                    <a:pt x="6502133" y="5119421"/>
                  </a:lnTo>
                  <a:lnTo>
                    <a:pt x="6498044" y="5113375"/>
                  </a:lnTo>
                  <a:lnTo>
                    <a:pt x="6491973" y="5109286"/>
                  </a:lnTo>
                  <a:lnTo>
                    <a:pt x="6484544" y="5107787"/>
                  </a:lnTo>
                  <a:lnTo>
                    <a:pt x="6477127" y="5109286"/>
                  </a:lnTo>
                  <a:lnTo>
                    <a:pt x="6471069" y="5113375"/>
                  </a:lnTo>
                  <a:lnTo>
                    <a:pt x="6466980" y="5119421"/>
                  </a:lnTo>
                  <a:lnTo>
                    <a:pt x="6465494" y="5126837"/>
                  </a:lnTo>
                  <a:lnTo>
                    <a:pt x="6466980" y="5134254"/>
                  </a:lnTo>
                  <a:lnTo>
                    <a:pt x="6471069" y="5140312"/>
                  </a:lnTo>
                  <a:lnTo>
                    <a:pt x="6477127" y="5144389"/>
                  </a:lnTo>
                  <a:lnTo>
                    <a:pt x="6484582" y="5145887"/>
                  </a:lnTo>
                  <a:lnTo>
                    <a:pt x="6491986" y="5144389"/>
                  </a:lnTo>
                  <a:lnTo>
                    <a:pt x="6498044" y="5140312"/>
                  </a:lnTo>
                  <a:lnTo>
                    <a:pt x="6502133" y="5134254"/>
                  </a:lnTo>
                  <a:lnTo>
                    <a:pt x="6503632" y="5126837"/>
                  </a:lnTo>
                  <a:close/>
                </a:path>
                <a:path w="6938009" h="5312409">
                  <a:moveTo>
                    <a:pt x="6512331" y="19050"/>
                  </a:moveTo>
                  <a:lnTo>
                    <a:pt x="6510833" y="11645"/>
                  </a:lnTo>
                  <a:lnTo>
                    <a:pt x="6506743" y="5588"/>
                  </a:lnTo>
                  <a:lnTo>
                    <a:pt x="6500685" y="1498"/>
                  </a:lnTo>
                  <a:lnTo>
                    <a:pt x="6493243" y="0"/>
                  </a:lnTo>
                  <a:lnTo>
                    <a:pt x="6485826" y="1498"/>
                  </a:lnTo>
                  <a:lnTo>
                    <a:pt x="6479768" y="5588"/>
                  </a:lnTo>
                  <a:lnTo>
                    <a:pt x="6475679" y="11645"/>
                  </a:lnTo>
                  <a:lnTo>
                    <a:pt x="6474193" y="19050"/>
                  </a:lnTo>
                  <a:lnTo>
                    <a:pt x="6475692" y="26466"/>
                  </a:lnTo>
                  <a:lnTo>
                    <a:pt x="6479768" y="32524"/>
                  </a:lnTo>
                  <a:lnTo>
                    <a:pt x="6485839" y="36614"/>
                  </a:lnTo>
                  <a:lnTo>
                    <a:pt x="6493281" y="38100"/>
                  </a:lnTo>
                  <a:lnTo>
                    <a:pt x="6500685" y="36614"/>
                  </a:lnTo>
                  <a:lnTo>
                    <a:pt x="6506743" y="32524"/>
                  </a:lnTo>
                  <a:lnTo>
                    <a:pt x="6510833" y="26466"/>
                  </a:lnTo>
                  <a:lnTo>
                    <a:pt x="6512331" y="19050"/>
                  </a:lnTo>
                  <a:close/>
                </a:path>
                <a:path w="6938009" h="5312409">
                  <a:moveTo>
                    <a:pt x="6579870" y="5126837"/>
                  </a:moveTo>
                  <a:lnTo>
                    <a:pt x="6578371" y="5119421"/>
                  </a:lnTo>
                  <a:lnTo>
                    <a:pt x="6574282" y="5113375"/>
                  </a:lnTo>
                  <a:lnTo>
                    <a:pt x="6568211" y="5109286"/>
                  </a:lnTo>
                  <a:lnTo>
                    <a:pt x="6560782" y="5107787"/>
                  </a:lnTo>
                  <a:lnTo>
                    <a:pt x="6553365" y="5109286"/>
                  </a:lnTo>
                  <a:lnTo>
                    <a:pt x="6547307" y="5113375"/>
                  </a:lnTo>
                  <a:lnTo>
                    <a:pt x="6543218" y="5119421"/>
                  </a:lnTo>
                  <a:lnTo>
                    <a:pt x="6541732" y="5126837"/>
                  </a:lnTo>
                  <a:lnTo>
                    <a:pt x="6543218" y="5134254"/>
                  </a:lnTo>
                  <a:lnTo>
                    <a:pt x="6547307" y="5140312"/>
                  </a:lnTo>
                  <a:lnTo>
                    <a:pt x="6553365" y="5144389"/>
                  </a:lnTo>
                  <a:lnTo>
                    <a:pt x="6560820" y="5145887"/>
                  </a:lnTo>
                  <a:lnTo>
                    <a:pt x="6568224" y="5144389"/>
                  </a:lnTo>
                  <a:lnTo>
                    <a:pt x="6574282" y="5140312"/>
                  </a:lnTo>
                  <a:lnTo>
                    <a:pt x="6578371" y="5134254"/>
                  </a:lnTo>
                  <a:lnTo>
                    <a:pt x="6579870" y="5126837"/>
                  </a:lnTo>
                  <a:close/>
                </a:path>
                <a:path w="6938009" h="5312409">
                  <a:moveTo>
                    <a:pt x="6588569" y="19050"/>
                  </a:moveTo>
                  <a:lnTo>
                    <a:pt x="6587071" y="11645"/>
                  </a:lnTo>
                  <a:lnTo>
                    <a:pt x="6582981" y="5588"/>
                  </a:lnTo>
                  <a:lnTo>
                    <a:pt x="6576923" y="1498"/>
                  </a:lnTo>
                  <a:lnTo>
                    <a:pt x="6569481" y="0"/>
                  </a:lnTo>
                  <a:lnTo>
                    <a:pt x="6562064" y="1498"/>
                  </a:lnTo>
                  <a:lnTo>
                    <a:pt x="6556007" y="5588"/>
                  </a:lnTo>
                  <a:lnTo>
                    <a:pt x="6551917" y="11645"/>
                  </a:lnTo>
                  <a:lnTo>
                    <a:pt x="6550431" y="19050"/>
                  </a:lnTo>
                  <a:lnTo>
                    <a:pt x="6551930" y="26466"/>
                  </a:lnTo>
                  <a:lnTo>
                    <a:pt x="6556007" y="32524"/>
                  </a:lnTo>
                  <a:lnTo>
                    <a:pt x="6562077" y="36614"/>
                  </a:lnTo>
                  <a:lnTo>
                    <a:pt x="6569519" y="38100"/>
                  </a:lnTo>
                  <a:lnTo>
                    <a:pt x="6576923" y="36614"/>
                  </a:lnTo>
                  <a:lnTo>
                    <a:pt x="6582981" y="32524"/>
                  </a:lnTo>
                  <a:lnTo>
                    <a:pt x="6587071" y="26466"/>
                  </a:lnTo>
                  <a:lnTo>
                    <a:pt x="6588569" y="19050"/>
                  </a:lnTo>
                  <a:close/>
                </a:path>
                <a:path w="6938009" h="5312409">
                  <a:moveTo>
                    <a:pt x="6656108" y="5126837"/>
                  </a:moveTo>
                  <a:lnTo>
                    <a:pt x="6654609" y="5119421"/>
                  </a:lnTo>
                  <a:lnTo>
                    <a:pt x="6650520" y="5113375"/>
                  </a:lnTo>
                  <a:lnTo>
                    <a:pt x="6644449" y="5109286"/>
                  </a:lnTo>
                  <a:lnTo>
                    <a:pt x="6637020" y="5107787"/>
                  </a:lnTo>
                  <a:lnTo>
                    <a:pt x="6629603" y="5109286"/>
                  </a:lnTo>
                  <a:lnTo>
                    <a:pt x="6623545" y="5113375"/>
                  </a:lnTo>
                  <a:lnTo>
                    <a:pt x="6619456" y="5119421"/>
                  </a:lnTo>
                  <a:lnTo>
                    <a:pt x="6617970" y="5126837"/>
                  </a:lnTo>
                  <a:lnTo>
                    <a:pt x="6619456" y="5134254"/>
                  </a:lnTo>
                  <a:lnTo>
                    <a:pt x="6623545" y="5140312"/>
                  </a:lnTo>
                  <a:lnTo>
                    <a:pt x="6629603" y="5144389"/>
                  </a:lnTo>
                  <a:lnTo>
                    <a:pt x="6637058" y="5145887"/>
                  </a:lnTo>
                  <a:lnTo>
                    <a:pt x="6644462" y="5144389"/>
                  </a:lnTo>
                  <a:lnTo>
                    <a:pt x="6650520" y="5140312"/>
                  </a:lnTo>
                  <a:lnTo>
                    <a:pt x="6654609" y="5134254"/>
                  </a:lnTo>
                  <a:lnTo>
                    <a:pt x="6656108" y="5126837"/>
                  </a:lnTo>
                  <a:close/>
                </a:path>
                <a:path w="6938009" h="5312409">
                  <a:moveTo>
                    <a:pt x="6664807" y="19050"/>
                  </a:moveTo>
                  <a:lnTo>
                    <a:pt x="6663309" y="11645"/>
                  </a:lnTo>
                  <a:lnTo>
                    <a:pt x="6659219" y="5588"/>
                  </a:lnTo>
                  <a:lnTo>
                    <a:pt x="6653162" y="1498"/>
                  </a:lnTo>
                  <a:lnTo>
                    <a:pt x="6645719" y="0"/>
                  </a:lnTo>
                  <a:lnTo>
                    <a:pt x="6638303" y="1498"/>
                  </a:lnTo>
                  <a:lnTo>
                    <a:pt x="6632245" y="5588"/>
                  </a:lnTo>
                  <a:lnTo>
                    <a:pt x="6628155" y="11645"/>
                  </a:lnTo>
                  <a:lnTo>
                    <a:pt x="6626669" y="19050"/>
                  </a:lnTo>
                  <a:lnTo>
                    <a:pt x="6628168" y="26466"/>
                  </a:lnTo>
                  <a:lnTo>
                    <a:pt x="6632245" y="32524"/>
                  </a:lnTo>
                  <a:lnTo>
                    <a:pt x="6638315" y="36614"/>
                  </a:lnTo>
                  <a:lnTo>
                    <a:pt x="6645757" y="38100"/>
                  </a:lnTo>
                  <a:lnTo>
                    <a:pt x="6653162" y="36614"/>
                  </a:lnTo>
                  <a:lnTo>
                    <a:pt x="6659219" y="32524"/>
                  </a:lnTo>
                  <a:lnTo>
                    <a:pt x="6663309" y="26466"/>
                  </a:lnTo>
                  <a:lnTo>
                    <a:pt x="6664807" y="19050"/>
                  </a:lnTo>
                  <a:close/>
                </a:path>
                <a:path w="6938009" h="5312409">
                  <a:moveTo>
                    <a:pt x="6732346" y="5126837"/>
                  </a:moveTo>
                  <a:lnTo>
                    <a:pt x="6730847" y="5119421"/>
                  </a:lnTo>
                  <a:lnTo>
                    <a:pt x="6726758" y="5113375"/>
                  </a:lnTo>
                  <a:lnTo>
                    <a:pt x="6720687" y="5109286"/>
                  </a:lnTo>
                  <a:lnTo>
                    <a:pt x="6713258" y="5107787"/>
                  </a:lnTo>
                  <a:lnTo>
                    <a:pt x="6705841" y="5109286"/>
                  </a:lnTo>
                  <a:lnTo>
                    <a:pt x="6699783" y="5113375"/>
                  </a:lnTo>
                  <a:lnTo>
                    <a:pt x="6695694" y="5119421"/>
                  </a:lnTo>
                  <a:lnTo>
                    <a:pt x="6694208" y="5126837"/>
                  </a:lnTo>
                  <a:lnTo>
                    <a:pt x="6695694" y="5134254"/>
                  </a:lnTo>
                  <a:lnTo>
                    <a:pt x="6699783" y="5140312"/>
                  </a:lnTo>
                  <a:lnTo>
                    <a:pt x="6705841" y="5144389"/>
                  </a:lnTo>
                  <a:lnTo>
                    <a:pt x="6713296" y="5145887"/>
                  </a:lnTo>
                  <a:lnTo>
                    <a:pt x="6720700" y="5144389"/>
                  </a:lnTo>
                  <a:lnTo>
                    <a:pt x="6726758" y="5140312"/>
                  </a:lnTo>
                  <a:lnTo>
                    <a:pt x="6730847" y="5134254"/>
                  </a:lnTo>
                  <a:lnTo>
                    <a:pt x="6732346" y="5126837"/>
                  </a:lnTo>
                  <a:close/>
                </a:path>
                <a:path w="6938009" h="5312409">
                  <a:moveTo>
                    <a:pt x="6741046" y="19050"/>
                  </a:moveTo>
                  <a:lnTo>
                    <a:pt x="6739547" y="11645"/>
                  </a:lnTo>
                  <a:lnTo>
                    <a:pt x="6735458" y="5588"/>
                  </a:lnTo>
                  <a:lnTo>
                    <a:pt x="6729400" y="1498"/>
                  </a:lnTo>
                  <a:lnTo>
                    <a:pt x="6721957" y="0"/>
                  </a:lnTo>
                  <a:lnTo>
                    <a:pt x="6714541" y="1498"/>
                  </a:lnTo>
                  <a:lnTo>
                    <a:pt x="6708483" y="5588"/>
                  </a:lnTo>
                  <a:lnTo>
                    <a:pt x="6704393" y="11645"/>
                  </a:lnTo>
                  <a:lnTo>
                    <a:pt x="6702907" y="19050"/>
                  </a:lnTo>
                  <a:lnTo>
                    <a:pt x="6704406" y="26466"/>
                  </a:lnTo>
                  <a:lnTo>
                    <a:pt x="6708483" y="32524"/>
                  </a:lnTo>
                  <a:lnTo>
                    <a:pt x="6714553" y="36614"/>
                  </a:lnTo>
                  <a:lnTo>
                    <a:pt x="6721996" y="38100"/>
                  </a:lnTo>
                  <a:lnTo>
                    <a:pt x="6729400" y="36614"/>
                  </a:lnTo>
                  <a:lnTo>
                    <a:pt x="6735458" y="32524"/>
                  </a:lnTo>
                  <a:lnTo>
                    <a:pt x="6739547" y="26466"/>
                  </a:lnTo>
                  <a:lnTo>
                    <a:pt x="6741046" y="19050"/>
                  </a:lnTo>
                  <a:close/>
                </a:path>
                <a:path w="6938009" h="5312409">
                  <a:moveTo>
                    <a:pt x="6808584" y="5126837"/>
                  </a:moveTo>
                  <a:lnTo>
                    <a:pt x="6807086" y="5119421"/>
                  </a:lnTo>
                  <a:lnTo>
                    <a:pt x="6802996" y="5113375"/>
                  </a:lnTo>
                  <a:lnTo>
                    <a:pt x="6796926" y="5109286"/>
                  </a:lnTo>
                  <a:lnTo>
                    <a:pt x="6789496" y="5107787"/>
                  </a:lnTo>
                  <a:lnTo>
                    <a:pt x="6782079" y="5109286"/>
                  </a:lnTo>
                  <a:lnTo>
                    <a:pt x="6776021" y="5113375"/>
                  </a:lnTo>
                  <a:lnTo>
                    <a:pt x="6771932" y="5119421"/>
                  </a:lnTo>
                  <a:lnTo>
                    <a:pt x="6770446" y="5126837"/>
                  </a:lnTo>
                  <a:lnTo>
                    <a:pt x="6771932" y="5134254"/>
                  </a:lnTo>
                  <a:lnTo>
                    <a:pt x="6776021" y="5140312"/>
                  </a:lnTo>
                  <a:lnTo>
                    <a:pt x="6782079" y="5144389"/>
                  </a:lnTo>
                  <a:lnTo>
                    <a:pt x="6789534" y="5145887"/>
                  </a:lnTo>
                  <a:lnTo>
                    <a:pt x="6796951" y="5144389"/>
                  </a:lnTo>
                  <a:lnTo>
                    <a:pt x="6802996" y="5140312"/>
                  </a:lnTo>
                  <a:lnTo>
                    <a:pt x="6807086" y="5134254"/>
                  </a:lnTo>
                  <a:lnTo>
                    <a:pt x="6808584" y="5126837"/>
                  </a:lnTo>
                  <a:close/>
                </a:path>
                <a:path w="6938009" h="5312409">
                  <a:moveTo>
                    <a:pt x="6817284" y="19050"/>
                  </a:moveTo>
                  <a:lnTo>
                    <a:pt x="6815785" y="11645"/>
                  </a:lnTo>
                  <a:lnTo>
                    <a:pt x="6811696" y="5588"/>
                  </a:lnTo>
                  <a:lnTo>
                    <a:pt x="6805650" y="1498"/>
                  </a:lnTo>
                  <a:lnTo>
                    <a:pt x="6798196" y="0"/>
                  </a:lnTo>
                  <a:lnTo>
                    <a:pt x="6790779" y="1498"/>
                  </a:lnTo>
                  <a:lnTo>
                    <a:pt x="6784721" y="5588"/>
                  </a:lnTo>
                  <a:lnTo>
                    <a:pt x="6780631" y="11645"/>
                  </a:lnTo>
                  <a:lnTo>
                    <a:pt x="6779146" y="19050"/>
                  </a:lnTo>
                  <a:lnTo>
                    <a:pt x="6780631" y="26466"/>
                  </a:lnTo>
                  <a:lnTo>
                    <a:pt x="6784721" y="32524"/>
                  </a:lnTo>
                  <a:lnTo>
                    <a:pt x="6790791" y="36614"/>
                  </a:lnTo>
                  <a:lnTo>
                    <a:pt x="6798234" y="38100"/>
                  </a:lnTo>
                  <a:lnTo>
                    <a:pt x="6805650" y="36614"/>
                  </a:lnTo>
                  <a:lnTo>
                    <a:pt x="6811696" y="32524"/>
                  </a:lnTo>
                  <a:lnTo>
                    <a:pt x="6815785" y="26466"/>
                  </a:lnTo>
                  <a:lnTo>
                    <a:pt x="6817284" y="19050"/>
                  </a:lnTo>
                  <a:close/>
                </a:path>
                <a:path w="6938009" h="5312409">
                  <a:moveTo>
                    <a:pt x="6881850" y="5109337"/>
                  </a:moveTo>
                  <a:lnTo>
                    <a:pt x="6879666" y="5102098"/>
                  </a:lnTo>
                  <a:lnTo>
                    <a:pt x="6874827" y="5096281"/>
                  </a:lnTo>
                  <a:lnTo>
                    <a:pt x="6868363" y="5092878"/>
                  </a:lnTo>
                  <a:lnTo>
                    <a:pt x="6861086" y="5092154"/>
                  </a:lnTo>
                  <a:lnTo>
                    <a:pt x="6853834" y="5094351"/>
                  </a:lnTo>
                  <a:lnTo>
                    <a:pt x="6848005" y="5099189"/>
                  </a:lnTo>
                  <a:lnTo>
                    <a:pt x="6844601" y="5105654"/>
                  </a:lnTo>
                  <a:lnTo>
                    <a:pt x="6843865" y="5112918"/>
                  </a:lnTo>
                  <a:lnTo>
                    <a:pt x="6846062" y="5120157"/>
                  </a:lnTo>
                  <a:lnTo>
                    <a:pt x="6850888" y="5125974"/>
                  </a:lnTo>
                  <a:lnTo>
                    <a:pt x="6857352" y="5129377"/>
                  </a:lnTo>
                  <a:lnTo>
                    <a:pt x="6864617" y="5130114"/>
                  </a:lnTo>
                  <a:lnTo>
                    <a:pt x="6871894" y="5127904"/>
                  </a:lnTo>
                  <a:lnTo>
                    <a:pt x="6877710" y="5123078"/>
                  </a:lnTo>
                  <a:lnTo>
                    <a:pt x="6881114" y="5116614"/>
                  </a:lnTo>
                  <a:lnTo>
                    <a:pt x="6881850" y="5109337"/>
                  </a:lnTo>
                  <a:close/>
                </a:path>
                <a:path w="6938009" h="5312409">
                  <a:moveTo>
                    <a:pt x="6889305" y="37338"/>
                  </a:moveTo>
                  <a:lnTo>
                    <a:pt x="6887223" y="30340"/>
                  </a:lnTo>
                  <a:lnTo>
                    <a:pt x="6882422" y="24447"/>
                  </a:lnTo>
                  <a:lnTo>
                    <a:pt x="6875729" y="20891"/>
                  </a:lnTo>
                  <a:lnTo>
                    <a:pt x="6868465" y="20205"/>
                  </a:lnTo>
                  <a:lnTo>
                    <a:pt x="6861454" y="22288"/>
                  </a:lnTo>
                  <a:lnTo>
                    <a:pt x="6855600" y="27063"/>
                  </a:lnTo>
                  <a:lnTo>
                    <a:pt x="6852044" y="33743"/>
                  </a:lnTo>
                  <a:lnTo>
                    <a:pt x="6851358" y="41021"/>
                  </a:lnTo>
                  <a:lnTo>
                    <a:pt x="6853453" y="48031"/>
                  </a:lnTo>
                  <a:lnTo>
                    <a:pt x="6858254" y="53911"/>
                  </a:lnTo>
                  <a:lnTo>
                    <a:pt x="6864921" y="57454"/>
                  </a:lnTo>
                  <a:lnTo>
                    <a:pt x="6872198" y="58153"/>
                  </a:lnTo>
                  <a:lnTo>
                    <a:pt x="6879196" y="56057"/>
                  </a:lnTo>
                  <a:lnTo>
                    <a:pt x="6885064" y="51282"/>
                  </a:lnTo>
                  <a:lnTo>
                    <a:pt x="6888607" y="44602"/>
                  </a:lnTo>
                  <a:lnTo>
                    <a:pt x="6889305" y="37338"/>
                  </a:lnTo>
                  <a:close/>
                </a:path>
                <a:path w="6938009" h="5312409">
                  <a:moveTo>
                    <a:pt x="6929920" y="5052174"/>
                  </a:moveTo>
                  <a:lnTo>
                    <a:pt x="6927799" y="5045189"/>
                  </a:lnTo>
                  <a:lnTo>
                    <a:pt x="6923214" y="5039512"/>
                  </a:lnTo>
                  <a:lnTo>
                    <a:pt x="6916572" y="5035893"/>
                  </a:lnTo>
                  <a:lnTo>
                    <a:pt x="6909041" y="5035143"/>
                  </a:lnTo>
                  <a:lnTo>
                    <a:pt x="6902056" y="5037264"/>
                  </a:lnTo>
                  <a:lnTo>
                    <a:pt x="6896367" y="5041862"/>
                  </a:lnTo>
                  <a:lnTo>
                    <a:pt x="6892747" y="5048516"/>
                  </a:lnTo>
                  <a:lnTo>
                    <a:pt x="6891985" y="5056048"/>
                  </a:lnTo>
                  <a:lnTo>
                    <a:pt x="6894106" y="5063033"/>
                  </a:lnTo>
                  <a:lnTo>
                    <a:pt x="6898691" y="5068722"/>
                  </a:lnTo>
                  <a:lnTo>
                    <a:pt x="6905345" y="5072342"/>
                  </a:lnTo>
                  <a:lnTo>
                    <a:pt x="6912864" y="5073091"/>
                  </a:lnTo>
                  <a:lnTo>
                    <a:pt x="6919849" y="5070970"/>
                  </a:lnTo>
                  <a:lnTo>
                    <a:pt x="6925538" y="5066385"/>
                  </a:lnTo>
                  <a:lnTo>
                    <a:pt x="6929171" y="5059705"/>
                  </a:lnTo>
                  <a:lnTo>
                    <a:pt x="6929920" y="5052174"/>
                  </a:lnTo>
                  <a:close/>
                </a:path>
                <a:path w="6938009" h="5312409">
                  <a:moveTo>
                    <a:pt x="6932498" y="102006"/>
                  </a:moveTo>
                  <a:lnTo>
                    <a:pt x="6931736" y="94449"/>
                  </a:lnTo>
                  <a:lnTo>
                    <a:pt x="6928104" y="87807"/>
                  </a:lnTo>
                  <a:lnTo>
                    <a:pt x="6922414" y="83223"/>
                  </a:lnTo>
                  <a:lnTo>
                    <a:pt x="6915429" y="81114"/>
                  </a:lnTo>
                  <a:lnTo>
                    <a:pt x="6907911" y="81876"/>
                  </a:lnTo>
                  <a:lnTo>
                    <a:pt x="6901256" y="85496"/>
                  </a:lnTo>
                  <a:lnTo>
                    <a:pt x="6896684" y="91186"/>
                  </a:lnTo>
                  <a:lnTo>
                    <a:pt x="6894563" y="98183"/>
                  </a:lnTo>
                  <a:lnTo>
                    <a:pt x="6895338" y="105740"/>
                  </a:lnTo>
                  <a:lnTo>
                    <a:pt x="6898957" y="112382"/>
                  </a:lnTo>
                  <a:lnTo>
                    <a:pt x="6904647" y="116954"/>
                  </a:lnTo>
                  <a:lnTo>
                    <a:pt x="6911632" y="119062"/>
                  </a:lnTo>
                  <a:lnTo>
                    <a:pt x="6919163" y="118313"/>
                  </a:lnTo>
                  <a:lnTo>
                    <a:pt x="6925805" y="114693"/>
                  </a:lnTo>
                  <a:lnTo>
                    <a:pt x="6930390" y="109004"/>
                  </a:lnTo>
                  <a:lnTo>
                    <a:pt x="6932498" y="102006"/>
                  </a:lnTo>
                  <a:close/>
                </a:path>
                <a:path w="6938009" h="5312409">
                  <a:moveTo>
                    <a:pt x="6937400" y="4978781"/>
                  </a:moveTo>
                  <a:lnTo>
                    <a:pt x="6935902" y="4971364"/>
                  </a:lnTo>
                  <a:lnTo>
                    <a:pt x="6931812" y="4965306"/>
                  </a:lnTo>
                  <a:lnTo>
                    <a:pt x="6925767" y="4961229"/>
                  </a:lnTo>
                  <a:lnTo>
                    <a:pt x="6918350" y="4959731"/>
                  </a:lnTo>
                  <a:lnTo>
                    <a:pt x="6910933" y="4961229"/>
                  </a:lnTo>
                  <a:lnTo>
                    <a:pt x="6904876" y="4965306"/>
                  </a:lnTo>
                  <a:lnTo>
                    <a:pt x="6900786" y="4971377"/>
                  </a:lnTo>
                  <a:lnTo>
                    <a:pt x="6899300" y="4978819"/>
                  </a:lnTo>
                  <a:lnTo>
                    <a:pt x="6900786" y="4986236"/>
                  </a:lnTo>
                  <a:lnTo>
                    <a:pt x="6904876" y="4992281"/>
                  </a:lnTo>
                  <a:lnTo>
                    <a:pt x="6910933" y="4996370"/>
                  </a:lnTo>
                  <a:lnTo>
                    <a:pt x="6918350" y="4997869"/>
                  </a:lnTo>
                  <a:lnTo>
                    <a:pt x="6925767" y="4996370"/>
                  </a:lnTo>
                  <a:lnTo>
                    <a:pt x="6931812" y="4992281"/>
                  </a:lnTo>
                  <a:lnTo>
                    <a:pt x="6935902" y="4986236"/>
                  </a:lnTo>
                  <a:lnTo>
                    <a:pt x="6937400" y="4978781"/>
                  </a:lnTo>
                  <a:close/>
                </a:path>
                <a:path w="6938009" h="5312409">
                  <a:moveTo>
                    <a:pt x="6937400" y="4902543"/>
                  </a:moveTo>
                  <a:lnTo>
                    <a:pt x="6935902" y="4895126"/>
                  </a:lnTo>
                  <a:lnTo>
                    <a:pt x="6931812" y="4889068"/>
                  </a:lnTo>
                  <a:lnTo>
                    <a:pt x="6925767" y="4884991"/>
                  </a:lnTo>
                  <a:lnTo>
                    <a:pt x="6918350" y="4883493"/>
                  </a:lnTo>
                  <a:lnTo>
                    <a:pt x="6910933" y="4884991"/>
                  </a:lnTo>
                  <a:lnTo>
                    <a:pt x="6904876" y="4889068"/>
                  </a:lnTo>
                  <a:lnTo>
                    <a:pt x="6900786" y="4895139"/>
                  </a:lnTo>
                  <a:lnTo>
                    <a:pt x="6899300" y="4902581"/>
                  </a:lnTo>
                  <a:lnTo>
                    <a:pt x="6900786" y="4909998"/>
                  </a:lnTo>
                  <a:lnTo>
                    <a:pt x="6904876" y="4916043"/>
                  </a:lnTo>
                  <a:lnTo>
                    <a:pt x="6910933" y="4920132"/>
                  </a:lnTo>
                  <a:lnTo>
                    <a:pt x="6918350" y="4921631"/>
                  </a:lnTo>
                  <a:lnTo>
                    <a:pt x="6925767" y="4920132"/>
                  </a:lnTo>
                  <a:lnTo>
                    <a:pt x="6931812" y="4916043"/>
                  </a:lnTo>
                  <a:lnTo>
                    <a:pt x="6935902" y="4909998"/>
                  </a:lnTo>
                  <a:lnTo>
                    <a:pt x="6937400" y="4902543"/>
                  </a:lnTo>
                  <a:close/>
                </a:path>
                <a:path w="6938009" h="5312409">
                  <a:moveTo>
                    <a:pt x="6937400" y="4826305"/>
                  </a:moveTo>
                  <a:lnTo>
                    <a:pt x="6935902" y="4818888"/>
                  </a:lnTo>
                  <a:lnTo>
                    <a:pt x="6931812" y="4812830"/>
                  </a:lnTo>
                  <a:lnTo>
                    <a:pt x="6925767" y="4808753"/>
                  </a:lnTo>
                  <a:lnTo>
                    <a:pt x="6918350" y="4807255"/>
                  </a:lnTo>
                  <a:lnTo>
                    <a:pt x="6910933" y="4808753"/>
                  </a:lnTo>
                  <a:lnTo>
                    <a:pt x="6904876" y="4812830"/>
                  </a:lnTo>
                  <a:lnTo>
                    <a:pt x="6900786" y="4818900"/>
                  </a:lnTo>
                  <a:lnTo>
                    <a:pt x="6899300" y="4826343"/>
                  </a:lnTo>
                  <a:lnTo>
                    <a:pt x="6900786" y="4833759"/>
                  </a:lnTo>
                  <a:lnTo>
                    <a:pt x="6904876" y="4839805"/>
                  </a:lnTo>
                  <a:lnTo>
                    <a:pt x="6910933" y="4843894"/>
                  </a:lnTo>
                  <a:lnTo>
                    <a:pt x="6918350" y="4845393"/>
                  </a:lnTo>
                  <a:lnTo>
                    <a:pt x="6925767" y="4843894"/>
                  </a:lnTo>
                  <a:lnTo>
                    <a:pt x="6931812" y="4839805"/>
                  </a:lnTo>
                  <a:lnTo>
                    <a:pt x="6935902" y="4833759"/>
                  </a:lnTo>
                  <a:lnTo>
                    <a:pt x="6937400" y="4826305"/>
                  </a:lnTo>
                  <a:close/>
                </a:path>
                <a:path w="6938009" h="5312409">
                  <a:moveTo>
                    <a:pt x="6937400" y="4750066"/>
                  </a:moveTo>
                  <a:lnTo>
                    <a:pt x="6935902" y="4742650"/>
                  </a:lnTo>
                  <a:lnTo>
                    <a:pt x="6931812" y="4736592"/>
                  </a:lnTo>
                  <a:lnTo>
                    <a:pt x="6925767" y="4732515"/>
                  </a:lnTo>
                  <a:lnTo>
                    <a:pt x="6918350" y="4731016"/>
                  </a:lnTo>
                  <a:lnTo>
                    <a:pt x="6910933" y="4732515"/>
                  </a:lnTo>
                  <a:lnTo>
                    <a:pt x="6904876" y="4736592"/>
                  </a:lnTo>
                  <a:lnTo>
                    <a:pt x="6900786" y="4742662"/>
                  </a:lnTo>
                  <a:lnTo>
                    <a:pt x="6899300" y="4750105"/>
                  </a:lnTo>
                  <a:lnTo>
                    <a:pt x="6900786" y="4757521"/>
                  </a:lnTo>
                  <a:lnTo>
                    <a:pt x="6904876" y="4763567"/>
                  </a:lnTo>
                  <a:lnTo>
                    <a:pt x="6910933" y="4767656"/>
                  </a:lnTo>
                  <a:lnTo>
                    <a:pt x="6918350" y="4769155"/>
                  </a:lnTo>
                  <a:lnTo>
                    <a:pt x="6925767" y="4767656"/>
                  </a:lnTo>
                  <a:lnTo>
                    <a:pt x="6931812" y="4763567"/>
                  </a:lnTo>
                  <a:lnTo>
                    <a:pt x="6935902" y="4757521"/>
                  </a:lnTo>
                  <a:lnTo>
                    <a:pt x="6937400" y="4750066"/>
                  </a:lnTo>
                  <a:close/>
                </a:path>
                <a:path w="6938009" h="5312409">
                  <a:moveTo>
                    <a:pt x="6937400" y="4673828"/>
                  </a:moveTo>
                  <a:lnTo>
                    <a:pt x="6935902" y="4666412"/>
                  </a:lnTo>
                  <a:lnTo>
                    <a:pt x="6931812" y="4660354"/>
                  </a:lnTo>
                  <a:lnTo>
                    <a:pt x="6925767" y="4656277"/>
                  </a:lnTo>
                  <a:lnTo>
                    <a:pt x="6918350" y="4654778"/>
                  </a:lnTo>
                  <a:lnTo>
                    <a:pt x="6910933" y="4656277"/>
                  </a:lnTo>
                  <a:lnTo>
                    <a:pt x="6904876" y="4660354"/>
                  </a:lnTo>
                  <a:lnTo>
                    <a:pt x="6900786" y="4666424"/>
                  </a:lnTo>
                  <a:lnTo>
                    <a:pt x="6899300" y="4673866"/>
                  </a:lnTo>
                  <a:lnTo>
                    <a:pt x="6900786" y="4681283"/>
                  </a:lnTo>
                  <a:lnTo>
                    <a:pt x="6904876" y="4687328"/>
                  </a:lnTo>
                  <a:lnTo>
                    <a:pt x="6910933" y="4691418"/>
                  </a:lnTo>
                  <a:lnTo>
                    <a:pt x="6918350" y="4692916"/>
                  </a:lnTo>
                  <a:lnTo>
                    <a:pt x="6925767" y="4691418"/>
                  </a:lnTo>
                  <a:lnTo>
                    <a:pt x="6931812" y="4687328"/>
                  </a:lnTo>
                  <a:lnTo>
                    <a:pt x="6935902" y="4681283"/>
                  </a:lnTo>
                  <a:lnTo>
                    <a:pt x="6937400" y="4673828"/>
                  </a:lnTo>
                  <a:close/>
                </a:path>
                <a:path w="6938009" h="5312409">
                  <a:moveTo>
                    <a:pt x="6937400" y="4597590"/>
                  </a:moveTo>
                  <a:lnTo>
                    <a:pt x="6935902" y="4590173"/>
                  </a:lnTo>
                  <a:lnTo>
                    <a:pt x="6931812" y="4584116"/>
                  </a:lnTo>
                  <a:lnTo>
                    <a:pt x="6925767" y="4580039"/>
                  </a:lnTo>
                  <a:lnTo>
                    <a:pt x="6918350" y="4578540"/>
                  </a:lnTo>
                  <a:lnTo>
                    <a:pt x="6910933" y="4580039"/>
                  </a:lnTo>
                  <a:lnTo>
                    <a:pt x="6904876" y="4584116"/>
                  </a:lnTo>
                  <a:lnTo>
                    <a:pt x="6900786" y="4590186"/>
                  </a:lnTo>
                  <a:lnTo>
                    <a:pt x="6899300" y="4597628"/>
                  </a:lnTo>
                  <a:lnTo>
                    <a:pt x="6900786" y="4605045"/>
                  </a:lnTo>
                  <a:lnTo>
                    <a:pt x="6904876" y="4611090"/>
                  </a:lnTo>
                  <a:lnTo>
                    <a:pt x="6910933" y="4615180"/>
                  </a:lnTo>
                  <a:lnTo>
                    <a:pt x="6918350" y="4616678"/>
                  </a:lnTo>
                  <a:lnTo>
                    <a:pt x="6925767" y="4615180"/>
                  </a:lnTo>
                  <a:lnTo>
                    <a:pt x="6931812" y="4611090"/>
                  </a:lnTo>
                  <a:lnTo>
                    <a:pt x="6935902" y="4605045"/>
                  </a:lnTo>
                  <a:lnTo>
                    <a:pt x="6937400" y="4597590"/>
                  </a:lnTo>
                  <a:close/>
                </a:path>
                <a:path w="6938009" h="5312409">
                  <a:moveTo>
                    <a:pt x="6937400" y="4521352"/>
                  </a:moveTo>
                  <a:lnTo>
                    <a:pt x="6935902" y="4513935"/>
                  </a:lnTo>
                  <a:lnTo>
                    <a:pt x="6931812" y="4507877"/>
                  </a:lnTo>
                  <a:lnTo>
                    <a:pt x="6925767" y="4503801"/>
                  </a:lnTo>
                  <a:lnTo>
                    <a:pt x="6918350" y="4502302"/>
                  </a:lnTo>
                  <a:lnTo>
                    <a:pt x="6910933" y="4503801"/>
                  </a:lnTo>
                  <a:lnTo>
                    <a:pt x="6904876" y="4507877"/>
                  </a:lnTo>
                  <a:lnTo>
                    <a:pt x="6900786" y="4513948"/>
                  </a:lnTo>
                  <a:lnTo>
                    <a:pt x="6899300" y="4521390"/>
                  </a:lnTo>
                  <a:lnTo>
                    <a:pt x="6900786" y="4528807"/>
                  </a:lnTo>
                  <a:lnTo>
                    <a:pt x="6904876" y="4534852"/>
                  </a:lnTo>
                  <a:lnTo>
                    <a:pt x="6910933" y="4538942"/>
                  </a:lnTo>
                  <a:lnTo>
                    <a:pt x="6918350" y="4540440"/>
                  </a:lnTo>
                  <a:lnTo>
                    <a:pt x="6925767" y="4538942"/>
                  </a:lnTo>
                  <a:lnTo>
                    <a:pt x="6931812" y="4534852"/>
                  </a:lnTo>
                  <a:lnTo>
                    <a:pt x="6935902" y="4528807"/>
                  </a:lnTo>
                  <a:lnTo>
                    <a:pt x="6937400" y="4521352"/>
                  </a:lnTo>
                  <a:close/>
                </a:path>
                <a:path w="6938009" h="5312409">
                  <a:moveTo>
                    <a:pt x="6937400" y="4445114"/>
                  </a:moveTo>
                  <a:lnTo>
                    <a:pt x="6935902" y="4437697"/>
                  </a:lnTo>
                  <a:lnTo>
                    <a:pt x="6931812" y="4431639"/>
                  </a:lnTo>
                  <a:lnTo>
                    <a:pt x="6925767" y="4427563"/>
                  </a:lnTo>
                  <a:lnTo>
                    <a:pt x="6918350" y="4426064"/>
                  </a:lnTo>
                  <a:lnTo>
                    <a:pt x="6910933" y="4427563"/>
                  </a:lnTo>
                  <a:lnTo>
                    <a:pt x="6904876" y="4431639"/>
                  </a:lnTo>
                  <a:lnTo>
                    <a:pt x="6900786" y="4437710"/>
                  </a:lnTo>
                  <a:lnTo>
                    <a:pt x="6899300" y="4445152"/>
                  </a:lnTo>
                  <a:lnTo>
                    <a:pt x="6900786" y="4452569"/>
                  </a:lnTo>
                  <a:lnTo>
                    <a:pt x="6904876" y="4458614"/>
                  </a:lnTo>
                  <a:lnTo>
                    <a:pt x="6910933" y="4462704"/>
                  </a:lnTo>
                  <a:lnTo>
                    <a:pt x="6918350" y="4464202"/>
                  </a:lnTo>
                  <a:lnTo>
                    <a:pt x="6925767" y="4462704"/>
                  </a:lnTo>
                  <a:lnTo>
                    <a:pt x="6931812" y="4458614"/>
                  </a:lnTo>
                  <a:lnTo>
                    <a:pt x="6935902" y="4452569"/>
                  </a:lnTo>
                  <a:lnTo>
                    <a:pt x="6937400" y="4445114"/>
                  </a:lnTo>
                  <a:close/>
                </a:path>
                <a:path w="6938009" h="5312409">
                  <a:moveTo>
                    <a:pt x="6937400" y="4368876"/>
                  </a:moveTo>
                  <a:lnTo>
                    <a:pt x="6935902" y="4361459"/>
                  </a:lnTo>
                  <a:lnTo>
                    <a:pt x="6931812" y="4355401"/>
                  </a:lnTo>
                  <a:lnTo>
                    <a:pt x="6925767" y="4351325"/>
                  </a:lnTo>
                  <a:lnTo>
                    <a:pt x="6918350" y="4349826"/>
                  </a:lnTo>
                  <a:lnTo>
                    <a:pt x="6910933" y="4351325"/>
                  </a:lnTo>
                  <a:lnTo>
                    <a:pt x="6904876" y="4355401"/>
                  </a:lnTo>
                  <a:lnTo>
                    <a:pt x="6900786" y="4361472"/>
                  </a:lnTo>
                  <a:lnTo>
                    <a:pt x="6899300" y="4368914"/>
                  </a:lnTo>
                  <a:lnTo>
                    <a:pt x="6900786" y="4376331"/>
                  </a:lnTo>
                  <a:lnTo>
                    <a:pt x="6904876" y="4382376"/>
                  </a:lnTo>
                  <a:lnTo>
                    <a:pt x="6910933" y="4386465"/>
                  </a:lnTo>
                  <a:lnTo>
                    <a:pt x="6918350" y="4387964"/>
                  </a:lnTo>
                  <a:lnTo>
                    <a:pt x="6925767" y="4386465"/>
                  </a:lnTo>
                  <a:lnTo>
                    <a:pt x="6931812" y="4382376"/>
                  </a:lnTo>
                  <a:lnTo>
                    <a:pt x="6935902" y="4376331"/>
                  </a:lnTo>
                  <a:lnTo>
                    <a:pt x="6937400" y="4368876"/>
                  </a:lnTo>
                  <a:close/>
                </a:path>
                <a:path w="6938009" h="5312409">
                  <a:moveTo>
                    <a:pt x="6937400" y="4292638"/>
                  </a:moveTo>
                  <a:lnTo>
                    <a:pt x="6935902" y="4285221"/>
                  </a:lnTo>
                  <a:lnTo>
                    <a:pt x="6931812" y="4279163"/>
                  </a:lnTo>
                  <a:lnTo>
                    <a:pt x="6925767" y="4275086"/>
                  </a:lnTo>
                  <a:lnTo>
                    <a:pt x="6918350" y="4273588"/>
                  </a:lnTo>
                  <a:lnTo>
                    <a:pt x="6910933" y="4275086"/>
                  </a:lnTo>
                  <a:lnTo>
                    <a:pt x="6904876" y="4279163"/>
                  </a:lnTo>
                  <a:lnTo>
                    <a:pt x="6900786" y="4285234"/>
                  </a:lnTo>
                  <a:lnTo>
                    <a:pt x="6899300" y="4292676"/>
                  </a:lnTo>
                  <a:lnTo>
                    <a:pt x="6900786" y="4300093"/>
                  </a:lnTo>
                  <a:lnTo>
                    <a:pt x="6904876" y="4306138"/>
                  </a:lnTo>
                  <a:lnTo>
                    <a:pt x="6910933" y="4310227"/>
                  </a:lnTo>
                  <a:lnTo>
                    <a:pt x="6918350" y="4311726"/>
                  </a:lnTo>
                  <a:lnTo>
                    <a:pt x="6925767" y="4310227"/>
                  </a:lnTo>
                  <a:lnTo>
                    <a:pt x="6931812" y="4306138"/>
                  </a:lnTo>
                  <a:lnTo>
                    <a:pt x="6935902" y="4300093"/>
                  </a:lnTo>
                  <a:lnTo>
                    <a:pt x="6937400" y="4292638"/>
                  </a:lnTo>
                  <a:close/>
                </a:path>
                <a:path w="6938009" h="5312409">
                  <a:moveTo>
                    <a:pt x="6937400" y="4216400"/>
                  </a:moveTo>
                  <a:lnTo>
                    <a:pt x="6935902" y="4208983"/>
                  </a:lnTo>
                  <a:lnTo>
                    <a:pt x="6931812" y="4202925"/>
                  </a:lnTo>
                  <a:lnTo>
                    <a:pt x="6925767" y="4198848"/>
                  </a:lnTo>
                  <a:lnTo>
                    <a:pt x="6918350" y="4197350"/>
                  </a:lnTo>
                  <a:lnTo>
                    <a:pt x="6910933" y="4198848"/>
                  </a:lnTo>
                  <a:lnTo>
                    <a:pt x="6904876" y="4202925"/>
                  </a:lnTo>
                  <a:lnTo>
                    <a:pt x="6900786" y="4208996"/>
                  </a:lnTo>
                  <a:lnTo>
                    <a:pt x="6899300" y="4216438"/>
                  </a:lnTo>
                  <a:lnTo>
                    <a:pt x="6900786" y="4223855"/>
                  </a:lnTo>
                  <a:lnTo>
                    <a:pt x="6904876" y="4229900"/>
                  </a:lnTo>
                  <a:lnTo>
                    <a:pt x="6910933" y="4233989"/>
                  </a:lnTo>
                  <a:lnTo>
                    <a:pt x="6918350" y="4235488"/>
                  </a:lnTo>
                  <a:lnTo>
                    <a:pt x="6925767" y="4233989"/>
                  </a:lnTo>
                  <a:lnTo>
                    <a:pt x="6931812" y="4229900"/>
                  </a:lnTo>
                  <a:lnTo>
                    <a:pt x="6935902" y="4223855"/>
                  </a:lnTo>
                  <a:lnTo>
                    <a:pt x="6937400" y="4216400"/>
                  </a:lnTo>
                  <a:close/>
                </a:path>
                <a:path w="6938009" h="5312409">
                  <a:moveTo>
                    <a:pt x="6937400" y="4140162"/>
                  </a:moveTo>
                  <a:lnTo>
                    <a:pt x="6935902" y="4132745"/>
                  </a:lnTo>
                  <a:lnTo>
                    <a:pt x="6931812" y="4126687"/>
                  </a:lnTo>
                  <a:lnTo>
                    <a:pt x="6925767" y="4122610"/>
                  </a:lnTo>
                  <a:lnTo>
                    <a:pt x="6918350" y="4121112"/>
                  </a:lnTo>
                  <a:lnTo>
                    <a:pt x="6910933" y="4122610"/>
                  </a:lnTo>
                  <a:lnTo>
                    <a:pt x="6904876" y="4126687"/>
                  </a:lnTo>
                  <a:lnTo>
                    <a:pt x="6900786" y="4132757"/>
                  </a:lnTo>
                  <a:lnTo>
                    <a:pt x="6899300" y="4140200"/>
                  </a:lnTo>
                  <a:lnTo>
                    <a:pt x="6900786" y="4147616"/>
                  </a:lnTo>
                  <a:lnTo>
                    <a:pt x="6904876" y="4153662"/>
                  </a:lnTo>
                  <a:lnTo>
                    <a:pt x="6910933" y="4157751"/>
                  </a:lnTo>
                  <a:lnTo>
                    <a:pt x="6918350" y="4159250"/>
                  </a:lnTo>
                  <a:lnTo>
                    <a:pt x="6925767" y="4157751"/>
                  </a:lnTo>
                  <a:lnTo>
                    <a:pt x="6931812" y="4153662"/>
                  </a:lnTo>
                  <a:lnTo>
                    <a:pt x="6935902" y="4147616"/>
                  </a:lnTo>
                  <a:lnTo>
                    <a:pt x="6937400" y="4140162"/>
                  </a:lnTo>
                  <a:close/>
                </a:path>
                <a:path w="6938009" h="5312409">
                  <a:moveTo>
                    <a:pt x="6937400" y="4063923"/>
                  </a:moveTo>
                  <a:lnTo>
                    <a:pt x="6935902" y="4056507"/>
                  </a:lnTo>
                  <a:lnTo>
                    <a:pt x="6931812" y="4050449"/>
                  </a:lnTo>
                  <a:lnTo>
                    <a:pt x="6925767" y="4046372"/>
                  </a:lnTo>
                  <a:lnTo>
                    <a:pt x="6918350" y="4044873"/>
                  </a:lnTo>
                  <a:lnTo>
                    <a:pt x="6910933" y="4046372"/>
                  </a:lnTo>
                  <a:lnTo>
                    <a:pt x="6904876" y="4050461"/>
                  </a:lnTo>
                  <a:lnTo>
                    <a:pt x="6900786" y="4056519"/>
                  </a:lnTo>
                  <a:lnTo>
                    <a:pt x="6899300" y="4063962"/>
                  </a:lnTo>
                  <a:lnTo>
                    <a:pt x="6900786" y="4071378"/>
                  </a:lnTo>
                  <a:lnTo>
                    <a:pt x="6904876" y="4077424"/>
                  </a:lnTo>
                  <a:lnTo>
                    <a:pt x="6910933" y="4081513"/>
                  </a:lnTo>
                  <a:lnTo>
                    <a:pt x="6918350" y="4083012"/>
                  </a:lnTo>
                  <a:lnTo>
                    <a:pt x="6925767" y="4081513"/>
                  </a:lnTo>
                  <a:lnTo>
                    <a:pt x="6931812" y="4077424"/>
                  </a:lnTo>
                  <a:lnTo>
                    <a:pt x="6935902" y="4071378"/>
                  </a:lnTo>
                  <a:lnTo>
                    <a:pt x="6937400" y="4063923"/>
                  </a:lnTo>
                  <a:close/>
                </a:path>
                <a:path w="6938009" h="5312409">
                  <a:moveTo>
                    <a:pt x="6937400" y="3987685"/>
                  </a:moveTo>
                  <a:lnTo>
                    <a:pt x="6935902" y="3980269"/>
                  </a:lnTo>
                  <a:lnTo>
                    <a:pt x="6931812" y="3974211"/>
                  </a:lnTo>
                  <a:lnTo>
                    <a:pt x="6925767" y="3970134"/>
                  </a:lnTo>
                  <a:lnTo>
                    <a:pt x="6918350" y="3968635"/>
                  </a:lnTo>
                  <a:lnTo>
                    <a:pt x="6910933" y="3970134"/>
                  </a:lnTo>
                  <a:lnTo>
                    <a:pt x="6904876" y="3974223"/>
                  </a:lnTo>
                  <a:lnTo>
                    <a:pt x="6900786" y="3980281"/>
                  </a:lnTo>
                  <a:lnTo>
                    <a:pt x="6899300" y="3987723"/>
                  </a:lnTo>
                  <a:lnTo>
                    <a:pt x="6900786" y="3995140"/>
                  </a:lnTo>
                  <a:lnTo>
                    <a:pt x="6904876" y="4001185"/>
                  </a:lnTo>
                  <a:lnTo>
                    <a:pt x="6910933" y="4005275"/>
                  </a:lnTo>
                  <a:lnTo>
                    <a:pt x="6918350" y="4006773"/>
                  </a:lnTo>
                  <a:lnTo>
                    <a:pt x="6925767" y="4005275"/>
                  </a:lnTo>
                  <a:lnTo>
                    <a:pt x="6931812" y="4001185"/>
                  </a:lnTo>
                  <a:lnTo>
                    <a:pt x="6935902" y="3995140"/>
                  </a:lnTo>
                  <a:lnTo>
                    <a:pt x="6937400" y="3987685"/>
                  </a:lnTo>
                  <a:close/>
                </a:path>
                <a:path w="6938009" h="5312409">
                  <a:moveTo>
                    <a:pt x="6937400" y="3911447"/>
                  </a:moveTo>
                  <a:lnTo>
                    <a:pt x="6935902" y="3904030"/>
                  </a:lnTo>
                  <a:lnTo>
                    <a:pt x="6931812" y="3897973"/>
                  </a:lnTo>
                  <a:lnTo>
                    <a:pt x="6925767" y="3893896"/>
                  </a:lnTo>
                  <a:lnTo>
                    <a:pt x="6918350" y="3892397"/>
                  </a:lnTo>
                  <a:lnTo>
                    <a:pt x="6910933" y="3893896"/>
                  </a:lnTo>
                  <a:lnTo>
                    <a:pt x="6904876" y="3897985"/>
                  </a:lnTo>
                  <a:lnTo>
                    <a:pt x="6900786" y="3904043"/>
                  </a:lnTo>
                  <a:lnTo>
                    <a:pt x="6899300" y="3911485"/>
                  </a:lnTo>
                  <a:lnTo>
                    <a:pt x="6900786" y="3918902"/>
                  </a:lnTo>
                  <a:lnTo>
                    <a:pt x="6904876" y="3924947"/>
                  </a:lnTo>
                  <a:lnTo>
                    <a:pt x="6910933" y="3929037"/>
                  </a:lnTo>
                  <a:lnTo>
                    <a:pt x="6918350" y="3930535"/>
                  </a:lnTo>
                  <a:lnTo>
                    <a:pt x="6925767" y="3929037"/>
                  </a:lnTo>
                  <a:lnTo>
                    <a:pt x="6931812" y="3924947"/>
                  </a:lnTo>
                  <a:lnTo>
                    <a:pt x="6935902" y="3918902"/>
                  </a:lnTo>
                  <a:lnTo>
                    <a:pt x="6937400" y="3911447"/>
                  </a:lnTo>
                  <a:close/>
                </a:path>
                <a:path w="6938009" h="5312409">
                  <a:moveTo>
                    <a:pt x="6937400" y="3835209"/>
                  </a:moveTo>
                  <a:lnTo>
                    <a:pt x="6935902" y="3827792"/>
                  </a:lnTo>
                  <a:lnTo>
                    <a:pt x="6931812" y="3821734"/>
                  </a:lnTo>
                  <a:lnTo>
                    <a:pt x="6925767" y="3817658"/>
                  </a:lnTo>
                  <a:lnTo>
                    <a:pt x="6918350" y="3816159"/>
                  </a:lnTo>
                  <a:lnTo>
                    <a:pt x="6910933" y="3817658"/>
                  </a:lnTo>
                  <a:lnTo>
                    <a:pt x="6904876" y="3821747"/>
                  </a:lnTo>
                  <a:lnTo>
                    <a:pt x="6900786" y="3827805"/>
                  </a:lnTo>
                  <a:lnTo>
                    <a:pt x="6899300" y="3835247"/>
                  </a:lnTo>
                  <a:lnTo>
                    <a:pt x="6900786" y="3842664"/>
                  </a:lnTo>
                  <a:lnTo>
                    <a:pt x="6904876" y="3848709"/>
                  </a:lnTo>
                  <a:lnTo>
                    <a:pt x="6910933" y="3852799"/>
                  </a:lnTo>
                  <a:lnTo>
                    <a:pt x="6918350" y="3854297"/>
                  </a:lnTo>
                  <a:lnTo>
                    <a:pt x="6925767" y="3852799"/>
                  </a:lnTo>
                  <a:lnTo>
                    <a:pt x="6931812" y="3848709"/>
                  </a:lnTo>
                  <a:lnTo>
                    <a:pt x="6935902" y="3842664"/>
                  </a:lnTo>
                  <a:lnTo>
                    <a:pt x="6937400" y="3835209"/>
                  </a:lnTo>
                  <a:close/>
                </a:path>
                <a:path w="6938009" h="5312409">
                  <a:moveTo>
                    <a:pt x="6937400" y="3758971"/>
                  </a:moveTo>
                  <a:lnTo>
                    <a:pt x="6935902" y="3751554"/>
                  </a:lnTo>
                  <a:lnTo>
                    <a:pt x="6931812" y="3745496"/>
                  </a:lnTo>
                  <a:lnTo>
                    <a:pt x="6925767" y="3741420"/>
                  </a:lnTo>
                  <a:lnTo>
                    <a:pt x="6918350" y="3739921"/>
                  </a:lnTo>
                  <a:lnTo>
                    <a:pt x="6910933" y="3741420"/>
                  </a:lnTo>
                  <a:lnTo>
                    <a:pt x="6904876" y="3745509"/>
                  </a:lnTo>
                  <a:lnTo>
                    <a:pt x="6900786" y="3751567"/>
                  </a:lnTo>
                  <a:lnTo>
                    <a:pt x="6899300" y="3759009"/>
                  </a:lnTo>
                  <a:lnTo>
                    <a:pt x="6900786" y="3766426"/>
                  </a:lnTo>
                  <a:lnTo>
                    <a:pt x="6904876" y="3772471"/>
                  </a:lnTo>
                  <a:lnTo>
                    <a:pt x="6910933" y="3776561"/>
                  </a:lnTo>
                  <a:lnTo>
                    <a:pt x="6918350" y="3778059"/>
                  </a:lnTo>
                  <a:lnTo>
                    <a:pt x="6925767" y="3776561"/>
                  </a:lnTo>
                  <a:lnTo>
                    <a:pt x="6931812" y="3772471"/>
                  </a:lnTo>
                  <a:lnTo>
                    <a:pt x="6935902" y="3766426"/>
                  </a:lnTo>
                  <a:lnTo>
                    <a:pt x="6937400" y="3758971"/>
                  </a:lnTo>
                  <a:close/>
                </a:path>
                <a:path w="6938009" h="5312409">
                  <a:moveTo>
                    <a:pt x="6937400" y="3682733"/>
                  </a:moveTo>
                  <a:lnTo>
                    <a:pt x="6935902" y="3675316"/>
                  </a:lnTo>
                  <a:lnTo>
                    <a:pt x="6931812" y="3669258"/>
                  </a:lnTo>
                  <a:lnTo>
                    <a:pt x="6925767" y="3665182"/>
                  </a:lnTo>
                  <a:lnTo>
                    <a:pt x="6918350" y="3663683"/>
                  </a:lnTo>
                  <a:lnTo>
                    <a:pt x="6910933" y="3665182"/>
                  </a:lnTo>
                  <a:lnTo>
                    <a:pt x="6904876" y="3669271"/>
                  </a:lnTo>
                  <a:lnTo>
                    <a:pt x="6900786" y="3675329"/>
                  </a:lnTo>
                  <a:lnTo>
                    <a:pt x="6899300" y="3682771"/>
                  </a:lnTo>
                  <a:lnTo>
                    <a:pt x="6900786" y="3690188"/>
                  </a:lnTo>
                  <a:lnTo>
                    <a:pt x="6904876" y="3696233"/>
                  </a:lnTo>
                  <a:lnTo>
                    <a:pt x="6910933" y="3700322"/>
                  </a:lnTo>
                  <a:lnTo>
                    <a:pt x="6918350" y="3701821"/>
                  </a:lnTo>
                  <a:lnTo>
                    <a:pt x="6925767" y="3700322"/>
                  </a:lnTo>
                  <a:lnTo>
                    <a:pt x="6931812" y="3696233"/>
                  </a:lnTo>
                  <a:lnTo>
                    <a:pt x="6935902" y="3690188"/>
                  </a:lnTo>
                  <a:lnTo>
                    <a:pt x="6937400" y="3682733"/>
                  </a:lnTo>
                  <a:close/>
                </a:path>
                <a:path w="6938009" h="5312409">
                  <a:moveTo>
                    <a:pt x="6937400" y="3606495"/>
                  </a:moveTo>
                  <a:lnTo>
                    <a:pt x="6935902" y="3599078"/>
                  </a:lnTo>
                  <a:lnTo>
                    <a:pt x="6931812" y="3593020"/>
                  </a:lnTo>
                  <a:lnTo>
                    <a:pt x="6925767" y="3588943"/>
                  </a:lnTo>
                  <a:lnTo>
                    <a:pt x="6918350" y="3587445"/>
                  </a:lnTo>
                  <a:lnTo>
                    <a:pt x="6910933" y="3588943"/>
                  </a:lnTo>
                  <a:lnTo>
                    <a:pt x="6904876" y="3593033"/>
                  </a:lnTo>
                  <a:lnTo>
                    <a:pt x="6900786" y="3599091"/>
                  </a:lnTo>
                  <a:lnTo>
                    <a:pt x="6899300" y="3606533"/>
                  </a:lnTo>
                  <a:lnTo>
                    <a:pt x="6900786" y="3613950"/>
                  </a:lnTo>
                  <a:lnTo>
                    <a:pt x="6904876" y="3619995"/>
                  </a:lnTo>
                  <a:lnTo>
                    <a:pt x="6910933" y="3624084"/>
                  </a:lnTo>
                  <a:lnTo>
                    <a:pt x="6918350" y="3625583"/>
                  </a:lnTo>
                  <a:lnTo>
                    <a:pt x="6925767" y="3624084"/>
                  </a:lnTo>
                  <a:lnTo>
                    <a:pt x="6931812" y="3619995"/>
                  </a:lnTo>
                  <a:lnTo>
                    <a:pt x="6935902" y="3613950"/>
                  </a:lnTo>
                  <a:lnTo>
                    <a:pt x="6937400" y="3606495"/>
                  </a:lnTo>
                  <a:close/>
                </a:path>
                <a:path w="6938009" h="5312409">
                  <a:moveTo>
                    <a:pt x="6937400" y="3530257"/>
                  </a:moveTo>
                  <a:lnTo>
                    <a:pt x="6935902" y="3522840"/>
                  </a:lnTo>
                  <a:lnTo>
                    <a:pt x="6931812" y="3516782"/>
                  </a:lnTo>
                  <a:lnTo>
                    <a:pt x="6925767" y="3512705"/>
                  </a:lnTo>
                  <a:lnTo>
                    <a:pt x="6918350" y="3511207"/>
                  </a:lnTo>
                  <a:lnTo>
                    <a:pt x="6910933" y="3512705"/>
                  </a:lnTo>
                  <a:lnTo>
                    <a:pt x="6904876" y="3516795"/>
                  </a:lnTo>
                  <a:lnTo>
                    <a:pt x="6900786" y="3522853"/>
                  </a:lnTo>
                  <a:lnTo>
                    <a:pt x="6899300" y="3530295"/>
                  </a:lnTo>
                  <a:lnTo>
                    <a:pt x="6900786" y="3537712"/>
                  </a:lnTo>
                  <a:lnTo>
                    <a:pt x="6904876" y="3543757"/>
                  </a:lnTo>
                  <a:lnTo>
                    <a:pt x="6910933" y="3547846"/>
                  </a:lnTo>
                  <a:lnTo>
                    <a:pt x="6918350" y="3549345"/>
                  </a:lnTo>
                  <a:lnTo>
                    <a:pt x="6925767" y="3547846"/>
                  </a:lnTo>
                  <a:lnTo>
                    <a:pt x="6931812" y="3543757"/>
                  </a:lnTo>
                  <a:lnTo>
                    <a:pt x="6935902" y="3537712"/>
                  </a:lnTo>
                  <a:lnTo>
                    <a:pt x="6937400" y="3530257"/>
                  </a:lnTo>
                  <a:close/>
                </a:path>
                <a:path w="6938009" h="5312409">
                  <a:moveTo>
                    <a:pt x="6937400" y="3454019"/>
                  </a:moveTo>
                  <a:lnTo>
                    <a:pt x="6935902" y="3446602"/>
                  </a:lnTo>
                  <a:lnTo>
                    <a:pt x="6931812" y="3440544"/>
                  </a:lnTo>
                  <a:lnTo>
                    <a:pt x="6925767" y="3436467"/>
                  </a:lnTo>
                  <a:lnTo>
                    <a:pt x="6918350" y="3434969"/>
                  </a:lnTo>
                  <a:lnTo>
                    <a:pt x="6910933" y="3436467"/>
                  </a:lnTo>
                  <a:lnTo>
                    <a:pt x="6904876" y="3440557"/>
                  </a:lnTo>
                  <a:lnTo>
                    <a:pt x="6900786" y="3446615"/>
                  </a:lnTo>
                  <a:lnTo>
                    <a:pt x="6899300" y="3454057"/>
                  </a:lnTo>
                  <a:lnTo>
                    <a:pt x="6900786" y="3461474"/>
                  </a:lnTo>
                  <a:lnTo>
                    <a:pt x="6904876" y="3467519"/>
                  </a:lnTo>
                  <a:lnTo>
                    <a:pt x="6910933" y="3471608"/>
                  </a:lnTo>
                  <a:lnTo>
                    <a:pt x="6918350" y="3473107"/>
                  </a:lnTo>
                  <a:lnTo>
                    <a:pt x="6925767" y="3471608"/>
                  </a:lnTo>
                  <a:lnTo>
                    <a:pt x="6931812" y="3467519"/>
                  </a:lnTo>
                  <a:lnTo>
                    <a:pt x="6935902" y="3461474"/>
                  </a:lnTo>
                  <a:lnTo>
                    <a:pt x="6937400" y="3454019"/>
                  </a:lnTo>
                  <a:close/>
                </a:path>
                <a:path w="6938009" h="5312409">
                  <a:moveTo>
                    <a:pt x="6937400" y="3377781"/>
                  </a:moveTo>
                  <a:lnTo>
                    <a:pt x="6935902" y="3370364"/>
                  </a:lnTo>
                  <a:lnTo>
                    <a:pt x="6931812" y="3364306"/>
                  </a:lnTo>
                  <a:lnTo>
                    <a:pt x="6925767" y="3360229"/>
                  </a:lnTo>
                  <a:lnTo>
                    <a:pt x="6918350" y="3358731"/>
                  </a:lnTo>
                  <a:lnTo>
                    <a:pt x="6910933" y="3360229"/>
                  </a:lnTo>
                  <a:lnTo>
                    <a:pt x="6904876" y="3364319"/>
                  </a:lnTo>
                  <a:lnTo>
                    <a:pt x="6900786" y="3370376"/>
                  </a:lnTo>
                  <a:lnTo>
                    <a:pt x="6899300" y="3377819"/>
                  </a:lnTo>
                  <a:lnTo>
                    <a:pt x="6900786" y="3385235"/>
                  </a:lnTo>
                  <a:lnTo>
                    <a:pt x="6904876" y="3391281"/>
                  </a:lnTo>
                  <a:lnTo>
                    <a:pt x="6910933" y="3395370"/>
                  </a:lnTo>
                  <a:lnTo>
                    <a:pt x="6918350" y="3396869"/>
                  </a:lnTo>
                  <a:lnTo>
                    <a:pt x="6925767" y="3395370"/>
                  </a:lnTo>
                  <a:lnTo>
                    <a:pt x="6931812" y="3391281"/>
                  </a:lnTo>
                  <a:lnTo>
                    <a:pt x="6935902" y="3385235"/>
                  </a:lnTo>
                  <a:lnTo>
                    <a:pt x="6937400" y="3377781"/>
                  </a:lnTo>
                  <a:close/>
                </a:path>
                <a:path w="6938009" h="5312409">
                  <a:moveTo>
                    <a:pt x="6937400" y="3301542"/>
                  </a:moveTo>
                  <a:lnTo>
                    <a:pt x="6935902" y="3294126"/>
                  </a:lnTo>
                  <a:lnTo>
                    <a:pt x="6931812" y="3288068"/>
                  </a:lnTo>
                  <a:lnTo>
                    <a:pt x="6925767" y="3283991"/>
                  </a:lnTo>
                  <a:lnTo>
                    <a:pt x="6918350" y="3282492"/>
                  </a:lnTo>
                  <a:lnTo>
                    <a:pt x="6910933" y="3283991"/>
                  </a:lnTo>
                  <a:lnTo>
                    <a:pt x="6904876" y="3288080"/>
                  </a:lnTo>
                  <a:lnTo>
                    <a:pt x="6900786" y="3294138"/>
                  </a:lnTo>
                  <a:lnTo>
                    <a:pt x="6899300" y="3301581"/>
                  </a:lnTo>
                  <a:lnTo>
                    <a:pt x="6900786" y="3308997"/>
                  </a:lnTo>
                  <a:lnTo>
                    <a:pt x="6904876" y="3315055"/>
                  </a:lnTo>
                  <a:lnTo>
                    <a:pt x="6910933" y="3319132"/>
                  </a:lnTo>
                  <a:lnTo>
                    <a:pt x="6918350" y="3320631"/>
                  </a:lnTo>
                  <a:lnTo>
                    <a:pt x="6925767" y="3319132"/>
                  </a:lnTo>
                  <a:lnTo>
                    <a:pt x="6931812" y="3315055"/>
                  </a:lnTo>
                  <a:lnTo>
                    <a:pt x="6935902" y="3308997"/>
                  </a:lnTo>
                  <a:lnTo>
                    <a:pt x="6937400" y="3301542"/>
                  </a:lnTo>
                  <a:close/>
                </a:path>
                <a:path w="6938009" h="5312409">
                  <a:moveTo>
                    <a:pt x="6937400" y="3225304"/>
                  </a:moveTo>
                  <a:lnTo>
                    <a:pt x="6935902" y="3217888"/>
                  </a:lnTo>
                  <a:lnTo>
                    <a:pt x="6931812" y="3211830"/>
                  </a:lnTo>
                  <a:lnTo>
                    <a:pt x="6925767" y="3207753"/>
                  </a:lnTo>
                  <a:lnTo>
                    <a:pt x="6918350" y="3206254"/>
                  </a:lnTo>
                  <a:lnTo>
                    <a:pt x="6910933" y="3207753"/>
                  </a:lnTo>
                  <a:lnTo>
                    <a:pt x="6904876" y="3211842"/>
                  </a:lnTo>
                  <a:lnTo>
                    <a:pt x="6900786" y="3217900"/>
                  </a:lnTo>
                  <a:lnTo>
                    <a:pt x="6899300" y="3225342"/>
                  </a:lnTo>
                  <a:lnTo>
                    <a:pt x="6900786" y="3232759"/>
                  </a:lnTo>
                  <a:lnTo>
                    <a:pt x="6904876" y="3238817"/>
                  </a:lnTo>
                  <a:lnTo>
                    <a:pt x="6910933" y="3242894"/>
                  </a:lnTo>
                  <a:lnTo>
                    <a:pt x="6918350" y="3244392"/>
                  </a:lnTo>
                  <a:lnTo>
                    <a:pt x="6925767" y="3242894"/>
                  </a:lnTo>
                  <a:lnTo>
                    <a:pt x="6931812" y="3238817"/>
                  </a:lnTo>
                  <a:lnTo>
                    <a:pt x="6935902" y="3232759"/>
                  </a:lnTo>
                  <a:lnTo>
                    <a:pt x="6937400" y="3225304"/>
                  </a:lnTo>
                  <a:close/>
                </a:path>
                <a:path w="6938009" h="5312409">
                  <a:moveTo>
                    <a:pt x="6937400" y="3149066"/>
                  </a:moveTo>
                  <a:lnTo>
                    <a:pt x="6935902" y="3141649"/>
                  </a:lnTo>
                  <a:lnTo>
                    <a:pt x="6931812" y="3135592"/>
                  </a:lnTo>
                  <a:lnTo>
                    <a:pt x="6925767" y="3131515"/>
                  </a:lnTo>
                  <a:lnTo>
                    <a:pt x="6918350" y="3130016"/>
                  </a:lnTo>
                  <a:lnTo>
                    <a:pt x="6910933" y="3131515"/>
                  </a:lnTo>
                  <a:lnTo>
                    <a:pt x="6904876" y="3135604"/>
                  </a:lnTo>
                  <a:lnTo>
                    <a:pt x="6900786" y="3141662"/>
                  </a:lnTo>
                  <a:lnTo>
                    <a:pt x="6899300" y="3149104"/>
                  </a:lnTo>
                  <a:lnTo>
                    <a:pt x="6900786" y="3156521"/>
                  </a:lnTo>
                  <a:lnTo>
                    <a:pt x="6904876" y="3162579"/>
                  </a:lnTo>
                  <a:lnTo>
                    <a:pt x="6910933" y="3166656"/>
                  </a:lnTo>
                  <a:lnTo>
                    <a:pt x="6918350" y="3168154"/>
                  </a:lnTo>
                  <a:lnTo>
                    <a:pt x="6925767" y="3166656"/>
                  </a:lnTo>
                  <a:lnTo>
                    <a:pt x="6931812" y="3162579"/>
                  </a:lnTo>
                  <a:lnTo>
                    <a:pt x="6935902" y="3156521"/>
                  </a:lnTo>
                  <a:lnTo>
                    <a:pt x="6937400" y="3149066"/>
                  </a:lnTo>
                  <a:close/>
                </a:path>
                <a:path w="6938009" h="5312409">
                  <a:moveTo>
                    <a:pt x="6937400" y="3072828"/>
                  </a:moveTo>
                  <a:lnTo>
                    <a:pt x="6935902" y="3065411"/>
                  </a:lnTo>
                  <a:lnTo>
                    <a:pt x="6931812" y="3059353"/>
                  </a:lnTo>
                  <a:lnTo>
                    <a:pt x="6925767" y="3055277"/>
                  </a:lnTo>
                  <a:lnTo>
                    <a:pt x="6918350" y="3053778"/>
                  </a:lnTo>
                  <a:lnTo>
                    <a:pt x="6910933" y="3055277"/>
                  </a:lnTo>
                  <a:lnTo>
                    <a:pt x="6904876" y="3059366"/>
                  </a:lnTo>
                  <a:lnTo>
                    <a:pt x="6900786" y="3065424"/>
                  </a:lnTo>
                  <a:lnTo>
                    <a:pt x="6899300" y="3072866"/>
                  </a:lnTo>
                  <a:lnTo>
                    <a:pt x="6900786" y="3080283"/>
                  </a:lnTo>
                  <a:lnTo>
                    <a:pt x="6904876" y="3086341"/>
                  </a:lnTo>
                  <a:lnTo>
                    <a:pt x="6910933" y="3090418"/>
                  </a:lnTo>
                  <a:lnTo>
                    <a:pt x="6918350" y="3091916"/>
                  </a:lnTo>
                  <a:lnTo>
                    <a:pt x="6925767" y="3090418"/>
                  </a:lnTo>
                  <a:lnTo>
                    <a:pt x="6931812" y="3086341"/>
                  </a:lnTo>
                  <a:lnTo>
                    <a:pt x="6935902" y="3080283"/>
                  </a:lnTo>
                  <a:lnTo>
                    <a:pt x="6937400" y="3072828"/>
                  </a:lnTo>
                  <a:close/>
                </a:path>
                <a:path w="6938009" h="5312409">
                  <a:moveTo>
                    <a:pt x="6937400" y="2996590"/>
                  </a:moveTo>
                  <a:lnTo>
                    <a:pt x="6935902" y="2989173"/>
                  </a:lnTo>
                  <a:lnTo>
                    <a:pt x="6931812" y="2983115"/>
                  </a:lnTo>
                  <a:lnTo>
                    <a:pt x="6925767" y="2979039"/>
                  </a:lnTo>
                  <a:lnTo>
                    <a:pt x="6918350" y="2977540"/>
                  </a:lnTo>
                  <a:lnTo>
                    <a:pt x="6910933" y="2979039"/>
                  </a:lnTo>
                  <a:lnTo>
                    <a:pt x="6904876" y="2983128"/>
                  </a:lnTo>
                  <a:lnTo>
                    <a:pt x="6900786" y="2989186"/>
                  </a:lnTo>
                  <a:lnTo>
                    <a:pt x="6899300" y="2996628"/>
                  </a:lnTo>
                  <a:lnTo>
                    <a:pt x="6900786" y="3004045"/>
                  </a:lnTo>
                  <a:lnTo>
                    <a:pt x="6904876" y="3010103"/>
                  </a:lnTo>
                  <a:lnTo>
                    <a:pt x="6910933" y="3014180"/>
                  </a:lnTo>
                  <a:lnTo>
                    <a:pt x="6918350" y="3015678"/>
                  </a:lnTo>
                  <a:lnTo>
                    <a:pt x="6925767" y="3014180"/>
                  </a:lnTo>
                  <a:lnTo>
                    <a:pt x="6931812" y="3010103"/>
                  </a:lnTo>
                  <a:lnTo>
                    <a:pt x="6935902" y="3004045"/>
                  </a:lnTo>
                  <a:lnTo>
                    <a:pt x="6937400" y="2996590"/>
                  </a:lnTo>
                  <a:close/>
                </a:path>
                <a:path w="6938009" h="5312409">
                  <a:moveTo>
                    <a:pt x="6937400" y="2920352"/>
                  </a:moveTo>
                  <a:lnTo>
                    <a:pt x="6935902" y="2912935"/>
                  </a:lnTo>
                  <a:lnTo>
                    <a:pt x="6931812" y="2906877"/>
                  </a:lnTo>
                  <a:lnTo>
                    <a:pt x="6925767" y="2902801"/>
                  </a:lnTo>
                  <a:lnTo>
                    <a:pt x="6918350" y="2901302"/>
                  </a:lnTo>
                  <a:lnTo>
                    <a:pt x="6910933" y="2902801"/>
                  </a:lnTo>
                  <a:lnTo>
                    <a:pt x="6904876" y="2906890"/>
                  </a:lnTo>
                  <a:lnTo>
                    <a:pt x="6900786" y="2912948"/>
                  </a:lnTo>
                  <a:lnTo>
                    <a:pt x="6899300" y="2920390"/>
                  </a:lnTo>
                  <a:lnTo>
                    <a:pt x="6900786" y="2927807"/>
                  </a:lnTo>
                  <a:lnTo>
                    <a:pt x="6904876" y="2933865"/>
                  </a:lnTo>
                  <a:lnTo>
                    <a:pt x="6910933" y="2937941"/>
                  </a:lnTo>
                  <a:lnTo>
                    <a:pt x="6918350" y="2939440"/>
                  </a:lnTo>
                  <a:lnTo>
                    <a:pt x="6925767" y="2937941"/>
                  </a:lnTo>
                  <a:lnTo>
                    <a:pt x="6931812" y="2933865"/>
                  </a:lnTo>
                  <a:lnTo>
                    <a:pt x="6935902" y="2927807"/>
                  </a:lnTo>
                  <a:lnTo>
                    <a:pt x="6937400" y="2920352"/>
                  </a:lnTo>
                  <a:close/>
                </a:path>
                <a:path w="6938009" h="5312409">
                  <a:moveTo>
                    <a:pt x="6937400" y="2844114"/>
                  </a:moveTo>
                  <a:lnTo>
                    <a:pt x="6935902" y="2836697"/>
                  </a:lnTo>
                  <a:lnTo>
                    <a:pt x="6931812" y="2830639"/>
                  </a:lnTo>
                  <a:lnTo>
                    <a:pt x="6925767" y="2826562"/>
                  </a:lnTo>
                  <a:lnTo>
                    <a:pt x="6918350" y="2825064"/>
                  </a:lnTo>
                  <a:lnTo>
                    <a:pt x="6910933" y="2826562"/>
                  </a:lnTo>
                  <a:lnTo>
                    <a:pt x="6904876" y="2830652"/>
                  </a:lnTo>
                  <a:lnTo>
                    <a:pt x="6900786" y="2836710"/>
                  </a:lnTo>
                  <a:lnTo>
                    <a:pt x="6899300" y="2844152"/>
                  </a:lnTo>
                  <a:lnTo>
                    <a:pt x="6900786" y="2851569"/>
                  </a:lnTo>
                  <a:lnTo>
                    <a:pt x="6904876" y="2857627"/>
                  </a:lnTo>
                  <a:lnTo>
                    <a:pt x="6910933" y="2861703"/>
                  </a:lnTo>
                  <a:lnTo>
                    <a:pt x="6918350" y="2863202"/>
                  </a:lnTo>
                  <a:lnTo>
                    <a:pt x="6925767" y="2861703"/>
                  </a:lnTo>
                  <a:lnTo>
                    <a:pt x="6931812" y="2857627"/>
                  </a:lnTo>
                  <a:lnTo>
                    <a:pt x="6935902" y="2851569"/>
                  </a:lnTo>
                  <a:lnTo>
                    <a:pt x="6937400" y="2844114"/>
                  </a:lnTo>
                  <a:close/>
                </a:path>
                <a:path w="6938009" h="5312409">
                  <a:moveTo>
                    <a:pt x="6937400" y="2767876"/>
                  </a:moveTo>
                  <a:lnTo>
                    <a:pt x="6935902" y="2760459"/>
                  </a:lnTo>
                  <a:lnTo>
                    <a:pt x="6931812" y="2754401"/>
                  </a:lnTo>
                  <a:lnTo>
                    <a:pt x="6925767" y="2750324"/>
                  </a:lnTo>
                  <a:lnTo>
                    <a:pt x="6918350" y="2748826"/>
                  </a:lnTo>
                  <a:lnTo>
                    <a:pt x="6910933" y="2750324"/>
                  </a:lnTo>
                  <a:lnTo>
                    <a:pt x="6904876" y="2754414"/>
                  </a:lnTo>
                  <a:lnTo>
                    <a:pt x="6900786" y="2760472"/>
                  </a:lnTo>
                  <a:lnTo>
                    <a:pt x="6899300" y="2767914"/>
                  </a:lnTo>
                  <a:lnTo>
                    <a:pt x="6900786" y="2775331"/>
                  </a:lnTo>
                  <a:lnTo>
                    <a:pt x="6904876" y="2781389"/>
                  </a:lnTo>
                  <a:lnTo>
                    <a:pt x="6910933" y="2785465"/>
                  </a:lnTo>
                  <a:lnTo>
                    <a:pt x="6918350" y="2786964"/>
                  </a:lnTo>
                  <a:lnTo>
                    <a:pt x="6925767" y="2785465"/>
                  </a:lnTo>
                  <a:lnTo>
                    <a:pt x="6931812" y="2781389"/>
                  </a:lnTo>
                  <a:lnTo>
                    <a:pt x="6935902" y="2775331"/>
                  </a:lnTo>
                  <a:lnTo>
                    <a:pt x="6937400" y="2767876"/>
                  </a:lnTo>
                  <a:close/>
                </a:path>
                <a:path w="6938009" h="5312409">
                  <a:moveTo>
                    <a:pt x="6937400" y="2691638"/>
                  </a:moveTo>
                  <a:lnTo>
                    <a:pt x="6935902" y="2684221"/>
                  </a:lnTo>
                  <a:lnTo>
                    <a:pt x="6931812" y="2678163"/>
                  </a:lnTo>
                  <a:lnTo>
                    <a:pt x="6925767" y="2674086"/>
                  </a:lnTo>
                  <a:lnTo>
                    <a:pt x="6918350" y="2672588"/>
                  </a:lnTo>
                  <a:lnTo>
                    <a:pt x="6910933" y="2674086"/>
                  </a:lnTo>
                  <a:lnTo>
                    <a:pt x="6904876" y="2678176"/>
                  </a:lnTo>
                  <a:lnTo>
                    <a:pt x="6900786" y="2684234"/>
                  </a:lnTo>
                  <a:lnTo>
                    <a:pt x="6899300" y="2691676"/>
                  </a:lnTo>
                  <a:lnTo>
                    <a:pt x="6900786" y="2699093"/>
                  </a:lnTo>
                  <a:lnTo>
                    <a:pt x="6904876" y="2705150"/>
                  </a:lnTo>
                  <a:lnTo>
                    <a:pt x="6910933" y="2709227"/>
                  </a:lnTo>
                  <a:lnTo>
                    <a:pt x="6918350" y="2710726"/>
                  </a:lnTo>
                  <a:lnTo>
                    <a:pt x="6925767" y="2709227"/>
                  </a:lnTo>
                  <a:lnTo>
                    <a:pt x="6931812" y="2705150"/>
                  </a:lnTo>
                  <a:lnTo>
                    <a:pt x="6935902" y="2699093"/>
                  </a:lnTo>
                  <a:lnTo>
                    <a:pt x="6937400" y="2691638"/>
                  </a:lnTo>
                  <a:close/>
                </a:path>
                <a:path w="6938009" h="5312409">
                  <a:moveTo>
                    <a:pt x="6937400" y="2615400"/>
                  </a:moveTo>
                  <a:lnTo>
                    <a:pt x="6935902" y="2607983"/>
                  </a:lnTo>
                  <a:lnTo>
                    <a:pt x="6931812" y="2601925"/>
                  </a:lnTo>
                  <a:lnTo>
                    <a:pt x="6925767" y="2597848"/>
                  </a:lnTo>
                  <a:lnTo>
                    <a:pt x="6918350" y="2596350"/>
                  </a:lnTo>
                  <a:lnTo>
                    <a:pt x="6910933" y="2597848"/>
                  </a:lnTo>
                  <a:lnTo>
                    <a:pt x="6904876" y="2601938"/>
                  </a:lnTo>
                  <a:lnTo>
                    <a:pt x="6900786" y="2607995"/>
                  </a:lnTo>
                  <a:lnTo>
                    <a:pt x="6899300" y="2615438"/>
                  </a:lnTo>
                  <a:lnTo>
                    <a:pt x="6900786" y="2622854"/>
                  </a:lnTo>
                  <a:lnTo>
                    <a:pt x="6904876" y="2628912"/>
                  </a:lnTo>
                  <a:lnTo>
                    <a:pt x="6910933" y="2632989"/>
                  </a:lnTo>
                  <a:lnTo>
                    <a:pt x="6918350" y="2634488"/>
                  </a:lnTo>
                  <a:lnTo>
                    <a:pt x="6925767" y="2632989"/>
                  </a:lnTo>
                  <a:lnTo>
                    <a:pt x="6931812" y="2628912"/>
                  </a:lnTo>
                  <a:lnTo>
                    <a:pt x="6935902" y="2622854"/>
                  </a:lnTo>
                  <a:lnTo>
                    <a:pt x="6937400" y="2615400"/>
                  </a:lnTo>
                  <a:close/>
                </a:path>
                <a:path w="6938009" h="5312409">
                  <a:moveTo>
                    <a:pt x="6937400" y="2539161"/>
                  </a:moveTo>
                  <a:lnTo>
                    <a:pt x="6935902" y="2531745"/>
                  </a:lnTo>
                  <a:lnTo>
                    <a:pt x="6931812" y="2525687"/>
                  </a:lnTo>
                  <a:lnTo>
                    <a:pt x="6925767" y="2521610"/>
                  </a:lnTo>
                  <a:lnTo>
                    <a:pt x="6918350" y="2520111"/>
                  </a:lnTo>
                  <a:lnTo>
                    <a:pt x="6910933" y="2521610"/>
                  </a:lnTo>
                  <a:lnTo>
                    <a:pt x="6904876" y="2525699"/>
                  </a:lnTo>
                  <a:lnTo>
                    <a:pt x="6900786" y="2531757"/>
                  </a:lnTo>
                  <a:lnTo>
                    <a:pt x="6899300" y="2539200"/>
                  </a:lnTo>
                  <a:lnTo>
                    <a:pt x="6900786" y="2546616"/>
                  </a:lnTo>
                  <a:lnTo>
                    <a:pt x="6904876" y="2552674"/>
                  </a:lnTo>
                  <a:lnTo>
                    <a:pt x="6910933" y="2556751"/>
                  </a:lnTo>
                  <a:lnTo>
                    <a:pt x="6918350" y="2558250"/>
                  </a:lnTo>
                  <a:lnTo>
                    <a:pt x="6925767" y="2556751"/>
                  </a:lnTo>
                  <a:lnTo>
                    <a:pt x="6931812" y="2552674"/>
                  </a:lnTo>
                  <a:lnTo>
                    <a:pt x="6935902" y="2546616"/>
                  </a:lnTo>
                  <a:lnTo>
                    <a:pt x="6937400" y="2539161"/>
                  </a:lnTo>
                  <a:close/>
                </a:path>
                <a:path w="6938009" h="5312409">
                  <a:moveTo>
                    <a:pt x="6937400" y="2462923"/>
                  </a:moveTo>
                  <a:lnTo>
                    <a:pt x="6935902" y="2455507"/>
                  </a:lnTo>
                  <a:lnTo>
                    <a:pt x="6931812" y="2449449"/>
                  </a:lnTo>
                  <a:lnTo>
                    <a:pt x="6925767" y="2445372"/>
                  </a:lnTo>
                  <a:lnTo>
                    <a:pt x="6918350" y="2443873"/>
                  </a:lnTo>
                  <a:lnTo>
                    <a:pt x="6910933" y="2445372"/>
                  </a:lnTo>
                  <a:lnTo>
                    <a:pt x="6904876" y="2449461"/>
                  </a:lnTo>
                  <a:lnTo>
                    <a:pt x="6900786" y="2455519"/>
                  </a:lnTo>
                  <a:lnTo>
                    <a:pt x="6899300" y="2462961"/>
                  </a:lnTo>
                  <a:lnTo>
                    <a:pt x="6900786" y="2470378"/>
                  </a:lnTo>
                  <a:lnTo>
                    <a:pt x="6904876" y="2476436"/>
                  </a:lnTo>
                  <a:lnTo>
                    <a:pt x="6910933" y="2480513"/>
                  </a:lnTo>
                  <a:lnTo>
                    <a:pt x="6918350" y="2482011"/>
                  </a:lnTo>
                  <a:lnTo>
                    <a:pt x="6925767" y="2480513"/>
                  </a:lnTo>
                  <a:lnTo>
                    <a:pt x="6931812" y="2476436"/>
                  </a:lnTo>
                  <a:lnTo>
                    <a:pt x="6935902" y="2470378"/>
                  </a:lnTo>
                  <a:lnTo>
                    <a:pt x="6937400" y="2462923"/>
                  </a:lnTo>
                  <a:close/>
                </a:path>
                <a:path w="6938009" h="5312409">
                  <a:moveTo>
                    <a:pt x="6937400" y="2386685"/>
                  </a:moveTo>
                  <a:lnTo>
                    <a:pt x="6935902" y="2379268"/>
                  </a:lnTo>
                  <a:lnTo>
                    <a:pt x="6931812" y="2373211"/>
                  </a:lnTo>
                  <a:lnTo>
                    <a:pt x="6925767" y="2369134"/>
                  </a:lnTo>
                  <a:lnTo>
                    <a:pt x="6918350" y="2367635"/>
                  </a:lnTo>
                  <a:lnTo>
                    <a:pt x="6910933" y="2369134"/>
                  </a:lnTo>
                  <a:lnTo>
                    <a:pt x="6904876" y="2373223"/>
                  </a:lnTo>
                  <a:lnTo>
                    <a:pt x="6900786" y="2379281"/>
                  </a:lnTo>
                  <a:lnTo>
                    <a:pt x="6899300" y="2386723"/>
                  </a:lnTo>
                  <a:lnTo>
                    <a:pt x="6900786" y="2394140"/>
                  </a:lnTo>
                  <a:lnTo>
                    <a:pt x="6904876" y="2400198"/>
                  </a:lnTo>
                  <a:lnTo>
                    <a:pt x="6910933" y="2404275"/>
                  </a:lnTo>
                  <a:lnTo>
                    <a:pt x="6918350" y="2405773"/>
                  </a:lnTo>
                  <a:lnTo>
                    <a:pt x="6925767" y="2404275"/>
                  </a:lnTo>
                  <a:lnTo>
                    <a:pt x="6931812" y="2400198"/>
                  </a:lnTo>
                  <a:lnTo>
                    <a:pt x="6935902" y="2394140"/>
                  </a:lnTo>
                  <a:lnTo>
                    <a:pt x="6937400" y="2386685"/>
                  </a:lnTo>
                  <a:close/>
                </a:path>
                <a:path w="6938009" h="5312409">
                  <a:moveTo>
                    <a:pt x="6937400" y="2310447"/>
                  </a:moveTo>
                  <a:lnTo>
                    <a:pt x="6935902" y="2303030"/>
                  </a:lnTo>
                  <a:lnTo>
                    <a:pt x="6931812" y="2296972"/>
                  </a:lnTo>
                  <a:lnTo>
                    <a:pt x="6925767" y="2292896"/>
                  </a:lnTo>
                  <a:lnTo>
                    <a:pt x="6918350" y="2291397"/>
                  </a:lnTo>
                  <a:lnTo>
                    <a:pt x="6910933" y="2292896"/>
                  </a:lnTo>
                  <a:lnTo>
                    <a:pt x="6904876" y="2296985"/>
                  </a:lnTo>
                  <a:lnTo>
                    <a:pt x="6900786" y="2303043"/>
                  </a:lnTo>
                  <a:lnTo>
                    <a:pt x="6899300" y="2310485"/>
                  </a:lnTo>
                  <a:lnTo>
                    <a:pt x="6900786" y="2317902"/>
                  </a:lnTo>
                  <a:lnTo>
                    <a:pt x="6904876" y="2323960"/>
                  </a:lnTo>
                  <a:lnTo>
                    <a:pt x="6910933" y="2328037"/>
                  </a:lnTo>
                  <a:lnTo>
                    <a:pt x="6918350" y="2329535"/>
                  </a:lnTo>
                  <a:lnTo>
                    <a:pt x="6925767" y="2328037"/>
                  </a:lnTo>
                  <a:lnTo>
                    <a:pt x="6931812" y="2323960"/>
                  </a:lnTo>
                  <a:lnTo>
                    <a:pt x="6935902" y="2317902"/>
                  </a:lnTo>
                  <a:lnTo>
                    <a:pt x="6937400" y="2310447"/>
                  </a:lnTo>
                  <a:close/>
                </a:path>
                <a:path w="6938009" h="5312409">
                  <a:moveTo>
                    <a:pt x="6937400" y="2234209"/>
                  </a:moveTo>
                  <a:lnTo>
                    <a:pt x="6935902" y="2226792"/>
                  </a:lnTo>
                  <a:lnTo>
                    <a:pt x="6931812" y="2220734"/>
                  </a:lnTo>
                  <a:lnTo>
                    <a:pt x="6925767" y="2216658"/>
                  </a:lnTo>
                  <a:lnTo>
                    <a:pt x="6918350" y="2215159"/>
                  </a:lnTo>
                  <a:lnTo>
                    <a:pt x="6910933" y="2216658"/>
                  </a:lnTo>
                  <a:lnTo>
                    <a:pt x="6904876" y="2220747"/>
                  </a:lnTo>
                  <a:lnTo>
                    <a:pt x="6900786" y="2226805"/>
                  </a:lnTo>
                  <a:lnTo>
                    <a:pt x="6899300" y="2234247"/>
                  </a:lnTo>
                  <a:lnTo>
                    <a:pt x="6900786" y="2241664"/>
                  </a:lnTo>
                  <a:lnTo>
                    <a:pt x="6904876" y="2247722"/>
                  </a:lnTo>
                  <a:lnTo>
                    <a:pt x="6910933" y="2251799"/>
                  </a:lnTo>
                  <a:lnTo>
                    <a:pt x="6918350" y="2253297"/>
                  </a:lnTo>
                  <a:lnTo>
                    <a:pt x="6925767" y="2251799"/>
                  </a:lnTo>
                  <a:lnTo>
                    <a:pt x="6931812" y="2247722"/>
                  </a:lnTo>
                  <a:lnTo>
                    <a:pt x="6935902" y="2241664"/>
                  </a:lnTo>
                  <a:lnTo>
                    <a:pt x="6937400" y="2234209"/>
                  </a:lnTo>
                  <a:close/>
                </a:path>
                <a:path w="6938009" h="5312409">
                  <a:moveTo>
                    <a:pt x="6937400" y="2157971"/>
                  </a:moveTo>
                  <a:lnTo>
                    <a:pt x="6935902" y="2150554"/>
                  </a:lnTo>
                  <a:lnTo>
                    <a:pt x="6931812" y="2144496"/>
                  </a:lnTo>
                  <a:lnTo>
                    <a:pt x="6925767" y="2140420"/>
                  </a:lnTo>
                  <a:lnTo>
                    <a:pt x="6918350" y="2138921"/>
                  </a:lnTo>
                  <a:lnTo>
                    <a:pt x="6910933" y="2140420"/>
                  </a:lnTo>
                  <a:lnTo>
                    <a:pt x="6904876" y="2144509"/>
                  </a:lnTo>
                  <a:lnTo>
                    <a:pt x="6900786" y="2150567"/>
                  </a:lnTo>
                  <a:lnTo>
                    <a:pt x="6899300" y="2158009"/>
                  </a:lnTo>
                  <a:lnTo>
                    <a:pt x="6900786" y="2165426"/>
                  </a:lnTo>
                  <a:lnTo>
                    <a:pt x="6904876" y="2171484"/>
                  </a:lnTo>
                  <a:lnTo>
                    <a:pt x="6910933" y="2175560"/>
                  </a:lnTo>
                  <a:lnTo>
                    <a:pt x="6918350" y="2177059"/>
                  </a:lnTo>
                  <a:lnTo>
                    <a:pt x="6925767" y="2175560"/>
                  </a:lnTo>
                  <a:lnTo>
                    <a:pt x="6931812" y="2171484"/>
                  </a:lnTo>
                  <a:lnTo>
                    <a:pt x="6935902" y="2165426"/>
                  </a:lnTo>
                  <a:lnTo>
                    <a:pt x="6937400" y="2157971"/>
                  </a:lnTo>
                  <a:close/>
                </a:path>
                <a:path w="6938009" h="5312409">
                  <a:moveTo>
                    <a:pt x="6937400" y="2081733"/>
                  </a:moveTo>
                  <a:lnTo>
                    <a:pt x="6935902" y="2074316"/>
                  </a:lnTo>
                  <a:lnTo>
                    <a:pt x="6931812" y="2068258"/>
                  </a:lnTo>
                  <a:lnTo>
                    <a:pt x="6925767" y="2064181"/>
                  </a:lnTo>
                  <a:lnTo>
                    <a:pt x="6918350" y="2062683"/>
                  </a:lnTo>
                  <a:lnTo>
                    <a:pt x="6910933" y="2064181"/>
                  </a:lnTo>
                  <a:lnTo>
                    <a:pt x="6904876" y="2068271"/>
                  </a:lnTo>
                  <a:lnTo>
                    <a:pt x="6900786" y="2074329"/>
                  </a:lnTo>
                  <a:lnTo>
                    <a:pt x="6899300" y="2081771"/>
                  </a:lnTo>
                  <a:lnTo>
                    <a:pt x="6900786" y="2089188"/>
                  </a:lnTo>
                  <a:lnTo>
                    <a:pt x="6904876" y="2095246"/>
                  </a:lnTo>
                  <a:lnTo>
                    <a:pt x="6910933" y="2099322"/>
                  </a:lnTo>
                  <a:lnTo>
                    <a:pt x="6918350" y="2100821"/>
                  </a:lnTo>
                  <a:lnTo>
                    <a:pt x="6925767" y="2099322"/>
                  </a:lnTo>
                  <a:lnTo>
                    <a:pt x="6931812" y="2095246"/>
                  </a:lnTo>
                  <a:lnTo>
                    <a:pt x="6935902" y="2089188"/>
                  </a:lnTo>
                  <a:lnTo>
                    <a:pt x="6937400" y="2081733"/>
                  </a:lnTo>
                  <a:close/>
                </a:path>
                <a:path w="6938009" h="5312409">
                  <a:moveTo>
                    <a:pt x="6937400" y="2005495"/>
                  </a:moveTo>
                  <a:lnTo>
                    <a:pt x="6935902" y="1998078"/>
                  </a:lnTo>
                  <a:lnTo>
                    <a:pt x="6931812" y="1992020"/>
                  </a:lnTo>
                  <a:lnTo>
                    <a:pt x="6925767" y="1987943"/>
                  </a:lnTo>
                  <a:lnTo>
                    <a:pt x="6918350" y="1986445"/>
                  </a:lnTo>
                  <a:lnTo>
                    <a:pt x="6910933" y="1987943"/>
                  </a:lnTo>
                  <a:lnTo>
                    <a:pt x="6904876" y="1992033"/>
                  </a:lnTo>
                  <a:lnTo>
                    <a:pt x="6900786" y="1998091"/>
                  </a:lnTo>
                  <a:lnTo>
                    <a:pt x="6899300" y="2005533"/>
                  </a:lnTo>
                  <a:lnTo>
                    <a:pt x="6900786" y="2012950"/>
                  </a:lnTo>
                  <a:lnTo>
                    <a:pt x="6904876" y="2019007"/>
                  </a:lnTo>
                  <a:lnTo>
                    <a:pt x="6910933" y="2023084"/>
                  </a:lnTo>
                  <a:lnTo>
                    <a:pt x="6918350" y="2024583"/>
                  </a:lnTo>
                  <a:lnTo>
                    <a:pt x="6925767" y="2023084"/>
                  </a:lnTo>
                  <a:lnTo>
                    <a:pt x="6931812" y="2019007"/>
                  </a:lnTo>
                  <a:lnTo>
                    <a:pt x="6935902" y="2012950"/>
                  </a:lnTo>
                  <a:lnTo>
                    <a:pt x="6937400" y="2005495"/>
                  </a:lnTo>
                  <a:close/>
                </a:path>
                <a:path w="6938009" h="5312409">
                  <a:moveTo>
                    <a:pt x="6937400" y="1929257"/>
                  </a:moveTo>
                  <a:lnTo>
                    <a:pt x="6935902" y="1921840"/>
                  </a:lnTo>
                  <a:lnTo>
                    <a:pt x="6931812" y="1915782"/>
                  </a:lnTo>
                  <a:lnTo>
                    <a:pt x="6925767" y="1911705"/>
                  </a:lnTo>
                  <a:lnTo>
                    <a:pt x="6918350" y="1910207"/>
                  </a:lnTo>
                  <a:lnTo>
                    <a:pt x="6910933" y="1911705"/>
                  </a:lnTo>
                  <a:lnTo>
                    <a:pt x="6904876" y="1915795"/>
                  </a:lnTo>
                  <a:lnTo>
                    <a:pt x="6900786" y="1921852"/>
                  </a:lnTo>
                  <a:lnTo>
                    <a:pt x="6899300" y="1929295"/>
                  </a:lnTo>
                  <a:lnTo>
                    <a:pt x="6900786" y="1936711"/>
                  </a:lnTo>
                  <a:lnTo>
                    <a:pt x="6904876" y="1942769"/>
                  </a:lnTo>
                  <a:lnTo>
                    <a:pt x="6910933" y="1946846"/>
                  </a:lnTo>
                  <a:lnTo>
                    <a:pt x="6918350" y="1948345"/>
                  </a:lnTo>
                  <a:lnTo>
                    <a:pt x="6925767" y="1946846"/>
                  </a:lnTo>
                  <a:lnTo>
                    <a:pt x="6931812" y="1942769"/>
                  </a:lnTo>
                  <a:lnTo>
                    <a:pt x="6935902" y="1936711"/>
                  </a:lnTo>
                  <a:lnTo>
                    <a:pt x="6937400" y="1929257"/>
                  </a:lnTo>
                  <a:close/>
                </a:path>
                <a:path w="6938009" h="5312409">
                  <a:moveTo>
                    <a:pt x="6937400" y="1853018"/>
                  </a:moveTo>
                  <a:lnTo>
                    <a:pt x="6935902" y="1845602"/>
                  </a:lnTo>
                  <a:lnTo>
                    <a:pt x="6931812" y="1839544"/>
                  </a:lnTo>
                  <a:lnTo>
                    <a:pt x="6925767" y="1835467"/>
                  </a:lnTo>
                  <a:lnTo>
                    <a:pt x="6918350" y="1833968"/>
                  </a:lnTo>
                  <a:lnTo>
                    <a:pt x="6910933" y="1835467"/>
                  </a:lnTo>
                  <a:lnTo>
                    <a:pt x="6904876" y="1839556"/>
                  </a:lnTo>
                  <a:lnTo>
                    <a:pt x="6900786" y="1845614"/>
                  </a:lnTo>
                  <a:lnTo>
                    <a:pt x="6899300" y="1853057"/>
                  </a:lnTo>
                  <a:lnTo>
                    <a:pt x="6900786" y="1860473"/>
                  </a:lnTo>
                  <a:lnTo>
                    <a:pt x="6904876" y="1866531"/>
                  </a:lnTo>
                  <a:lnTo>
                    <a:pt x="6910933" y="1870608"/>
                  </a:lnTo>
                  <a:lnTo>
                    <a:pt x="6918350" y="1872107"/>
                  </a:lnTo>
                  <a:lnTo>
                    <a:pt x="6925767" y="1870608"/>
                  </a:lnTo>
                  <a:lnTo>
                    <a:pt x="6931812" y="1866531"/>
                  </a:lnTo>
                  <a:lnTo>
                    <a:pt x="6935902" y="1860473"/>
                  </a:lnTo>
                  <a:lnTo>
                    <a:pt x="6937400" y="1853018"/>
                  </a:lnTo>
                  <a:close/>
                </a:path>
                <a:path w="6938009" h="5312409">
                  <a:moveTo>
                    <a:pt x="6937400" y="1776780"/>
                  </a:moveTo>
                  <a:lnTo>
                    <a:pt x="6935902" y="1769364"/>
                  </a:lnTo>
                  <a:lnTo>
                    <a:pt x="6931812" y="1763306"/>
                  </a:lnTo>
                  <a:lnTo>
                    <a:pt x="6925767" y="1759229"/>
                  </a:lnTo>
                  <a:lnTo>
                    <a:pt x="6918350" y="1757730"/>
                  </a:lnTo>
                  <a:lnTo>
                    <a:pt x="6910933" y="1759229"/>
                  </a:lnTo>
                  <a:lnTo>
                    <a:pt x="6904876" y="1763318"/>
                  </a:lnTo>
                  <a:lnTo>
                    <a:pt x="6900786" y="1769376"/>
                  </a:lnTo>
                  <a:lnTo>
                    <a:pt x="6899300" y="1776818"/>
                  </a:lnTo>
                  <a:lnTo>
                    <a:pt x="6900786" y="1784235"/>
                  </a:lnTo>
                  <a:lnTo>
                    <a:pt x="6904876" y="1790293"/>
                  </a:lnTo>
                  <a:lnTo>
                    <a:pt x="6910933" y="1794370"/>
                  </a:lnTo>
                  <a:lnTo>
                    <a:pt x="6918350" y="1795868"/>
                  </a:lnTo>
                  <a:lnTo>
                    <a:pt x="6925767" y="1794370"/>
                  </a:lnTo>
                  <a:lnTo>
                    <a:pt x="6931812" y="1790293"/>
                  </a:lnTo>
                  <a:lnTo>
                    <a:pt x="6935902" y="1784235"/>
                  </a:lnTo>
                  <a:lnTo>
                    <a:pt x="6937400" y="1776780"/>
                  </a:lnTo>
                  <a:close/>
                </a:path>
                <a:path w="6938009" h="5312409">
                  <a:moveTo>
                    <a:pt x="6937400" y="1700542"/>
                  </a:moveTo>
                  <a:lnTo>
                    <a:pt x="6935902" y="1693125"/>
                  </a:lnTo>
                  <a:lnTo>
                    <a:pt x="6931812" y="1687068"/>
                  </a:lnTo>
                  <a:lnTo>
                    <a:pt x="6925767" y="1682991"/>
                  </a:lnTo>
                  <a:lnTo>
                    <a:pt x="6918350" y="1681492"/>
                  </a:lnTo>
                  <a:lnTo>
                    <a:pt x="6910933" y="1682991"/>
                  </a:lnTo>
                  <a:lnTo>
                    <a:pt x="6904876" y="1687080"/>
                  </a:lnTo>
                  <a:lnTo>
                    <a:pt x="6900786" y="1693138"/>
                  </a:lnTo>
                  <a:lnTo>
                    <a:pt x="6899300" y="1700580"/>
                  </a:lnTo>
                  <a:lnTo>
                    <a:pt x="6900786" y="1707997"/>
                  </a:lnTo>
                  <a:lnTo>
                    <a:pt x="6904876" y="1714055"/>
                  </a:lnTo>
                  <a:lnTo>
                    <a:pt x="6910933" y="1718132"/>
                  </a:lnTo>
                  <a:lnTo>
                    <a:pt x="6918350" y="1719630"/>
                  </a:lnTo>
                  <a:lnTo>
                    <a:pt x="6925767" y="1718132"/>
                  </a:lnTo>
                  <a:lnTo>
                    <a:pt x="6931812" y="1714055"/>
                  </a:lnTo>
                  <a:lnTo>
                    <a:pt x="6935902" y="1707997"/>
                  </a:lnTo>
                  <a:lnTo>
                    <a:pt x="6937400" y="1700542"/>
                  </a:lnTo>
                  <a:close/>
                </a:path>
                <a:path w="6938009" h="5312409">
                  <a:moveTo>
                    <a:pt x="6937400" y="1624304"/>
                  </a:moveTo>
                  <a:lnTo>
                    <a:pt x="6935902" y="1616887"/>
                  </a:lnTo>
                  <a:lnTo>
                    <a:pt x="6931812" y="1610829"/>
                  </a:lnTo>
                  <a:lnTo>
                    <a:pt x="6925767" y="1606753"/>
                  </a:lnTo>
                  <a:lnTo>
                    <a:pt x="6918350" y="1605254"/>
                  </a:lnTo>
                  <a:lnTo>
                    <a:pt x="6910933" y="1606753"/>
                  </a:lnTo>
                  <a:lnTo>
                    <a:pt x="6904876" y="1610842"/>
                  </a:lnTo>
                  <a:lnTo>
                    <a:pt x="6900786" y="1616900"/>
                  </a:lnTo>
                  <a:lnTo>
                    <a:pt x="6899300" y="1624342"/>
                  </a:lnTo>
                  <a:lnTo>
                    <a:pt x="6900786" y="1631759"/>
                  </a:lnTo>
                  <a:lnTo>
                    <a:pt x="6904876" y="1637817"/>
                  </a:lnTo>
                  <a:lnTo>
                    <a:pt x="6910933" y="1641894"/>
                  </a:lnTo>
                  <a:lnTo>
                    <a:pt x="6918350" y="1643392"/>
                  </a:lnTo>
                  <a:lnTo>
                    <a:pt x="6925767" y="1641894"/>
                  </a:lnTo>
                  <a:lnTo>
                    <a:pt x="6931812" y="1637817"/>
                  </a:lnTo>
                  <a:lnTo>
                    <a:pt x="6935902" y="1631759"/>
                  </a:lnTo>
                  <a:lnTo>
                    <a:pt x="6937400" y="1624304"/>
                  </a:lnTo>
                  <a:close/>
                </a:path>
                <a:path w="6938009" h="5312409">
                  <a:moveTo>
                    <a:pt x="6937400" y="1548066"/>
                  </a:moveTo>
                  <a:lnTo>
                    <a:pt x="6935902" y="1540649"/>
                  </a:lnTo>
                  <a:lnTo>
                    <a:pt x="6931812" y="1534591"/>
                  </a:lnTo>
                  <a:lnTo>
                    <a:pt x="6925767" y="1530515"/>
                  </a:lnTo>
                  <a:lnTo>
                    <a:pt x="6918350" y="1529016"/>
                  </a:lnTo>
                  <a:lnTo>
                    <a:pt x="6910933" y="1530515"/>
                  </a:lnTo>
                  <a:lnTo>
                    <a:pt x="6904876" y="1534604"/>
                  </a:lnTo>
                  <a:lnTo>
                    <a:pt x="6900786" y="1540662"/>
                  </a:lnTo>
                  <a:lnTo>
                    <a:pt x="6899300" y="1548104"/>
                  </a:lnTo>
                  <a:lnTo>
                    <a:pt x="6900786" y="1555521"/>
                  </a:lnTo>
                  <a:lnTo>
                    <a:pt x="6904876" y="1561579"/>
                  </a:lnTo>
                  <a:lnTo>
                    <a:pt x="6910933" y="1565656"/>
                  </a:lnTo>
                  <a:lnTo>
                    <a:pt x="6918350" y="1567154"/>
                  </a:lnTo>
                  <a:lnTo>
                    <a:pt x="6925767" y="1565656"/>
                  </a:lnTo>
                  <a:lnTo>
                    <a:pt x="6931812" y="1561579"/>
                  </a:lnTo>
                  <a:lnTo>
                    <a:pt x="6935902" y="1555521"/>
                  </a:lnTo>
                  <a:lnTo>
                    <a:pt x="6937400" y="1548066"/>
                  </a:lnTo>
                  <a:close/>
                </a:path>
                <a:path w="6938009" h="5312409">
                  <a:moveTo>
                    <a:pt x="6937400" y="1471828"/>
                  </a:moveTo>
                  <a:lnTo>
                    <a:pt x="6935902" y="1464411"/>
                  </a:lnTo>
                  <a:lnTo>
                    <a:pt x="6931812" y="1458353"/>
                  </a:lnTo>
                  <a:lnTo>
                    <a:pt x="6925767" y="1454277"/>
                  </a:lnTo>
                  <a:lnTo>
                    <a:pt x="6918350" y="1452778"/>
                  </a:lnTo>
                  <a:lnTo>
                    <a:pt x="6910933" y="1454277"/>
                  </a:lnTo>
                  <a:lnTo>
                    <a:pt x="6904876" y="1458366"/>
                  </a:lnTo>
                  <a:lnTo>
                    <a:pt x="6900786" y="1464424"/>
                  </a:lnTo>
                  <a:lnTo>
                    <a:pt x="6899300" y="1471866"/>
                  </a:lnTo>
                  <a:lnTo>
                    <a:pt x="6900786" y="1479283"/>
                  </a:lnTo>
                  <a:lnTo>
                    <a:pt x="6904876" y="1485341"/>
                  </a:lnTo>
                  <a:lnTo>
                    <a:pt x="6910933" y="1489417"/>
                  </a:lnTo>
                  <a:lnTo>
                    <a:pt x="6918350" y="1490916"/>
                  </a:lnTo>
                  <a:lnTo>
                    <a:pt x="6925767" y="1489417"/>
                  </a:lnTo>
                  <a:lnTo>
                    <a:pt x="6931812" y="1485341"/>
                  </a:lnTo>
                  <a:lnTo>
                    <a:pt x="6935902" y="1479283"/>
                  </a:lnTo>
                  <a:lnTo>
                    <a:pt x="6937400" y="1471828"/>
                  </a:lnTo>
                  <a:close/>
                </a:path>
                <a:path w="6938009" h="5312409">
                  <a:moveTo>
                    <a:pt x="6937400" y="1395590"/>
                  </a:moveTo>
                  <a:lnTo>
                    <a:pt x="6935902" y="1388173"/>
                  </a:lnTo>
                  <a:lnTo>
                    <a:pt x="6931812" y="1382115"/>
                  </a:lnTo>
                  <a:lnTo>
                    <a:pt x="6925767" y="1378038"/>
                  </a:lnTo>
                  <a:lnTo>
                    <a:pt x="6918350" y="1376540"/>
                  </a:lnTo>
                  <a:lnTo>
                    <a:pt x="6910933" y="1378038"/>
                  </a:lnTo>
                  <a:lnTo>
                    <a:pt x="6904876" y="1382128"/>
                  </a:lnTo>
                  <a:lnTo>
                    <a:pt x="6900786" y="1388186"/>
                  </a:lnTo>
                  <a:lnTo>
                    <a:pt x="6899300" y="1395628"/>
                  </a:lnTo>
                  <a:lnTo>
                    <a:pt x="6900786" y="1403045"/>
                  </a:lnTo>
                  <a:lnTo>
                    <a:pt x="6904876" y="1409103"/>
                  </a:lnTo>
                  <a:lnTo>
                    <a:pt x="6910933" y="1413179"/>
                  </a:lnTo>
                  <a:lnTo>
                    <a:pt x="6918350" y="1414678"/>
                  </a:lnTo>
                  <a:lnTo>
                    <a:pt x="6925767" y="1413179"/>
                  </a:lnTo>
                  <a:lnTo>
                    <a:pt x="6931812" y="1409103"/>
                  </a:lnTo>
                  <a:lnTo>
                    <a:pt x="6935902" y="1403045"/>
                  </a:lnTo>
                  <a:lnTo>
                    <a:pt x="6937400" y="1395590"/>
                  </a:lnTo>
                  <a:close/>
                </a:path>
                <a:path w="6938009" h="5312409">
                  <a:moveTo>
                    <a:pt x="6937400" y="1319352"/>
                  </a:moveTo>
                  <a:lnTo>
                    <a:pt x="6935902" y="1311935"/>
                  </a:lnTo>
                  <a:lnTo>
                    <a:pt x="6931812" y="1305877"/>
                  </a:lnTo>
                  <a:lnTo>
                    <a:pt x="6925767" y="1301800"/>
                  </a:lnTo>
                  <a:lnTo>
                    <a:pt x="6918350" y="1300302"/>
                  </a:lnTo>
                  <a:lnTo>
                    <a:pt x="6910933" y="1301800"/>
                  </a:lnTo>
                  <a:lnTo>
                    <a:pt x="6904876" y="1305890"/>
                  </a:lnTo>
                  <a:lnTo>
                    <a:pt x="6900786" y="1311948"/>
                  </a:lnTo>
                  <a:lnTo>
                    <a:pt x="6899300" y="1319390"/>
                  </a:lnTo>
                  <a:lnTo>
                    <a:pt x="6900786" y="1326807"/>
                  </a:lnTo>
                  <a:lnTo>
                    <a:pt x="6904876" y="1332865"/>
                  </a:lnTo>
                  <a:lnTo>
                    <a:pt x="6910933" y="1336941"/>
                  </a:lnTo>
                  <a:lnTo>
                    <a:pt x="6918350" y="1338440"/>
                  </a:lnTo>
                  <a:lnTo>
                    <a:pt x="6925767" y="1336941"/>
                  </a:lnTo>
                  <a:lnTo>
                    <a:pt x="6931812" y="1332865"/>
                  </a:lnTo>
                  <a:lnTo>
                    <a:pt x="6935902" y="1326807"/>
                  </a:lnTo>
                  <a:lnTo>
                    <a:pt x="6937400" y="1319352"/>
                  </a:lnTo>
                  <a:close/>
                </a:path>
                <a:path w="6938009" h="5312409">
                  <a:moveTo>
                    <a:pt x="6937400" y="1243114"/>
                  </a:moveTo>
                  <a:lnTo>
                    <a:pt x="6935902" y="1235697"/>
                  </a:lnTo>
                  <a:lnTo>
                    <a:pt x="6931812" y="1229639"/>
                  </a:lnTo>
                  <a:lnTo>
                    <a:pt x="6925767" y="1225562"/>
                  </a:lnTo>
                  <a:lnTo>
                    <a:pt x="6918350" y="1224064"/>
                  </a:lnTo>
                  <a:lnTo>
                    <a:pt x="6910933" y="1225562"/>
                  </a:lnTo>
                  <a:lnTo>
                    <a:pt x="6904876" y="1229652"/>
                  </a:lnTo>
                  <a:lnTo>
                    <a:pt x="6900786" y="1235710"/>
                  </a:lnTo>
                  <a:lnTo>
                    <a:pt x="6899300" y="1243152"/>
                  </a:lnTo>
                  <a:lnTo>
                    <a:pt x="6900786" y="1250569"/>
                  </a:lnTo>
                  <a:lnTo>
                    <a:pt x="6904876" y="1256626"/>
                  </a:lnTo>
                  <a:lnTo>
                    <a:pt x="6910933" y="1260703"/>
                  </a:lnTo>
                  <a:lnTo>
                    <a:pt x="6918350" y="1262202"/>
                  </a:lnTo>
                  <a:lnTo>
                    <a:pt x="6925767" y="1260703"/>
                  </a:lnTo>
                  <a:lnTo>
                    <a:pt x="6931812" y="1256626"/>
                  </a:lnTo>
                  <a:lnTo>
                    <a:pt x="6935902" y="1250569"/>
                  </a:lnTo>
                  <a:lnTo>
                    <a:pt x="6937400" y="1243114"/>
                  </a:lnTo>
                  <a:close/>
                </a:path>
                <a:path w="6938009" h="5312409">
                  <a:moveTo>
                    <a:pt x="6937400" y="1166876"/>
                  </a:moveTo>
                  <a:lnTo>
                    <a:pt x="6935902" y="1159459"/>
                  </a:lnTo>
                  <a:lnTo>
                    <a:pt x="6931812" y="1153401"/>
                  </a:lnTo>
                  <a:lnTo>
                    <a:pt x="6925767" y="1149324"/>
                  </a:lnTo>
                  <a:lnTo>
                    <a:pt x="6918350" y="1147826"/>
                  </a:lnTo>
                  <a:lnTo>
                    <a:pt x="6910933" y="1149324"/>
                  </a:lnTo>
                  <a:lnTo>
                    <a:pt x="6904876" y="1153414"/>
                  </a:lnTo>
                  <a:lnTo>
                    <a:pt x="6900786" y="1159471"/>
                  </a:lnTo>
                  <a:lnTo>
                    <a:pt x="6899300" y="1166914"/>
                  </a:lnTo>
                  <a:lnTo>
                    <a:pt x="6900786" y="1174330"/>
                  </a:lnTo>
                  <a:lnTo>
                    <a:pt x="6904876" y="1180388"/>
                  </a:lnTo>
                  <a:lnTo>
                    <a:pt x="6910933" y="1184465"/>
                  </a:lnTo>
                  <a:lnTo>
                    <a:pt x="6918350" y="1185964"/>
                  </a:lnTo>
                  <a:lnTo>
                    <a:pt x="6925767" y="1184465"/>
                  </a:lnTo>
                  <a:lnTo>
                    <a:pt x="6931812" y="1180388"/>
                  </a:lnTo>
                  <a:lnTo>
                    <a:pt x="6935902" y="1174330"/>
                  </a:lnTo>
                  <a:lnTo>
                    <a:pt x="6937400" y="1166876"/>
                  </a:lnTo>
                  <a:close/>
                </a:path>
                <a:path w="6938009" h="5312409">
                  <a:moveTo>
                    <a:pt x="6937400" y="1090637"/>
                  </a:moveTo>
                  <a:lnTo>
                    <a:pt x="6935902" y="1083221"/>
                  </a:lnTo>
                  <a:lnTo>
                    <a:pt x="6931812" y="1077163"/>
                  </a:lnTo>
                  <a:lnTo>
                    <a:pt x="6925767" y="1073086"/>
                  </a:lnTo>
                  <a:lnTo>
                    <a:pt x="6918350" y="1071587"/>
                  </a:lnTo>
                  <a:lnTo>
                    <a:pt x="6910933" y="1073086"/>
                  </a:lnTo>
                  <a:lnTo>
                    <a:pt x="6904876" y="1077175"/>
                  </a:lnTo>
                  <a:lnTo>
                    <a:pt x="6900786" y="1083233"/>
                  </a:lnTo>
                  <a:lnTo>
                    <a:pt x="6899300" y="1090676"/>
                  </a:lnTo>
                  <a:lnTo>
                    <a:pt x="6900786" y="1098092"/>
                  </a:lnTo>
                  <a:lnTo>
                    <a:pt x="6904876" y="1104150"/>
                  </a:lnTo>
                  <a:lnTo>
                    <a:pt x="6910933" y="1108227"/>
                  </a:lnTo>
                  <a:lnTo>
                    <a:pt x="6918350" y="1109726"/>
                  </a:lnTo>
                  <a:lnTo>
                    <a:pt x="6925767" y="1108227"/>
                  </a:lnTo>
                  <a:lnTo>
                    <a:pt x="6931812" y="1104150"/>
                  </a:lnTo>
                  <a:lnTo>
                    <a:pt x="6935902" y="1098092"/>
                  </a:lnTo>
                  <a:lnTo>
                    <a:pt x="6937400" y="1090637"/>
                  </a:lnTo>
                  <a:close/>
                </a:path>
                <a:path w="6938009" h="5312409">
                  <a:moveTo>
                    <a:pt x="6937400" y="1014399"/>
                  </a:moveTo>
                  <a:lnTo>
                    <a:pt x="6935902" y="1006983"/>
                  </a:lnTo>
                  <a:lnTo>
                    <a:pt x="6931812" y="1000925"/>
                  </a:lnTo>
                  <a:lnTo>
                    <a:pt x="6925767" y="996848"/>
                  </a:lnTo>
                  <a:lnTo>
                    <a:pt x="6918350" y="995349"/>
                  </a:lnTo>
                  <a:lnTo>
                    <a:pt x="6910933" y="996848"/>
                  </a:lnTo>
                  <a:lnTo>
                    <a:pt x="6904876" y="1000937"/>
                  </a:lnTo>
                  <a:lnTo>
                    <a:pt x="6900786" y="1006995"/>
                  </a:lnTo>
                  <a:lnTo>
                    <a:pt x="6899300" y="1014437"/>
                  </a:lnTo>
                  <a:lnTo>
                    <a:pt x="6900786" y="1021854"/>
                  </a:lnTo>
                  <a:lnTo>
                    <a:pt x="6904876" y="1027912"/>
                  </a:lnTo>
                  <a:lnTo>
                    <a:pt x="6910933" y="1031989"/>
                  </a:lnTo>
                  <a:lnTo>
                    <a:pt x="6918350" y="1033487"/>
                  </a:lnTo>
                  <a:lnTo>
                    <a:pt x="6925767" y="1031989"/>
                  </a:lnTo>
                  <a:lnTo>
                    <a:pt x="6931812" y="1027912"/>
                  </a:lnTo>
                  <a:lnTo>
                    <a:pt x="6935902" y="1021854"/>
                  </a:lnTo>
                  <a:lnTo>
                    <a:pt x="6937400" y="1014399"/>
                  </a:lnTo>
                  <a:close/>
                </a:path>
                <a:path w="6938009" h="5312409">
                  <a:moveTo>
                    <a:pt x="6937400" y="938161"/>
                  </a:moveTo>
                  <a:lnTo>
                    <a:pt x="6935902" y="930744"/>
                  </a:lnTo>
                  <a:lnTo>
                    <a:pt x="6931812" y="924687"/>
                  </a:lnTo>
                  <a:lnTo>
                    <a:pt x="6925767" y="920610"/>
                  </a:lnTo>
                  <a:lnTo>
                    <a:pt x="6918350" y="919111"/>
                  </a:lnTo>
                  <a:lnTo>
                    <a:pt x="6910933" y="920610"/>
                  </a:lnTo>
                  <a:lnTo>
                    <a:pt x="6904876" y="924699"/>
                  </a:lnTo>
                  <a:lnTo>
                    <a:pt x="6900786" y="930757"/>
                  </a:lnTo>
                  <a:lnTo>
                    <a:pt x="6899300" y="938199"/>
                  </a:lnTo>
                  <a:lnTo>
                    <a:pt x="6900786" y="945616"/>
                  </a:lnTo>
                  <a:lnTo>
                    <a:pt x="6904876" y="951674"/>
                  </a:lnTo>
                  <a:lnTo>
                    <a:pt x="6910933" y="955751"/>
                  </a:lnTo>
                  <a:lnTo>
                    <a:pt x="6918350" y="957249"/>
                  </a:lnTo>
                  <a:lnTo>
                    <a:pt x="6925767" y="955751"/>
                  </a:lnTo>
                  <a:lnTo>
                    <a:pt x="6931812" y="951674"/>
                  </a:lnTo>
                  <a:lnTo>
                    <a:pt x="6935902" y="945616"/>
                  </a:lnTo>
                  <a:lnTo>
                    <a:pt x="6937400" y="938161"/>
                  </a:lnTo>
                  <a:close/>
                </a:path>
                <a:path w="6938009" h="5312409">
                  <a:moveTo>
                    <a:pt x="6937400" y="861923"/>
                  </a:moveTo>
                  <a:lnTo>
                    <a:pt x="6935902" y="854506"/>
                  </a:lnTo>
                  <a:lnTo>
                    <a:pt x="6931812" y="848448"/>
                  </a:lnTo>
                  <a:lnTo>
                    <a:pt x="6925767" y="844372"/>
                  </a:lnTo>
                  <a:lnTo>
                    <a:pt x="6918350" y="842873"/>
                  </a:lnTo>
                  <a:lnTo>
                    <a:pt x="6910933" y="844372"/>
                  </a:lnTo>
                  <a:lnTo>
                    <a:pt x="6904876" y="848461"/>
                  </a:lnTo>
                  <a:lnTo>
                    <a:pt x="6900786" y="854519"/>
                  </a:lnTo>
                  <a:lnTo>
                    <a:pt x="6899300" y="861961"/>
                  </a:lnTo>
                  <a:lnTo>
                    <a:pt x="6900786" y="869378"/>
                  </a:lnTo>
                  <a:lnTo>
                    <a:pt x="6904876" y="875436"/>
                  </a:lnTo>
                  <a:lnTo>
                    <a:pt x="6910933" y="879513"/>
                  </a:lnTo>
                  <a:lnTo>
                    <a:pt x="6918350" y="881011"/>
                  </a:lnTo>
                  <a:lnTo>
                    <a:pt x="6925767" y="879513"/>
                  </a:lnTo>
                  <a:lnTo>
                    <a:pt x="6931812" y="875436"/>
                  </a:lnTo>
                  <a:lnTo>
                    <a:pt x="6935902" y="869378"/>
                  </a:lnTo>
                  <a:lnTo>
                    <a:pt x="6937400" y="861923"/>
                  </a:lnTo>
                  <a:close/>
                </a:path>
                <a:path w="6938009" h="5312409">
                  <a:moveTo>
                    <a:pt x="6937400" y="785685"/>
                  </a:moveTo>
                  <a:lnTo>
                    <a:pt x="6935902" y="778268"/>
                  </a:lnTo>
                  <a:lnTo>
                    <a:pt x="6931812" y="772210"/>
                  </a:lnTo>
                  <a:lnTo>
                    <a:pt x="6925767" y="768134"/>
                  </a:lnTo>
                  <a:lnTo>
                    <a:pt x="6918350" y="766635"/>
                  </a:lnTo>
                  <a:lnTo>
                    <a:pt x="6910933" y="768134"/>
                  </a:lnTo>
                  <a:lnTo>
                    <a:pt x="6904876" y="772223"/>
                  </a:lnTo>
                  <a:lnTo>
                    <a:pt x="6900786" y="778281"/>
                  </a:lnTo>
                  <a:lnTo>
                    <a:pt x="6899300" y="785723"/>
                  </a:lnTo>
                  <a:lnTo>
                    <a:pt x="6900786" y="793140"/>
                  </a:lnTo>
                  <a:lnTo>
                    <a:pt x="6904876" y="799198"/>
                  </a:lnTo>
                  <a:lnTo>
                    <a:pt x="6910933" y="803275"/>
                  </a:lnTo>
                  <a:lnTo>
                    <a:pt x="6918350" y="804773"/>
                  </a:lnTo>
                  <a:lnTo>
                    <a:pt x="6925767" y="803275"/>
                  </a:lnTo>
                  <a:lnTo>
                    <a:pt x="6931812" y="799198"/>
                  </a:lnTo>
                  <a:lnTo>
                    <a:pt x="6935902" y="793140"/>
                  </a:lnTo>
                  <a:lnTo>
                    <a:pt x="6937400" y="785685"/>
                  </a:lnTo>
                  <a:close/>
                </a:path>
                <a:path w="6938009" h="5312409">
                  <a:moveTo>
                    <a:pt x="6937400" y="709447"/>
                  </a:moveTo>
                  <a:lnTo>
                    <a:pt x="6935902" y="702030"/>
                  </a:lnTo>
                  <a:lnTo>
                    <a:pt x="6931812" y="695972"/>
                  </a:lnTo>
                  <a:lnTo>
                    <a:pt x="6925767" y="691896"/>
                  </a:lnTo>
                  <a:lnTo>
                    <a:pt x="6918350" y="690397"/>
                  </a:lnTo>
                  <a:lnTo>
                    <a:pt x="6910933" y="691896"/>
                  </a:lnTo>
                  <a:lnTo>
                    <a:pt x="6904876" y="695985"/>
                  </a:lnTo>
                  <a:lnTo>
                    <a:pt x="6900786" y="702043"/>
                  </a:lnTo>
                  <a:lnTo>
                    <a:pt x="6899300" y="709485"/>
                  </a:lnTo>
                  <a:lnTo>
                    <a:pt x="6900786" y="716902"/>
                  </a:lnTo>
                  <a:lnTo>
                    <a:pt x="6904876" y="722960"/>
                  </a:lnTo>
                  <a:lnTo>
                    <a:pt x="6910933" y="727036"/>
                  </a:lnTo>
                  <a:lnTo>
                    <a:pt x="6918350" y="728535"/>
                  </a:lnTo>
                  <a:lnTo>
                    <a:pt x="6925767" y="727036"/>
                  </a:lnTo>
                  <a:lnTo>
                    <a:pt x="6931812" y="722960"/>
                  </a:lnTo>
                  <a:lnTo>
                    <a:pt x="6935902" y="716902"/>
                  </a:lnTo>
                  <a:lnTo>
                    <a:pt x="6937400" y="709447"/>
                  </a:lnTo>
                  <a:close/>
                </a:path>
                <a:path w="6938009" h="5312409">
                  <a:moveTo>
                    <a:pt x="6937400" y="633209"/>
                  </a:moveTo>
                  <a:lnTo>
                    <a:pt x="6935902" y="625792"/>
                  </a:lnTo>
                  <a:lnTo>
                    <a:pt x="6931812" y="619734"/>
                  </a:lnTo>
                  <a:lnTo>
                    <a:pt x="6925767" y="615657"/>
                  </a:lnTo>
                  <a:lnTo>
                    <a:pt x="6918350" y="614159"/>
                  </a:lnTo>
                  <a:lnTo>
                    <a:pt x="6910933" y="615657"/>
                  </a:lnTo>
                  <a:lnTo>
                    <a:pt x="6904876" y="619747"/>
                  </a:lnTo>
                  <a:lnTo>
                    <a:pt x="6900786" y="625805"/>
                  </a:lnTo>
                  <a:lnTo>
                    <a:pt x="6899300" y="633247"/>
                  </a:lnTo>
                  <a:lnTo>
                    <a:pt x="6900786" y="640664"/>
                  </a:lnTo>
                  <a:lnTo>
                    <a:pt x="6904876" y="646722"/>
                  </a:lnTo>
                  <a:lnTo>
                    <a:pt x="6910933" y="650798"/>
                  </a:lnTo>
                  <a:lnTo>
                    <a:pt x="6918350" y="652297"/>
                  </a:lnTo>
                  <a:lnTo>
                    <a:pt x="6925767" y="650798"/>
                  </a:lnTo>
                  <a:lnTo>
                    <a:pt x="6931812" y="646722"/>
                  </a:lnTo>
                  <a:lnTo>
                    <a:pt x="6935902" y="640664"/>
                  </a:lnTo>
                  <a:lnTo>
                    <a:pt x="6937400" y="633209"/>
                  </a:lnTo>
                  <a:close/>
                </a:path>
                <a:path w="6938009" h="5312409">
                  <a:moveTo>
                    <a:pt x="6937400" y="556971"/>
                  </a:moveTo>
                  <a:lnTo>
                    <a:pt x="6935902" y="549554"/>
                  </a:lnTo>
                  <a:lnTo>
                    <a:pt x="6931812" y="543496"/>
                  </a:lnTo>
                  <a:lnTo>
                    <a:pt x="6925767" y="539419"/>
                  </a:lnTo>
                  <a:lnTo>
                    <a:pt x="6918350" y="537921"/>
                  </a:lnTo>
                  <a:lnTo>
                    <a:pt x="6910933" y="539419"/>
                  </a:lnTo>
                  <a:lnTo>
                    <a:pt x="6904876" y="543509"/>
                  </a:lnTo>
                  <a:lnTo>
                    <a:pt x="6900786" y="549567"/>
                  </a:lnTo>
                  <a:lnTo>
                    <a:pt x="6899300" y="557009"/>
                  </a:lnTo>
                  <a:lnTo>
                    <a:pt x="6900786" y="564426"/>
                  </a:lnTo>
                  <a:lnTo>
                    <a:pt x="6904876" y="570484"/>
                  </a:lnTo>
                  <a:lnTo>
                    <a:pt x="6910933" y="574560"/>
                  </a:lnTo>
                  <a:lnTo>
                    <a:pt x="6918350" y="576059"/>
                  </a:lnTo>
                  <a:lnTo>
                    <a:pt x="6925767" y="574560"/>
                  </a:lnTo>
                  <a:lnTo>
                    <a:pt x="6931812" y="570484"/>
                  </a:lnTo>
                  <a:lnTo>
                    <a:pt x="6935902" y="564426"/>
                  </a:lnTo>
                  <a:lnTo>
                    <a:pt x="6937400" y="556971"/>
                  </a:lnTo>
                  <a:close/>
                </a:path>
                <a:path w="6938009" h="5312409">
                  <a:moveTo>
                    <a:pt x="6937400" y="480733"/>
                  </a:moveTo>
                  <a:lnTo>
                    <a:pt x="6935902" y="473316"/>
                  </a:lnTo>
                  <a:lnTo>
                    <a:pt x="6931812" y="467258"/>
                  </a:lnTo>
                  <a:lnTo>
                    <a:pt x="6925767" y="463181"/>
                  </a:lnTo>
                  <a:lnTo>
                    <a:pt x="6918350" y="461683"/>
                  </a:lnTo>
                  <a:lnTo>
                    <a:pt x="6910933" y="463181"/>
                  </a:lnTo>
                  <a:lnTo>
                    <a:pt x="6904876" y="467271"/>
                  </a:lnTo>
                  <a:lnTo>
                    <a:pt x="6900786" y="473329"/>
                  </a:lnTo>
                  <a:lnTo>
                    <a:pt x="6899300" y="480771"/>
                  </a:lnTo>
                  <a:lnTo>
                    <a:pt x="6900786" y="488188"/>
                  </a:lnTo>
                  <a:lnTo>
                    <a:pt x="6904876" y="494245"/>
                  </a:lnTo>
                  <a:lnTo>
                    <a:pt x="6910933" y="498322"/>
                  </a:lnTo>
                  <a:lnTo>
                    <a:pt x="6918350" y="499821"/>
                  </a:lnTo>
                  <a:lnTo>
                    <a:pt x="6925767" y="498322"/>
                  </a:lnTo>
                  <a:lnTo>
                    <a:pt x="6931812" y="494245"/>
                  </a:lnTo>
                  <a:lnTo>
                    <a:pt x="6935902" y="488188"/>
                  </a:lnTo>
                  <a:lnTo>
                    <a:pt x="6937400" y="480733"/>
                  </a:lnTo>
                  <a:close/>
                </a:path>
                <a:path w="6938009" h="5312409">
                  <a:moveTo>
                    <a:pt x="6937400" y="404495"/>
                  </a:moveTo>
                  <a:lnTo>
                    <a:pt x="6935902" y="397078"/>
                  </a:lnTo>
                  <a:lnTo>
                    <a:pt x="6931812" y="391020"/>
                  </a:lnTo>
                  <a:lnTo>
                    <a:pt x="6925767" y="386943"/>
                  </a:lnTo>
                  <a:lnTo>
                    <a:pt x="6918350" y="385445"/>
                  </a:lnTo>
                  <a:lnTo>
                    <a:pt x="6910933" y="386943"/>
                  </a:lnTo>
                  <a:lnTo>
                    <a:pt x="6904876" y="391033"/>
                  </a:lnTo>
                  <a:lnTo>
                    <a:pt x="6900786" y="397090"/>
                  </a:lnTo>
                  <a:lnTo>
                    <a:pt x="6899300" y="404533"/>
                  </a:lnTo>
                  <a:lnTo>
                    <a:pt x="6900786" y="411949"/>
                  </a:lnTo>
                  <a:lnTo>
                    <a:pt x="6904876" y="418007"/>
                  </a:lnTo>
                  <a:lnTo>
                    <a:pt x="6910933" y="422084"/>
                  </a:lnTo>
                  <a:lnTo>
                    <a:pt x="6918350" y="423583"/>
                  </a:lnTo>
                  <a:lnTo>
                    <a:pt x="6925767" y="422084"/>
                  </a:lnTo>
                  <a:lnTo>
                    <a:pt x="6931812" y="418007"/>
                  </a:lnTo>
                  <a:lnTo>
                    <a:pt x="6935902" y="411949"/>
                  </a:lnTo>
                  <a:lnTo>
                    <a:pt x="6937400" y="404495"/>
                  </a:lnTo>
                  <a:close/>
                </a:path>
                <a:path w="6938009" h="5312409">
                  <a:moveTo>
                    <a:pt x="6937400" y="328256"/>
                  </a:moveTo>
                  <a:lnTo>
                    <a:pt x="6935902" y="320840"/>
                  </a:lnTo>
                  <a:lnTo>
                    <a:pt x="6931812" y="314782"/>
                  </a:lnTo>
                  <a:lnTo>
                    <a:pt x="6925767" y="310705"/>
                  </a:lnTo>
                  <a:lnTo>
                    <a:pt x="6918350" y="309206"/>
                  </a:lnTo>
                  <a:lnTo>
                    <a:pt x="6910933" y="310705"/>
                  </a:lnTo>
                  <a:lnTo>
                    <a:pt x="6904876" y="314794"/>
                  </a:lnTo>
                  <a:lnTo>
                    <a:pt x="6900786" y="320852"/>
                  </a:lnTo>
                  <a:lnTo>
                    <a:pt x="6899300" y="328295"/>
                  </a:lnTo>
                  <a:lnTo>
                    <a:pt x="6900786" y="335711"/>
                  </a:lnTo>
                  <a:lnTo>
                    <a:pt x="6904876" y="341769"/>
                  </a:lnTo>
                  <a:lnTo>
                    <a:pt x="6910933" y="345846"/>
                  </a:lnTo>
                  <a:lnTo>
                    <a:pt x="6918350" y="347345"/>
                  </a:lnTo>
                  <a:lnTo>
                    <a:pt x="6925767" y="345846"/>
                  </a:lnTo>
                  <a:lnTo>
                    <a:pt x="6931812" y="341769"/>
                  </a:lnTo>
                  <a:lnTo>
                    <a:pt x="6935902" y="335711"/>
                  </a:lnTo>
                  <a:lnTo>
                    <a:pt x="6937400" y="328256"/>
                  </a:lnTo>
                  <a:close/>
                </a:path>
                <a:path w="6938009" h="5312409">
                  <a:moveTo>
                    <a:pt x="6937400" y="252018"/>
                  </a:moveTo>
                  <a:lnTo>
                    <a:pt x="6935902" y="244602"/>
                  </a:lnTo>
                  <a:lnTo>
                    <a:pt x="6931812" y="238544"/>
                  </a:lnTo>
                  <a:lnTo>
                    <a:pt x="6925767" y="234467"/>
                  </a:lnTo>
                  <a:lnTo>
                    <a:pt x="6918350" y="232968"/>
                  </a:lnTo>
                  <a:lnTo>
                    <a:pt x="6910933" y="234467"/>
                  </a:lnTo>
                  <a:lnTo>
                    <a:pt x="6904876" y="238556"/>
                  </a:lnTo>
                  <a:lnTo>
                    <a:pt x="6900786" y="244614"/>
                  </a:lnTo>
                  <a:lnTo>
                    <a:pt x="6899300" y="252056"/>
                  </a:lnTo>
                  <a:lnTo>
                    <a:pt x="6900786" y="259473"/>
                  </a:lnTo>
                  <a:lnTo>
                    <a:pt x="6904876" y="265531"/>
                  </a:lnTo>
                  <a:lnTo>
                    <a:pt x="6910933" y="269608"/>
                  </a:lnTo>
                  <a:lnTo>
                    <a:pt x="6918350" y="271106"/>
                  </a:lnTo>
                  <a:lnTo>
                    <a:pt x="6925767" y="269608"/>
                  </a:lnTo>
                  <a:lnTo>
                    <a:pt x="6931812" y="265531"/>
                  </a:lnTo>
                  <a:lnTo>
                    <a:pt x="6935902" y="259473"/>
                  </a:lnTo>
                  <a:lnTo>
                    <a:pt x="6937400" y="252018"/>
                  </a:lnTo>
                  <a:close/>
                </a:path>
                <a:path w="6938009" h="5312409">
                  <a:moveTo>
                    <a:pt x="6937400" y="175780"/>
                  </a:moveTo>
                  <a:lnTo>
                    <a:pt x="6935902" y="168363"/>
                  </a:lnTo>
                  <a:lnTo>
                    <a:pt x="6931812" y="162306"/>
                  </a:lnTo>
                  <a:lnTo>
                    <a:pt x="6925767" y="158229"/>
                  </a:lnTo>
                  <a:lnTo>
                    <a:pt x="6918350" y="156730"/>
                  </a:lnTo>
                  <a:lnTo>
                    <a:pt x="6910933" y="158229"/>
                  </a:lnTo>
                  <a:lnTo>
                    <a:pt x="6904876" y="162318"/>
                  </a:lnTo>
                  <a:lnTo>
                    <a:pt x="6900786" y="168376"/>
                  </a:lnTo>
                  <a:lnTo>
                    <a:pt x="6899300" y="175818"/>
                  </a:lnTo>
                  <a:lnTo>
                    <a:pt x="6900786" y="183235"/>
                  </a:lnTo>
                  <a:lnTo>
                    <a:pt x="6904876" y="189293"/>
                  </a:lnTo>
                  <a:lnTo>
                    <a:pt x="6910933" y="193370"/>
                  </a:lnTo>
                  <a:lnTo>
                    <a:pt x="6918350" y="194868"/>
                  </a:lnTo>
                  <a:lnTo>
                    <a:pt x="6925767" y="193370"/>
                  </a:lnTo>
                  <a:lnTo>
                    <a:pt x="6931812" y="189293"/>
                  </a:lnTo>
                  <a:lnTo>
                    <a:pt x="6935902" y="183235"/>
                  </a:lnTo>
                  <a:lnTo>
                    <a:pt x="6937400" y="17578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207019" y="5039208"/>
              <a:ext cx="1964689" cy="365760"/>
            </a:xfrm>
            <a:custGeom>
              <a:avLst/>
              <a:gdLst/>
              <a:ahLst/>
              <a:cxnLst/>
              <a:rect l="l" t="t" r="r" b="b"/>
              <a:pathLst>
                <a:path w="1964690" h="365760">
                  <a:moveTo>
                    <a:pt x="1903620" y="0"/>
                  </a:moveTo>
                  <a:lnTo>
                    <a:pt x="60961" y="0"/>
                  </a:lnTo>
                  <a:lnTo>
                    <a:pt x="37231" y="4790"/>
                  </a:lnTo>
                  <a:lnTo>
                    <a:pt x="17854" y="17855"/>
                  </a:lnTo>
                  <a:lnTo>
                    <a:pt x="4790" y="37232"/>
                  </a:lnTo>
                  <a:lnTo>
                    <a:pt x="0" y="60961"/>
                  </a:lnTo>
                  <a:lnTo>
                    <a:pt x="0" y="304798"/>
                  </a:lnTo>
                  <a:lnTo>
                    <a:pt x="4790" y="328527"/>
                  </a:lnTo>
                  <a:lnTo>
                    <a:pt x="17854" y="347904"/>
                  </a:lnTo>
                  <a:lnTo>
                    <a:pt x="37231" y="360969"/>
                  </a:lnTo>
                  <a:lnTo>
                    <a:pt x="60961" y="365760"/>
                  </a:lnTo>
                  <a:lnTo>
                    <a:pt x="1903620" y="365760"/>
                  </a:lnTo>
                  <a:lnTo>
                    <a:pt x="1927349" y="360969"/>
                  </a:lnTo>
                  <a:lnTo>
                    <a:pt x="1946726" y="347904"/>
                  </a:lnTo>
                  <a:lnTo>
                    <a:pt x="1959791" y="328527"/>
                  </a:lnTo>
                  <a:lnTo>
                    <a:pt x="1964582" y="304798"/>
                  </a:lnTo>
                  <a:lnTo>
                    <a:pt x="1964582" y="60961"/>
                  </a:lnTo>
                  <a:lnTo>
                    <a:pt x="1959791" y="37232"/>
                  </a:lnTo>
                  <a:lnTo>
                    <a:pt x="1946726" y="17855"/>
                  </a:lnTo>
                  <a:lnTo>
                    <a:pt x="1927349" y="4790"/>
                  </a:lnTo>
                  <a:lnTo>
                    <a:pt x="1903620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14000" y="6508102"/>
              <a:ext cx="1188720" cy="322580"/>
            </a:xfrm>
            <a:custGeom>
              <a:avLst/>
              <a:gdLst/>
              <a:ahLst/>
              <a:cxnLst/>
              <a:rect l="l" t="t" r="r" b="b"/>
              <a:pathLst>
                <a:path w="1188720" h="322579">
                  <a:moveTo>
                    <a:pt x="114300" y="114300"/>
                  </a:move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322376"/>
                  </a:lnTo>
                  <a:lnTo>
                    <a:pt x="76200" y="322376"/>
                  </a:lnTo>
                  <a:lnTo>
                    <a:pt x="76200" y="114300"/>
                  </a:lnTo>
                  <a:lnTo>
                    <a:pt x="114300" y="114300"/>
                  </a:lnTo>
                  <a:close/>
                </a:path>
                <a:path w="1188720" h="322579">
                  <a:moveTo>
                    <a:pt x="1188593" y="114300"/>
                  </a:moveTo>
                  <a:lnTo>
                    <a:pt x="1179068" y="95250"/>
                  </a:lnTo>
                  <a:lnTo>
                    <a:pt x="1131443" y="0"/>
                  </a:lnTo>
                  <a:lnTo>
                    <a:pt x="1074293" y="114300"/>
                  </a:lnTo>
                  <a:lnTo>
                    <a:pt x="1112393" y="114300"/>
                  </a:lnTo>
                  <a:lnTo>
                    <a:pt x="1112393" y="322376"/>
                  </a:lnTo>
                  <a:lnTo>
                    <a:pt x="1150493" y="322376"/>
                  </a:lnTo>
                  <a:lnTo>
                    <a:pt x="1150493" y="114300"/>
                  </a:lnTo>
                  <a:lnTo>
                    <a:pt x="1188593" y="11430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655907" y="6830470"/>
              <a:ext cx="1111250" cy="0"/>
            </a:xfrm>
            <a:custGeom>
              <a:avLst/>
              <a:gdLst/>
              <a:ahLst/>
              <a:cxnLst/>
              <a:rect l="l" t="t" r="r" b="b"/>
              <a:pathLst>
                <a:path w="1111250" h="0">
                  <a:moveTo>
                    <a:pt x="0" y="0"/>
                  </a:moveTo>
                  <a:lnTo>
                    <a:pt x="1111123" y="1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170516" y="7010373"/>
              <a:ext cx="1276985" cy="0"/>
            </a:xfrm>
            <a:custGeom>
              <a:avLst/>
              <a:gdLst/>
              <a:ahLst/>
              <a:cxnLst/>
              <a:rect l="l" t="t" r="r" b="b"/>
              <a:pathLst>
                <a:path w="1276984" h="0">
                  <a:moveTo>
                    <a:pt x="1276736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447252" y="5222089"/>
              <a:ext cx="0" cy="1807210"/>
            </a:xfrm>
            <a:custGeom>
              <a:avLst/>
              <a:gdLst/>
              <a:ahLst/>
              <a:cxnLst/>
              <a:rect l="l" t="t" r="r" b="b"/>
              <a:pathLst>
                <a:path w="0" h="1807209">
                  <a:moveTo>
                    <a:pt x="0" y="180718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206082" y="5179028"/>
              <a:ext cx="257810" cy="114300"/>
            </a:xfrm>
            <a:custGeom>
              <a:avLst/>
              <a:gdLst/>
              <a:ahLst/>
              <a:cxnLst/>
              <a:rect l="l" t="t" r="r" b="b"/>
              <a:pathLst>
                <a:path w="257809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257809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257809" h="114300">
                  <a:moveTo>
                    <a:pt x="257402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57402" y="76200"/>
                  </a:lnTo>
                  <a:lnTo>
                    <a:pt x="257402" y="3810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207018" y="3920041"/>
              <a:ext cx="1964689" cy="647700"/>
            </a:xfrm>
            <a:custGeom>
              <a:avLst/>
              <a:gdLst/>
              <a:ahLst/>
              <a:cxnLst/>
              <a:rect l="l" t="t" r="r" b="b"/>
              <a:pathLst>
                <a:path w="1964690" h="647700">
                  <a:moveTo>
                    <a:pt x="1856704" y="0"/>
                  </a:moveTo>
                  <a:lnTo>
                    <a:pt x="107880" y="0"/>
                  </a:lnTo>
                  <a:lnTo>
                    <a:pt x="65888" y="8477"/>
                  </a:lnTo>
                  <a:lnTo>
                    <a:pt x="31597" y="31597"/>
                  </a:lnTo>
                  <a:lnTo>
                    <a:pt x="8477" y="65888"/>
                  </a:lnTo>
                  <a:lnTo>
                    <a:pt x="0" y="107880"/>
                  </a:lnTo>
                  <a:lnTo>
                    <a:pt x="0" y="539389"/>
                  </a:lnTo>
                  <a:lnTo>
                    <a:pt x="8477" y="581381"/>
                  </a:lnTo>
                  <a:lnTo>
                    <a:pt x="31597" y="615672"/>
                  </a:lnTo>
                  <a:lnTo>
                    <a:pt x="65888" y="638791"/>
                  </a:lnTo>
                  <a:lnTo>
                    <a:pt x="107880" y="647269"/>
                  </a:lnTo>
                  <a:lnTo>
                    <a:pt x="1856704" y="647269"/>
                  </a:lnTo>
                  <a:lnTo>
                    <a:pt x="1898695" y="638791"/>
                  </a:lnTo>
                  <a:lnTo>
                    <a:pt x="1932986" y="615672"/>
                  </a:lnTo>
                  <a:lnTo>
                    <a:pt x="1956106" y="581381"/>
                  </a:lnTo>
                  <a:lnTo>
                    <a:pt x="1964584" y="539389"/>
                  </a:lnTo>
                  <a:lnTo>
                    <a:pt x="1964584" y="107880"/>
                  </a:lnTo>
                  <a:lnTo>
                    <a:pt x="1956106" y="65888"/>
                  </a:lnTo>
                  <a:lnTo>
                    <a:pt x="1932986" y="31597"/>
                  </a:lnTo>
                  <a:lnTo>
                    <a:pt x="1898695" y="8477"/>
                  </a:lnTo>
                  <a:lnTo>
                    <a:pt x="1856704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1132163" y="3091094"/>
              <a:ext cx="114300" cy="829310"/>
            </a:xfrm>
            <a:custGeom>
              <a:avLst/>
              <a:gdLst/>
              <a:ahLst/>
              <a:cxnLst/>
              <a:rect l="l" t="t" r="r" b="b"/>
              <a:pathLst>
                <a:path w="114300" h="829310">
                  <a:moveTo>
                    <a:pt x="76201" y="95250"/>
                  </a:moveTo>
                  <a:lnTo>
                    <a:pt x="38101" y="95250"/>
                  </a:lnTo>
                  <a:lnTo>
                    <a:pt x="38096" y="828906"/>
                  </a:lnTo>
                  <a:lnTo>
                    <a:pt x="76196" y="828907"/>
                  </a:lnTo>
                  <a:lnTo>
                    <a:pt x="76201" y="95250"/>
                  </a:lnTo>
                  <a:close/>
                </a:path>
                <a:path w="114300" h="829310">
                  <a:moveTo>
                    <a:pt x="57151" y="0"/>
                  </a:moveTo>
                  <a:lnTo>
                    <a:pt x="0" y="114300"/>
                  </a:lnTo>
                  <a:lnTo>
                    <a:pt x="38101" y="114300"/>
                  </a:lnTo>
                  <a:lnTo>
                    <a:pt x="38101" y="95250"/>
                  </a:lnTo>
                  <a:lnTo>
                    <a:pt x="104775" y="95250"/>
                  </a:lnTo>
                  <a:lnTo>
                    <a:pt x="57151" y="0"/>
                  </a:lnTo>
                  <a:close/>
                </a:path>
                <a:path w="114300" h="829310">
                  <a:moveTo>
                    <a:pt x="104775" y="95250"/>
                  </a:moveTo>
                  <a:lnTo>
                    <a:pt x="76201" y="95250"/>
                  </a:lnTo>
                  <a:lnTo>
                    <a:pt x="76201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196859" y="3414227"/>
              <a:ext cx="1964689" cy="365760"/>
            </a:xfrm>
            <a:custGeom>
              <a:avLst/>
              <a:gdLst/>
              <a:ahLst/>
              <a:cxnLst/>
              <a:rect l="l" t="t" r="r" b="b"/>
              <a:pathLst>
                <a:path w="1964690" h="365760">
                  <a:moveTo>
                    <a:pt x="1903620" y="0"/>
                  </a:moveTo>
                  <a:lnTo>
                    <a:pt x="60961" y="0"/>
                  </a:lnTo>
                  <a:lnTo>
                    <a:pt x="37232" y="4790"/>
                  </a:lnTo>
                  <a:lnTo>
                    <a:pt x="17855" y="17854"/>
                  </a:lnTo>
                  <a:lnTo>
                    <a:pt x="4790" y="37231"/>
                  </a:lnTo>
                  <a:lnTo>
                    <a:pt x="0" y="60961"/>
                  </a:lnTo>
                  <a:lnTo>
                    <a:pt x="0" y="304797"/>
                  </a:lnTo>
                  <a:lnTo>
                    <a:pt x="4790" y="328526"/>
                  </a:lnTo>
                  <a:lnTo>
                    <a:pt x="17855" y="347904"/>
                  </a:lnTo>
                  <a:lnTo>
                    <a:pt x="37232" y="360969"/>
                  </a:lnTo>
                  <a:lnTo>
                    <a:pt x="60961" y="365759"/>
                  </a:lnTo>
                  <a:lnTo>
                    <a:pt x="1903620" y="365759"/>
                  </a:lnTo>
                  <a:lnTo>
                    <a:pt x="1927350" y="360969"/>
                  </a:lnTo>
                  <a:lnTo>
                    <a:pt x="1946727" y="347904"/>
                  </a:lnTo>
                  <a:lnTo>
                    <a:pt x="1959792" y="328526"/>
                  </a:lnTo>
                  <a:lnTo>
                    <a:pt x="1964583" y="304797"/>
                  </a:lnTo>
                  <a:lnTo>
                    <a:pt x="1964583" y="60961"/>
                  </a:lnTo>
                  <a:lnTo>
                    <a:pt x="1959792" y="37231"/>
                  </a:lnTo>
                  <a:lnTo>
                    <a:pt x="1946727" y="17854"/>
                  </a:lnTo>
                  <a:lnTo>
                    <a:pt x="1927350" y="4790"/>
                  </a:lnTo>
                  <a:lnTo>
                    <a:pt x="1903620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0449693" y="3418331"/>
            <a:ext cx="145859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65">
                <a:solidFill>
                  <a:srgbClr val="130F24"/>
                </a:solidFill>
                <a:latin typeface="Arial Black"/>
                <a:cs typeface="Arial Black"/>
              </a:rPr>
              <a:t>Add</a:t>
            </a:r>
            <a:r>
              <a:rPr dirty="0" sz="2000" spc="-13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500">
                <a:solidFill>
                  <a:srgbClr val="130F24"/>
                </a:solidFill>
                <a:latin typeface="Arial Black"/>
                <a:cs typeface="Arial Black"/>
              </a:rPr>
              <a:t>&amp;</a:t>
            </a:r>
            <a:r>
              <a:rPr dirty="0" sz="2000" spc="-12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165">
                <a:solidFill>
                  <a:srgbClr val="130F24"/>
                </a:solidFill>
                <a:latin typeface="Arial Black"/>
                <a:cs typeface="Arial Black"/>
              </a:rPr>
              <a:t>Norm</a:t>
            </a:r>
            <a:endParaRPr sz="2000">
              <a:latin typeface="Arial Black"/>
              <a:cs typeface="Arial Black"/>
            </a:endParaRPr>
          </a:p>
          <a:p>
            <a:pPr marL="169545" marR="33020" indent="-108585">
              <a:lnSpc>
                <a:spcPct val="100000"/>
              </a:lnSpc>
              <a:spcBef>
                <a:spcPts val="1485"/>
              </a:spcBef>
            </a:pPr>
            <a:r>
              <a:rPr dirty="0" sz="2000" spc="-80">
                <a:solidFill>
                  <a:srgbClr val="FFFFFF"/>
                </a:solidFill>
                <a:latin typeface="Arial Black"/>
                <a:cs typeface="Arial Black"/>
              </a:rPr>
              <a:t>Multi-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Head </a:t>
            </a:r>
            <a:r>
              <a:rPr dirty="0" sz="2000" spc="-55">
                <a:solidFill>
                  <a:srgbClr val="FFFFFF"/>
                </a:solidFill>
                <a:latin typeface="Arial Black"/>
                <a:cs typeface="Arial Black"/>
              </a:rPr>
              <a:t>Attention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10196858" y="1912535"/>
            <a:ext cx="1964689" cy="1193800"/>
            <a:chOff x="10196858" y="1912535"/>
            <a:chExt cx="1964689" cy="1193800"/>
          </a:xfrm>
        </p:grpSpPr>
        <p:sp>
          <p:nvSpPr>
            <p:cNvPr id="40" name="object 40" descr=""/>
            <p:cNvSpPr/>
            <p:nvPr/>
          </p:nvSpPr>
          <p:spPr>
            <a:xfrm>
              <a:off x="10196858" y="2740091"/>
              <a:ext cx="1964689" cy="365760"/>
            </a:xfrm>
            <a:custGeom>
              <a:avLst/>
              <a:gdLst/>
              <a:ahLst/>
              <a:cxnLst/>
              <a:rect l="l" t="t" r="r" b="b"/>
              <a:pathLst>
                <a:path w="1964690" h="365760">
                  <a:moveTo>
                    <a:pt x="1903620" y="0"/>
                  </a:moveTo>
                  <a:lnTo>
                    <a:pt x="60961" y="0"/>
                  </a:lnTo>
                  <a:lnTo>
                    <a:pt x="37232" y="4790"/>
                  </a:lnTo>
                  <a:lnTo>
                    <a:pt x="17855" y="17855"/>
                  </a:lnTo>
                  <a:lnTo>
                    <a:pt x="4790" y="37232"/>
                  </a:lnTo>
                  <a:lnTo>
                    <a:pt x="0" y="60961"/>
                  </a:lnTo>
                  <a:lnTo>
                    <a:pt x="0" y="304798"/>
                  </a:lnTo>
                  <a:lnTo>
                    <a:pt x="4790" y="328527"/>
                  </a:lnTo>
                  <a:lnTo>
                    <a:pt x="17855" y="347904"/>
                  </a:lnTo>
                  <a:lnTo>
                    <a:pt x="37232" y="360969"/>
                  </a:lnTo>
                  <a:lnTo>
                    <a:pt x="60961" y="365760"/>
                  </a:lnTo>
                  <a:lnTo>
                    <a:pt x="1903620" y="365760"/>
                  </a:lnTo>
                  <a:lnTo>
                    <a:pt x="1927349" y="360969"/>
                  </a:lnTo>
                  <a:lnTo>
                    <a:pt x="1946726" y="347904"/>
                  </a:lnTo>
                  <a:lnTo>
                    <a:pt x="1959791" y="328527"/>
                  </a:lnTo>
                  <a:lnTo>
                    <a:pt x="1964582" y="304798"/>
                  </a:lnTo>
                  <a:lnTo>
                    <a:pt x="1964582" y="60961"/>
                  </a:lnTo>
                  <a:lnTo>
                    <a:pt x="1959791" y="37232"/>
                  </a:lnTo>
                  <a:lnTo>
                    <a:pt x="1946726" y="17855"/>
                  </a:lnTo>
                  <a:lnTo>
                    <a:pt x="1927349" y="4790"/>
                  </a:lnTo>
                  <a:lnTo>
                    <a:pt x="1903620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1132163" y="1912535"/>
              <a:ext cx="114300" cy="829310"/>
            </a:xfrm>
            <a:custGeom>
              <a:avLst/>
              <a:gdLst/>
              <a:ahLst/>
              <a:cxnLst/>
              <a:rect l="l" t="t" r="r" b="b"/>
              <a:pathLst>
                <a:path w="114300" h="829310">
                  <a:moveTo>
                    <a:pt x="76201" y="95250"/>
                  </a:moveTo>
                  <a:lnTo>
                    <a:pt x="38101" y="95250"/>
                  </a:lnTo>
                  <a:lnTo>
                    <a:pt x="38096" y="828907"/>
                  </a:lnTo>
                  <a:lnTo>
                    <a:pt x="76196" y="828907"/>
                  </a:lnTo>
                  <a:lnTo>
                    <a:pt x="76201" y="95250"/>
                  </a:lnTo>
                  <a:close/>
                </a:path>
                <a:path w="114300" h="829310">
                  <a:moveTo>
                    <a:pt x="57151" y="0"/>
                  </a:moveTo>
                  <a:lnTo>
                    <a:pt x="0" y="114300"/>
                  </a:lnTo>
                  <a:lnTo>
                    <a:pt x="38101" y="114300"/>
                  </a:lnTo>
                  <a:lnTo>
                    <a:pt x="38101" y="95250"/>
                  </a:lnTo>
                  <a:lnTo>
                    <a:pt x="104775" y="95250"/>
                  </a:lnTo>
                  <a:lnTo>
                    <a:pt x="57151" y="0"/>
                  </a:lnTo>
                  <a:close/>
                </a:path>
                <a:path w="114300" h="829310">
                  <a:moveTo>
                    <a:pt x="104775" y="95250"/>
                  </a:moveTo>
                  <a:lnTo>
                    <a:pt x="76201" y="95250"/>
                  </a:lnTo>
                  <a:lnTo>
                    <a:pt x="76201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196859" y="2255987"/>
              <a:ext cx="1964689" cy="365760"/>
            </a:xfrm>
            <a:custGeom>
              <a:avLst/>
              <a:gdLst/>
              <a:ahLst/>
              <a:cxnLst/>
              <a:rect l="l" t="t" r="r" b="b"/>
              <a:pathLst>
                <a:path w="1964690" h="365760">
                  <a:moveTo>
                    <a:pt x="1903620" y="0"/>
                  </a:moveTo>
                  <a:lnTo>
                    <a:pt x="60961" y="0"/>
                  </a:lnTo>
                  <a:lnTo>
                    <a:pt x="37232" y="4790"/>
                  </a:lnTo>
                  <a:lnTo>
                    <a:pt x="17855" y="17854"/>
                  </a:lnTo>
                  <a:lnTo>
                    <a:pt x="4790" y="37231"/>
                  </a:lnTo>
                  <a:lnTo>
                    <a:pt x="0" y="60961"/>
                  </a:lnTo>
                  <a:lnTo>
                    <a:pt x="0" y="304797"/>
                  </a:lnTo>
                  <a:lnTo>
                    <a:pt x="4790" y="328526"/>
                  </a:lnTo>
                  <a:lnTo>
                    <a:pt x="17855" y="347904"/>
                  </a:lnTo>
                  <a:lnTo>
                    <a:pt x="37232" y="360969"/>
                  </a:lnTo>
                  <a:lnTo>
                    <a:pt x="60961" y="365759"/>
                  </a:lnTo>
                  <a:lnTo>
                    <a:pt x="1903620" y="365759"/>
                  </a:lnTo>
                  <a:lnTo>
                    <a:pt x="1927350" y="360969"/>
                  </a:lnTo>
                  <a:lnTo>
                    <a:pt x="1946727" y="347904"/>
                  </a:lnTo>
                  <a:lnTo>
                    <a:pt x="1959792" y="328526"/>
                  </a:lnTo>
                  <a:lnTo>
                    <a:pt x="1964583" y="304797"/>
                  </a:lnTo>
                  <a:lnTo>
                    <a:pt x="1964583" y="60961"/>
                  </a:lnTo>
                  <a:lnTo>
                    <a:pt x="1959792" y="37231"/>
                  </a:lnTo>
                  <a:lnTo>
                    <a:pt x="1946727" y="17854"/>
                  </a:lnTo>
                  <a:lnTo>
                    <a:pt x="1927350" y="4790"/>
                  </a:lnTo>
                  <a:lnTo>
                    <a:pt x="1903620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0345077" y="2080260"/>
            <a:ext cx="1668145" cy="9950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4139">
              <a:lnSpc>
                <a:spcPct val="159000"/>
              </a:lnSpc>
              <a:spcBef>
                <a:spcPts val="100"/>
              </a:spcBef>
            </a:pPr>
            <a:r>
              <a:rPr dirty="0" sz="2000" spc="-165">
                <a:solidFill>
                  <a:srgbClr val="130F24"/>
                </a:solidFill>
                <a:latin typeface="Arial Black"/>
                <a:cs typeface="Arial Black"/>
              </a:rPr>
              <a:t>Add</a:t>
            </a:r>
            <a:r>
              <a:rPr dirty="0" sz="2000" spc="-13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500">
                <a:solidFill>
                  <a:srgbClr val="130F24"/>
                </a:solidFill>
                <a:latin typeface="Arial Black"/>
                <a:cs typeface="Arial Black"/>
              </a:rPr>
              <a:t>&amp;</a:t>
            </a:r>
            <a:r>
              <a:rPr dirty="0" sz="2000" spc="-12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20">
                <a:solidFill>
                  <a:srgbClr val="130F24"/>
                </a:solidFill>
                <a:latin typeface="Arial Black"/>
                <a:cs typeface="Arial Black"/>
              </a:rPr>
              <a:t>Norm </a:t>
            </a:r>
            <a:r>
              <a:rPr dirty="0" sz="2000" spc="-170">
                <a:solidFill>
                  <a:srgbClr val="FFFFFF"/>
                </a:solidFill>
                <a:latin typeface="Arial Black"/>
                <a:cs typeface="Arial Black"/>
              </a:rPr>
              <a:t>Feed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95">
                <a:solidFill>
                  <a:srgbClr val="FFFFFF"/>
                </a:solidFill>
                <a:latin typeface="Arial Black"/>
                <a:cs typeface="Arial Black"/>
              </a:rPr>
              <a:t>Forward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10196858" y="843465"/>
            <a:ext cx="1964689" cy="1016000"/>
            <a:chOff x="10196858" y="843465"/>
            <a:chExt cx="1964689" cy="1016000"/>
          </a:xfrm>
        </p:grpSpPr>
        <p:sp>
          <p:nvSpPr>
            <p:cNvPr id="45" name="object 45" descr=""/>
            <p:cNvSpPr/>
            <p:nvPr/>
          </p:nvSpPr>
          <p:spPr>
            <a:xfrm>
              <a:off x="10196858" y="1493705"/>
              <a:ext cx="1964689" cy="365760"/>
            </a:xfrm>
            <a:custGeom>
              <a:avLst/>
              <a:gdLst/>
              <a:ahLst/>
              <a:cxnLst/>
              <a:rect l="l" t="t" r="r" b="b"/>
              <a:pathLst>
                <a:path w="1964690" h="365760">
                  <a:moveTo>
                    <a:pt x="1903620" y="0"/>
                  </a:moveTo>
                  <a:lnTo>
                    <a:pt x="60961" y="0"/>
                  </a:lnTo>
                  <a:lnTo>
                    <a:pt x="37232" y="4790"/>
                  </a:lnTo>
                  <a:lnTo>
                    <a:pt x="17855" y="17855"/>
                  </a:lnTo>
                  <a:lnTo>
                    <a:pt x="4790" y="37233"/>
                  </a:lnTo>
                  <a:lnTo>
                    <a:pt x="0" y="60962"/>
                  </a:lnTo>
                  <a:lnTo>
                    <a:pt x="0" y="304798"/>
                  </a:lnTo>
                  <a:lnTo>
                    <a:pt x="4790" y="328528"/>
                  </a:lnTo>
                  <a:lnTo>
                    <a:pt x="17855" y="347905"/>
                  </a:lnTo>
                  <a:lnTo>
                    <a:pt x="37232" y="360969"/>
                  </a:lnTo>
                  <a:lnTo>
                    <a:pt x="60961" y="365759"/>
                  </a:lnTo>
                  <a:lnTo>
                    <a:pt x="1903620" y="365759"/>
                  </a:lnTo>
                  <a:lnTo>
                    <a:pt x="1927350" y="360969"/>
                  </a:lnTo>
                  <a:lnTo>
                    <a:pt x="1946727" y="347905"/>
                  </a:lnTo>
                  <a:lnTo>
                    <a:pt x="1959792" y="328528"/>
                  </a:lnTo>
                  <a:lnTo>
                    <a:pt x="1964583" y="304798"/>
                  </a:lnTo>
                  <a:lnTo>
                    <a:pt x="1964583" y="60962"/>
                  </a:lnTo>
                  <a:lnTo>
                    <a:pt x="1959792" y="37233"/>
                  </a:lnTo>
                  <a:lnTo>
                    <a:pt x="1946727" y="17855"/>
                  </a:lnTo>
                  <a:lnTo>
                    <a:pt x="1927350" y="4790"/>
                  </a:lnTo>
                  <a:lnTo>
                    <a:pt x="1903620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1128087" y="1211494"/>
              <a:ext cx="114300" cy="283210"/>
            </a:xfrm>
            <a:custGeom>
              <a:avLst/>
              <a:gdLst/>
              <a:ahLst/>
              <a:cxnLst/>
              <a:rect l="l" t="t" r="r" b="b"/>
              <a:pathLst>
                <a:path w="114300" h="283209">
                  <a:moveTo>
                    <a:pt x="38074" y="113540"/>
                  </a:moveTo>
                  <a:lnTo>
                    <a:pt x="32025" y="281525"/>
                  </a:lnTo>
                  <a:lnTo>
                    <a:pt x="70100" y="282896"/>
                  </a:lnTo>
                  <a:lnTo>
                    <a:pt x="76150" y="114911"/>
                  </a:lnTo>
                  <a:lnTo>
                    <a:pt x="38074" y="113540"/>
                  </a:lnTo>
                  <a:close/>
                </a:path>
                <a:path w="114300" h="283209">
                  <a:moveTo>
                    <a:pt x="104299" y="94503"/>
                  </a:moveTo>
                  <a:lnTo>
                    <a:pt x="38760" y="94503"/>
                  </a:lnTo>
                  <a:lnTo>
                    <a:pt x="76836" y="95873"/>
                  </a:lnTo>
                  <a:lnTo>
                    <a:pt x="76150" y="114911"/>
                  </a:lnTo>
                  <a:lnTo>
                    <a:pt x="114226" y="116282"/>
                  </a:lnTo>
                  <a:lnTo>
                    <a:pt x="104299" y="94503"/>
                  </a:lnTo>
                  <a:close/>
                </a:path>
                <a:path w="114300" h="283209">
                  <a:moveTo>
                    <a:pt x="38760" y="94503"/>
                  </a:moveTo>
                  <a:lnTo>
                    <a:pt x="38074" y="113540"/>
                  </a:lnTo>
                  <a:lnTo>
                    <a:pt x="76150" y="114911"/>
                  </a:lnTo>
                  <a:lnTo>
                    <a:pt x="76836" y="95873"/>
                  </a:lnTo>
                  <a:lnTo>
                    <a:pt x="38760" y="94503"/>
                  </a:lnTo>
                  <a:close/>
                </a:path>
                <a:path w="114300" h="283209">
                  <a:moveTo>
                    <a:pt x="61226" y="0"/>
                  </a:moveTo>
                  <a:lnTo>
                    <a:pt x="0" y="112168"/>
                  </a:lnTo>
                  <a:lnTo>
                    <a:pt x="38074" y="113540"/>
                  </a:lnTo>
                  <a:lnTo>
                    <a:pt x="38760" y="94503"/>
                  </a:lnTo>
                  <a:lnTo>
                    <a:pt x="104299" y="94503"/>
                  </a:lnTo>
                  <a:lnTo>
                    <a:pt x="61226" y="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196858" y="843465"/>
              <a:ext cx="1964689" cy="365760"/>
            </a:xfrm>
            <a:custGeom>
              <a:avLst/>
              <a:gdLst/>
              <a:ahLst/>
              <a:cxnLst/>
              <a:rect l="l" t="t" r="r" b="b"/>
              <a:pathLst>
                <a:path w="1964690" h="365759">
                  <a:moveTo>
                    <a:pt x="1903620" y="0"/>
                  </a:moveTo>
                  <a:lnTo>
                    <a:pt x="60961" y="0"/>
                  </a:lnTo>
                  <a:lnTo>
                    <a:pt x="37232" y="4790"/>
                  </a:lnTo>
                  <a:lnTo>
                    <a:pt x="17855" y="17855"/>
                  </a:lnTo>
                  <a:lnTo>
                    <a:pt x="4790" y="37233"/>
                  </a:lnTo>
                  <a:lnTo>
                    <a:pt x="0" y="60962"/>
                  </a:lnTo>
                  <a:lnTo>
                    <a:pt x="0" y="304798"/>
                  </a:lnTo>
                  <a:lnTo>
                    <a:pt x="4790" y="328528"/>
                  </a:lnTo>
                  <a:lnTo>
                    <a:pt x="17855" y="347905"/>
                  </a:lnTo>
                  <a:lnTo>
                    <a:pt x="37232" y="360969"/>
                  </a:lnTo>
                  <a:lnTo>
                    <a:pt x="60961" y="365760"/>
                  </a:lnTo>
                  <a:lnTo>
                    <a:pt x="1903620" y="365760"/>
                  </a:lnTo>
                  <a:lnTo>
                    <a:pt x="1927350" y="360969"/>
                  </a:lnTo>
                  <a:lnTo>
                    <a:pt x="1946727" y="347905"/>
                  </a:lnTo>
                  <a:lnTo>
                    <a:pt x="1959792" y="328528"/>
                  </a:lnTo>
                  <a:lnTo>
                    <a:pt x="1964583" y="304798"/>
                  </a:lnTo>
                  <a:lnTo>
                    <a:pt x="1964583" y="60962"/>
                  </a:lnTo>
                  <a:lnTo>
                    <a:pt x="1959792" y="37233"/>
                  </a:lnTo>
                  <a:lnTo>
                    <a:pt x="1946727" y="17855"/>
                  </a:lnTo>
                  <a:lnTo>
                    <a:pt x="1927350" y="4790"/>
                  </a:lnTo>
                  <a:lnTo>
                    <a:pt x="1903620" y="0"/>
                  </a:lnTo>
                  <a:close/>
                </a:path>
              </a:pathLst>
            </a:custGeom>
            <a:solidFill>
              <a:srgbClr val="02E0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9942851" y="263652"/>
            <a:ext cx="2463800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000" spc="-114">
                <a:solidFill>
                  <a:srgbClr val="171717"/>
                </a:solidFill>
                <a:latin typeface="Arial Black"/>
                <a:cs typeface="Arial Black"/>
              </a:rPr>
              <a:t>Output</a:t>
            </a:r>
            <a:r>
              <a:rPr dirty="0" sz="2000" spc="-110">
                <a:solidFill>
                  <a:srgbClr val="171717"/>
                </a:solidFill>
                <a:latin typeface="Arial Black"/>
                <a:cs typeface="Arial Black"/>
              </a:rPr>
              <a:t> </a:t>
            </a:r>
            <a:r>
              <a:rPr dirty="0" sz="2000" spc="-140">
                <a:solidFill>
                  <a:srgbClr val="171717"/>
                </a:solidFill>
                <a:latin typeface="Arial Black"/>
                <a:cs typeface="Arial Black"/>
              </a:rPr>
              <a:t>Probabilities</a:t>
            </a:r>
            <a:endParaRPr sz="2000">
              <a:latin typeface="Arial Black"/>
              <a:cs typeface="Arial Black"/>
            </a:endParaRPr>
          </a:p>
          <a:p>
            <a:pPr algn="ctr" marL="742315" marR="725170">
              <a:lnSpc>
                <a:spcPts val="5110"/>
              </a:lnSpc>
            </a:pPr>
            <a:r>
              <a:rPr dirty="0" sz="2000" spc="-204">
                <a:solidFill>
                  <a:srgbClr val="130F24"/>
                </a:solidFill>
                <a:latin typeface="Arial Black"/>
                <a:cs typeface="Arial Black"/>
              </a:rPr>
              <a:t>Softmax </a:t>
            </a:r>
            <a:r>
              <a:rPr dirty="0" sz="2000" spc="-10">
                <a:solidFill>
                  <a:srgbClr val="FFFFFF"/>
                </a:solidFill>
                <a:latin typeface="Arial Black"/>
                <a:cs typeface="Arial Black"/>
              </a:rPr>
              <a:t>Linear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6924738" y="3176547"/>
            <a:ext cx="5247005" cy="4708525"/>
            <a:chOff x="6924738" y="3176547"/>
            <a:chExt cx="5247005" cy="4708525"/>
          </a:xfrm>
        </p:grpSpPr>
        <p:pic>
          <p:nvPicPr>
            <p:cNvPr id="50" name="object 5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4738" y="7243108"/>
              <a:ext cx="641746" cy="64174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8440" y="7243108"/>
              <a:ext cx="641747" cy="641747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7231579" y="3205566"/>
              <a:ext cx="1939289" cy="0"/>
            </a:xfrm>
            <a:custGeom>
              <a:avLst/>
              <a:gdLst/>
              <a:ahLst/>
              <a:cxnLst/>
              <a:rect l="l" t="t" r="r" b="b"/>
              <a:pathLst>
                <a:path w="1939290" h="0">
                  <a:moveTo>
                    <a:pt x="0" y="0"/>
                  </a:moveTo>
                  <a:lnTo>
                    <a:pt x="1939061" y="1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155691" y="3195597"/>
              <a:ext cx="0" cy="1689100"/>
            </a:xfrm>
            <a:custGeom>
              <a:avLst/>
              <a:gdLst/>
              <a:ahLst/>
              <a:cxnLst/>
              <a:rect l="l" t="t" r="r" b="b"/>
              <a:pathLst>
                <a:path w="0" h="1689100">
                  <a:moveTo>
                    <a:pt x="0" y="1688909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9141659" y="4884506"/>
              <a:ext cx="1901825" cy="0"/>
            </a:xfrm>
            <a:custGeom>
              <a:avLst/>
              <a:gdLst/>
              <a:ahLst/>
              <a:cxnLst/>
              <a:rect l="l" t="t" r="r" b="b"/>
              <a:pathLst>
                <a:path w="1901825" h="0">
                  <a:moveTo>
                    <a:pt x="0" y="0"/>
                  </a:moveTo>
                  <a:lnTo>
                    <a:pt x="1901761" y="1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358590" y="4576381"/>
              <a:ext cx="751205" cy="326390"/>
            </a:xfrm>
            <a:custGeom>
              <a:avLst/>
              <a:gdLst/>
              <a:ahLst/>
              <a:cxnLst/>
              <a:rect l="l" t="t" r="r" b="b"/>
              <a:pathLst>
                <a:path w="751204" h="326389">
                  <a:moveTo>
                    <a:pt x="114287" y="114998"/>
                  </a:moveTo>
                  <a:lnTo>
                    <a:pt x="104609" y="95008"/>
                  </a:lnTo>
                  <a:lnTo>
                    <a:pt x="58559" y="0"/>
                  </a:lnTo>
                  <a:lnTo>
                    <a:pt x="0" y="113588"/>
                  </a:lnTo>
                  <a:lnTo>
                    <a:pt x="38100" y="114058"/>
                  </a:lnTo>
                  <a:lnTo>
                    <a:pt x="35483" y="325894"/>
                  </a:lnTo>
                  <a:lnTo>
                    <a:pt x="73583" y="326364"/>
                  </a:lnTo>
                  <a:lnTo>
                    <a:pt x="76200" y="114528"/>
                  </a:lnTo>
                  <a:lnTo>
                    <a:pt x="114287" y="114998"/>
                  </a:lnTo>
                  <a:close/>
                </a:path>
                <a:path w="751204" h="326389">
                  <a:moveTo>
                    <a:pt x="751192" y="114998"/>
                  </a:moveTo>
                  <a:lnTo>
                    <a:pt x="741502" y="95008"/>
                  </a:lnTo>
                  <a:lnTo>
                    <a:pt x="695452" y="0"/>
                  </a:lnTo>
                  <a:lnTo>
                    <a:pt x="636892" y="113588"/>
                  </a:lnTo>
                  <a:lnTo>
                    <a:pt x="674992" y="114058"/>
                  </a:lnTo>
                  <a:lnTo>
                    <a:pt x="672376" y="325894"/>
                  </a:lnTo>
                  <a:lnTo>
                    <a:pt x="710476" y="326364"/>
                  </a:lnTo>
                  <a:lnTo>
                    <a:pt x="713092" y="114528"/>
                  </a:lnTo>
                  <a:lnTo>
                    <a:pt x="751192" y="114998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1226120" y="5418012"/>
              <a:ext cx="0" cy="173990"/>
            </a:xfrm>
            <a:custGeom>
              <a:avLst/>
              <a:gdLst/>
              <a:ahLst/>
              <a:cxnLst/>
              <a:rect l="l" t="t" r="r" b="b"/>
              <a:pathLst>
                <a:path w="0" h="173989">
                  <a:moveTo>
                    <a:pt x="0" y="173584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207018" y="5515122"/>
              <a:ext cx="1964689" cy="952500"/>
            </a:xfrm>
            <a:custGeom>
              <a:avLst/>
              <a:gdLst/>
              <a:ahLst/>
              <a:cxnLst/>
              <a:rect l="l" t="t" r="r" b="b"/>
              <a:pathLst>
                <a:path w="1964690" h="952500">
                  <a:moveTo>
                    <a:pt x="1805896" y="0"/>
                  </a:moveTo>
                  <a:lnTo>
                    <a:pt x="158687" y="0"/>
                  </a:lnTo>
                  <a:lnTo>
                    <a:pt x="108530" y="8089"/>
                  </a:lnTo>
                  <a:lnTo>
                    <a:pt x="64969" y="30617"/>
                  </a:lnTo>
                  <a:lnTo>
                    <a:pt x="30617" y="64968"/>
                  </a:lnTo>
                  <a:lnTo>
                    <a:pt x="8090" y="108529"/>
                  </a:lnTo>
                  <a:lnTo>
                    <a:pt x="0" y="158687"/>
                  </a:lnTo>
                  <a:lnTo>
                    <a:pt x="0" y="793419"/>
                  </a:lnTo>
                  <a:lnTo>
                    <a:pt x="8090" y="843577"/>
                  </a:lnTo>
                  <a:lnTo>
                    <a:pt x="30617" y="887139"/>
                  </a:lnTo>
                  <a:lnTo>
                    <a:pt x="64969" y="921491"/>
                  </a:lnTo>
                  <a:lnTo>
                    <a:pt x="108530" y="944018"/>
                  </a:lnTo>
                  <a:lnTo>
                    <a:pt x="158687" y="952108"/>
                  </a:lnTo>
                  <a:lnTo>
                    <a:pt x="1805896" y="952108"/>
                  </a:lnTo>
                  <a:lnTo>
                    <a:pt x="1856054" y="944018"/>
                  </a:lnTo>
                  <a:lnTo>
                    <a:pt x="1899615" y="921491"/>
                  </a:lnTo>
                  <a:lnTo>
                    <a:pt x="1933966" y="887139"/>
                  </a:lnTo>
                  <a:lnTo>
                    <a:pt x="1956494" y="843577"/>
                  </a:lnTo>
                  <a:lnTo>
                    <a:pt x="1964584" y="793419"/>
                  </a:lnTo>
                  <a:lnTo>
                    <a:pt x="1964584" y="158687"/>
                  </a:lnTo>
                  <a:lnTo>
                    <a:pt x="1956494" y="108529"/>
                  </a:lnTo>
                  <a:lnTo>
                    <a:pt x="1933966" y="64968"/>
                  </a:lnTo>
                  <a:lnTo>
                    <a:pt x="1899615" y="30617"/>
                  </a:lnTo>
                  <a:lnTo>
                    <a:pt x="1856054" y="8089"/>
                  </a:lnTo>
                  <a:lnTo>
                    <a:pt x="1805896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10459853" y="4881371"/>
            <a:ext cx="1458595" cy="1567815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70"/>
              </a:spcBef>
            </a:pPr>
            <a:r>
              <a:rPr dirty="0" sz="2000" spc="-165">
                <a:solidFill>
                  <a:srgbClr val="130F24"/>
                </a:solidFill>
                <a:latin typeface="Arial Black"/>
                <a:cs typeface="Arial Black"/>
              </a:rPr>
              <a:t>Add</a:t>
            </a:r>
            <a:r>
              <a:rPr dirty="0" sz="2000" spc="-13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500">
                <a:solidFill>
                  <a:srgbClr val="130F24"/>
                </a:solidFill>
                <a:latin typeface="Arial Black"/>
                <a:cs typeface="Arial Black"/>
              </a:rPr>
              <a:t>&amp;</a:t>
            </a:r>
            <a:r>
              <a:rPr dirty="0" sz="2000" spc="-12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000" spc="-140">
                <a:solidFill>
                  <a:srgbClr val="130F24"/>
                </a:solidFill>
                <a:latin typeface="Arial Black"/>
                <a:cs typeface="Arial Black"/>
              </a:rPr>
              <a:t>Norm</a:t>
            </a:r>
            <a:endParaRPr sz="2000">
              <a:latin typeface="Arial Black"/>
              <a:cs typeface="Arial Black"/>
            </a:endParaRPr>
          </a:p>
          <a:p>
            <a:pPr algn="ctr" marL="51435" marR="43180" indent="-635">
              <a:lnSpc>
                <a:spcPct val="100000"/>
              </a:lnSpc>
              <a:spcBef>
                <a:spcPts val="1275"/>
              </a:spcBef>
            </a:pPr>
            <a:r>
              <a:rPr dirty="0" sz="2000" spc="-50">
                <a:solidFill>
                  <a:srgbClr val="FFFFFF"/>
                </a:solidFill>
                <a:latin typeface="Arial Black"/>
                <a:cs typeface="Arial Black"/>
              </a:rPr>
              <a:t>Masked </a:t>
            </a:r>
            <a:r>
              <a:rPr dirty="0" sz="2000" spc="-80">
                <a:solidFill>
                  <a:srgbClr val="FFFFFF"/>
                </a:solidFill>
                <a:latin typeface="Arial Black"/>
                <a:cs typeface="Arial Black"/>
              </a:rPr>
              <a:t>Multi-</a:t>
            </a:r>
            <a:r>
              <a:rPr dirty="0" sz="2000" spc="-185">
                <a:solidFill>
                  <a:srgbClr val="FFFFFF"/>
                </a:solidFill>
                <a:latin typeface="Arial Black"/>
                <a:cs typeface="Arial Black"/>
              </a:rPr>
              <a:t>Head </a:t>
            </a:r>
            <a:r>
              <a:rPr dirty="0" sz="2000" spc="-45">
                <a:solidFill>
                  <a:srgbClr val="FFFFFF"/>
                </a:solidFill>
                <a:latin typeface="Arial Black"/>
                <a:cs typeface="Arial Black"/>
              </a:rPr>
              <a:t>Attention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11128088" y="570729"/>
            <a:ext cx="114300" cy="283210"/>
          </a:xfrm>
          <a:custGeom>
            <a:avLst/>
            <a:gdLst/>
            <a:ahLst/>
            <a:cxnLst/>
            <a:rect l="l" t="t" r="r" b="b"/>
            <a:pathLst>
              <a:path w="114300" h="283209">
                <a:moveTo>
                  <a:pt x="38074" y="113540"/>
                </a:moveTo>
                <a:lnTo>
                  <a:pt x="32025" y="281524"/>
                </a:lnTo>
                <a:lnTo>
                  <a:pt x="70100" y="282896"/>
                </a:lnTo>
                <a:lnTo>
                  <a:pt x="76150" y="114911"/>
                </a:lnTo>
                <a:lnTo>
                  <a:pt x="38074" y="113540"/>
                </a:lnTo>
                <a:close/>
              </a:path>
              <a:path w="114300" h="283209">
                <a:moveTo>
                  <a:pt x="104299" y="94501"/>
                </a:moveTo>
                <a:lnTo>
                  <a:pt x="38760" y="94501"/>
                </a:lnTo>
                <a:lnTo>
                  <a:pt x="76836" y="95873"/>
                </a:lnTo>
                <a:lnTo>
                  <a:pt x="76150" y="114911"/>
                </a:lnTo>
                <a:lnTo>
                  <a:pt x="114226" y="116282"/>
                </a:lnTo>
                <a:lnTo>
                  <a:pt x="104299" y="94501"/>
                </a:lnTo>
                <a:close/>
              </a:path>
              <a:path w="114300" h="283209">
                <a:moveTo>
                  <a:pt x="38760" y="94501"/>
                </a:moveTo>
                <a:lnTo>
                  <a:pt x="38074" y="113540"/>
                </a:lnTo>
                <a:lnTo>
                  <a:pt x="76150" y="114911"/>
                </a:lnTo>
                <a:lnTo>
                  <a:pt x="76836" y="95873"/>
                </a:lnTo>
                <a:lnTo>
                  <a:pt x="38760" y="94501"/>
                </a:lnTo>
                <a:close/>
              </a:path>
              <a:path w="114300" h="283209">
                <a:moveTo>
                  <a:pt x="61226" y="0"/>
                </a:moveTo>
                <a:lnTo>
                  <a:pt x="0" y="112168"/>
                </a:lnTo>
                <a:lnTo>
                  <a:pt x="38074" y="113540"/>
                </a:lnTo>
                <a:lnTo>
                  <a:pt x="38760" y="94501"/>
                </a:lnTo>
                <a:lnTo>
                  <a:pt x="104299" y="94501"/>
                </a:lnTo>
                <a:lnTo>
                  <a:pt x="61226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13131178" y="4283964"/>
            <a:ext cx="3429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85">
                <a:solidFill>
                  <a:srgbClr val="171717"/>
                </a:solidFill>
                <a:latin typeface="Arial Black"/>
                <a:cs typeface="Arial Black"/>
              </a:rPr>
              <a:t>Nx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4997408" y="5155691"/>
            <a:ext cx="3429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85">
                <a:solidFill>
                  <a:srgbClr val="171717"/>
                </a:solidFill>
                <a:latin typeface="Arial Black"/>
                <a:cs typeface="Arial Black"/>
              </a:rPr>
              <a:t>Nx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11189309" y="2394725"/>
            <a:ext cx="1277620" cy="2508885"/>
            <a:chOff x="11189309" y="2394725"/>
            <a:chExt cx="1277620" cy="2508885"/>
          </a:xfrm>
        </p:grpSpPr>
        <p:sp>
          <p:nvSpPr>
            <p:cNvPr id="63" name="object 63" descr=""/>
            <p:cNvSpPr/>
            <p:nvPr/>
          </p:nvSpPr>
          <p:spPr>
            <a:xfrm>
              <a:off x="11343038" y="4884506"/>
              <a:ext cx="1120775" cy="0"/>
            </a:xfrm>
            <a:custGeom>
              <a:avLst/>
              <a:gdLst/>
              <a:ahLst/>
              <a:cxnLst/>
              <a:rect l="l" t="t" r="r" b="b"/>
              <a:pathLst>
                <a:path w="1120775" h="0">
                  <a:moveTo>
                    <a:pt x="0" y="0"/>
                  </a:moveTo>
                  <a:lnTo>
                    <a:pt x="1120445" y="1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2447251" y="3597106"/>
              <a:ext cx="0" cy="1287780"/>
            </a:xfrm>
            <a:custGeom>
              <a:avLst/>
              <a:gdLst/>
              <a:ahLst/>
              <a:cxnLst/>
              <a:rect l="l" t="t" r="r" b="b"/>
              <a:pathLst>
                <a:path w="0" h="1287779">
                  <a:moveTo>
                    <a:pt x="0" y="12874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27756" y="3522944"/>
              <a:ext cx="235247" cy="114300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11189309" y="3283169"/>
              <a:ext cx="1274445" cy="0"/>
            </a:xfrm>
            <a:custGeom>
              <a:avLst/>
              <a:gdLst/>
              <a:ahLst/>
              <a:cxnLst/>
              <a:rect l="l" t="t" r="r" b="b"/>
              <a:pathLst>
                <a:path w="1274445" h="0">
                  <a:moveTo>
                    <a:pt x="0" y="0"/>
                  </a:moveTo>
                  <a:lnTo>
                    <a:pt x="1274175" y="1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2447251" y="2438866"/>
              <a:ext cx="0" cy="844550"/>
            </a:xfrm>
            <a:custGeom>
              <a:avLst/>
              <a:gdLst/>
              <a:ahLst/>
              <a:cxnLst/>
              <a:rect l="l" t="t" r="r" b="b"/>
              <a:pathLst>
                <a:path w="0" h="844550">
                  <a:moveTo>
                    <a:pt x="0" y="844303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7158" y="2394725"/>
              <a:ext cx="235248" cy="114300"/>
            </a:xfrm>
            <a:prstGeom prst="rect">
              <a:avLst/>
            </a:prstGeom>
          </p:spPr>
        </p:pic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75399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Transformer</a:t>
            </a:r>
            <a:r>
              <a:rPr dirty="0" spc="-310"/>
              <a:t> Architecture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Transformer</a:t>
            </a:r>
            <a:r>
              <a:rPr dirty="0" spc="-310"/>
              <a:t> Architecture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917189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5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4940925" y="2468815"/>
                </a:lnTo>
                <a:lnTo>
                  <a:pt x="4989523" y="2459003"/>
                </a:lnTo>
                <a:lnTo>
                  <a:pt x="5029208" y="2432247"/>
                </a:lnTo>
                <a:lnTo>
                  <a:pt x="5055964" y="2392562"/>
                </a:lnTo>
                <a:lnTo>
                  <a:pt x="5065775" y="2343965"/>
                </a:lnTo>
                <a:lnTo>
                  <a:pt x="5065775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5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565714" y="4028947"/>
            <a:ext cx="3862704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915669" marR="5080" indent="-903605">
              <a:lnSpc>
                <a:spcPts val="4300"/>
              </a:lnSpc>
              <a:spcBef>
                <a:spcPts val="215"/>
              </a:spcBef>
            </a:pPr>
            <a:r>
              <a:rPr dirty="0" sz="3600" spc="-210">
                <a:solidFill>
                  <a:srgbClr val="FFFFFF"/>
                </a:solidFill>
                <a:latin typeface="Arial Black"/>
                <a:cs typeface="Arial Black"/>
              </a:rPr>
              <a:t>Encoder-</a:t>
            </a: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decoder </a:t>
            </a: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structure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611111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4940926" y="2468815"/>
                </a:lnTo>
                <a:lnTo>
                  <a:pt x="4989523" y="2459003"/>
                </a:lnTo>
                <a:lnTo>
                  <a:pt x="5029208" y="2432247"/>
                </a:lnTo>
                <a:lnTo>
                  <a:pt x="5055964" y="2392562"/>
                </a:lnTo>
                <a:lnTo>
                  <a:pt x="5065776" y="2343965"/>
                </a:lnTo>
                <a:lnTo>
                  <a:pt x="5065776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665148" y="4028947"/>
            <a:ext cx="305181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85750" marR="5080" indent="-273685">
              <a:lnSpc>
                <a:spcPts val="4300"/>
              </a:lnSpc>
              <a:spcBef>
                <a:spcPts val="215"/>
              </a:spcBef>
            </a:pPr>
            <a:r>
              <a:rPr dirty="0" sz="3600" spc="-175">
                <a:solidFill>
                  <a:srgbClr val="FFFFFF"/>
                </a:solidFill>
                <a:latin typeface="Arial Black"/>
                <a:cs typeface="Arial Black"/>
              </a:rPr>
              <a:t>Self-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attention </a:t>
            </a:r>
            <a:r>
              <a:rPr dirty="0" sz="3600" spc="-375">
                <a:solidFill>
                  <a:srgbClr val="FFFFFF"/>
                </a:solidFill>
                <a:latin typeface="Arial Black"/>
                <a:cs typeface="Arial Black"/>
              </a:rPr>
              <a:t>mechanism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2305034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9" y="0"/>
                </a:moveTo>
                <a:lnTo>
                  <a:pt x="124848" y="0"/>
                </a:lnTo>
                <a:lnTo>
                  <a:pt x="76251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1" y="2459003"/>
                </a:lnTo>
                <a:lnTo>
                  <a:pt x="124848" y="2468815"/>
                </a:lnTo>
                <a:lnTo>
                  <a:pt x="4940929" y="2468815"/>
                </a:lnTo>
                <a:lnTo>
                  <a:pt x="4989523" y="2459003"/>
                </a:lnTo>
                <a:lnTo>
                  <a:pt x="5029206" y="2432247"/>
                </a:lnTo>
                <a:lnTo>
                  <a:pt x="5055960" y="2392562"/>
                </a:lnTo>
                <a:lnTo>
                  <a:pt x="5065770" y="2343965"/>
                </a:lnTo>
                <a:lnTo>
                  <a:pt x="5065770" y="124849"/>
                </a:lnTo>
                <a:lnTo>
                  <a:pt x="5055960" y="76252"/>
                </a:lnTo>
                <a:lnTo>
                  <a:pt x="5029206" y="36567"/>
                </a:lnTo>
                <a:lnTo>
                  <a:pt x="4989523" y="9811"/>
                </a:lnTo>
                <a:lnTo>
                  <a:pt x="4940929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3680630" y="4028947"/>
            <a:ext cx="240855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96215" marR="5080" indent="-184150">
              <a:lnSpc>
                <a:spcPts val="4300"/>
              </a:lnSpc>
              <a:spcBef>
                <a:spcPts val="215"/>
              </a:spcBef>
            </a:pPr>
            <a:r>
              <a:rPr dirty="0" sz="3600" spc="-140">
                <a:solidFill>
                  <a:srgbClr val="FFFFFF"/>
                </a:solidFill>
                <a:latin typeface="Arial Black"/>
                <a:cs typeface="Arial Black"/>
              </a:rPr>
              <a:t>Multi-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head 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attention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749977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6" y="0"/>
                </a:moveTo>
                <a:lnTo>
                  <a:pt x="124848" y="0"/>
                </a:lnTo>
                <a:lnTo>
                  <a:pt x="76251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1" y="2459004"/>
                </a:lnTo>
                <a:lnTo>
                  <a:pt x="124848" y="2468815"/>
                </a:lnTo>
                <a:lnTo>
                  <a:pt x="4940926" y="2468815"/>
                </a:lnTo>
                <a:lnTo>
                  <a:pt x="4989522" y="2459004"/>
                </a:lnTo>
                <a:lnTo>
                  <a:pt x="5029207" y="2432247"/>
                </a:lnTo>
                <a:lnTo>
                  <a:pt x="5055963" y="2392563"/>
                </a:lnTo>
                <a:lnTo>
                  <a:pt x="5065774" y="2343966"/>
                </a:lnTo>
                <a:lnTo>
                  <a:pt x="5065774" y="124849"/>
                </a:lnTo>
                <a:lnTo>
                  <a:pt x="5055963" y="76252"/>
                </a:lnTo>
                <a:lnTo>
                  <a:pt x="5029207" y="36567"/>
                </a:lnTo>
                <a:lnTo>
                  <a:pt x="4989522" y="9811"/>
                </a:lnTo>
                <a:lnTo>
                  <a:pt x="494092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258642" y="7168388"/>
            <a:ext cx="214185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44450" marR="5080" indent="-32384">
              <a:lnSpc>
                <a:spcPts val="4300"/>
              </a:lnSpc>
              <a:spcBef>
                <a:spcPts val="215"/>
              </a:spcBef>
            </a:pPr>
            <a:r>
              <a:rPr dirty="0" sz="3600" spc="-315">
                <a:solidFill>
                  <a:srgbClr val="FFFFFF"/>
                </a:solidFill>
                <a:latin typeface="Arial Black"/>
                <a:cs typeface="Arial Black"/>
              </a:rPr>
              <a:t>Positional 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encoding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443898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1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2" y="2459004"/>
                </a:lnTo>
                <a:lnTo>
                  <a:pt x="124849" y="2468815"/>
                </a:lnTo>
                <a:lnTo>
                  <a:pt x="4940921" y="2468815"/>
                </a:lnTo>
                <a:lnTo>
                  <a:pt x="4989522" y="2459004"/>
                </a:lnTo>
                <a:lnTo>
                  <a:pt x="5029208" y="2432247"/>
                </a:lnTo>
                <a:lnTo>
                  <a:pt x="5055963" y="2392563"/>
                </a:lnTo>
                <a:lnTo>
                  <a:pt x="5065774" y="2343966"/>
                </a:lnTo>
                <a:lnTo>
                  <a:pt x="5065774" y="124849"/>
                </a:lnTo>
                <a:lnTo>
                  <a:pt x="5055963" y="76252"/>
                </a:lnTo>
                <a:lnTo>
                  <a:pt x="5029208" y="36567"/>
                </a:lnTo>
                <a:lnTo>
                  <a:pt x="4989522" y="9811"/>
                </a:lnTo>
                <a:lnTo>
                  <a:pt x="4940921" y="0"/>
                </a:lnTo>
                <a:close/>
              </a:path>
            </a:pathLst>
          </a:custGeom>
          <a:solidFill>
            <a:srgbClr val="FFC9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0268192" y="7168388"/>
            <a:ext cx="350266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271780">
              <a:lnSpc>
                <a:spcPts val="4300"/>
              </a:lnSpc>
              <a:spcBef>
                <a:spcPts val="215"/>
              </a:spcBef>
            </a:pPr>
            <a:r>
              <a:rPr dirty="0" sz="3600" spc="-175">
                <a:solidFill>
                  <a:srgbClr val="FFFFFF"/>
                </a:solidFill>
                <a:latin typeface="Arial Black"/>
                <a:cs typeface="Arial Black"/>
              </a:rPr>
              <a:t>Feed-</a:t>
            </a:r>
            <a:r>
              <a:rPr dirty="0" sz="3600" spc="-315">
                <a:solidFill>
                  <a:srgbClr val="FFFFFF"/>
                </a:solidFill>
                <a:latin typeface="Arial Black"/>
                <a:cs typeface="Arial Black"/>
              </a:rPr>
              <a:t>forward </a:t>
            </a:r>
            <a:r>
              <a:rPr dirty="0" sz="3600" spc="-285">
                <a:solidFill>
                  <a:srgbClr val="FFFFFF"/>
                </a:solidFill>
                <a:latin typeface="Arial Black"/>
                <a:cs typeface="Arial Black"/>
              </a:rPr>
              <a:t>neural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65">
                <a:solidFill>
                  <a:srgbClr val="FFFFFF"/>
                </a:solidFill>
                <a:latin typeface="Arial Black"/>
                <a:cs typeface="Arial Black"/>
              </a:rPr>
              <a:t>networks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734726" y="2587946"/>
              <a:ext cx="4937760" cy="4937760"/>
            </a:xfrm>
            <a:custGeom>
              <a:avLst/>
              <a:gdLst/>
              <a:ahLst/>
              <a:cxnLst/>
              <a:rect l="l" t="t" r="r" b="b"/>
              <a:pathLst>
                <a:path w="4937759" h="4937759">
                  <a:moveTo>
                    <a:pt x="2468880" y="0"/>
                  </a:moveTo>
                  <a:lnTo>
                    <a:pt x="2420293" y="468"/>
                  </a:lnTo>
                  <a:lnTo>
                    <a:pt x="2371935" y="1868"/>
                  </a:lnTo>
                  <a:lnTo>
                    <a:pt x="2323814" y="4191"/>
                  </a:lnTo>
                  <a:lnTo>
                    <a:pt x="2275938" y="7427"/>
                  </a:lnTo>
                  <a:lnTo>
                    <a:pt x="2228316" y="11570"/>
                  </a:lnTo>
                  <a:lnTo>
                    <a:pt x="2180956" y="16609"/>
                  </a:lnTo>
                  <a:lnTo>
                    <a:pt x="2133867" y="22537"/>
                  </a:lnTo>
                  <a:lnTo>
                    <a:pt x="2087058" y="29345"/>
                  </a:lnTo>
                  <a:lnTo>
                    <a:pt x="2040537" y="37025"/>
                  </a:lnTo>
                  <a:lnTo>
                    <a:pt x="1994313" y="45567"/>
                  </a:lnTo>
                  <a:lnTo>
                    <a:pt x="1948393" y="54963"/>
                  </a:lnTo>
                  <a:lnTo>
                    <a:pt x="1902788" y="65204"/>
                  </a:lnTo>
                  <a:lnTo>
                    <a:pt x="1857505" y="76283"/>
                  </a:lnTo>
                  <a:lnTo>
                    <a:pt x="1812554" y="88190"/>
                  </a:lnTo>
                  <a:lnTo>
                    <a:pt x="1767941" y="100917"/>
                  </a:lnTo>
                  <a:lnTo>
                    <a:pt x="1723677" y="114456"/>
                  </a:lnTo>
                  <a:lnTo>
                    <a:pt x="1679770" y="128797"/>
                  </a:lnTo>
                  <a:lnTo>
                    <a:pt x="1636228" y="143932"/>
                  </a:lnTo>
                  <a:lnTo>
                    <a:pt x="1593060" y="159853"/>
                  </a:lnTo>
                  <a:lnTo>
                    <a:pt x="1550275" y="176550"/>
                  </a:lnTo>
                  <a:lnTo>
                    <a:pt x="1507880" y="194016"/>
                  </a:lnTo>
                  <a:lnTo>
                    <a:pt x="1465885" y="212242"/>
                  </a:lnTo>
                  <a:lnTo>
                    <a:pt x="1424299" y="231220"/>
                  </a:lnTo>
                  <a:lnTo>
                    <a:pt x="1383129" y="250939"/>
                  </a:lnTo>
                  <a:lnTo>
                    <a:pt x="1342384" y="271393"/>
                  </a:lnTo>
                  <a:lnTo>
                    <a:pt x="1302074" y="292573"/>
                  </a:lnTo>
                  <a:lnTo>
                    <a:pt x="1262206" y="314469"/>
                  </a:lnTo>
                  <a:lnTo>
                    <a:pt x="1222789" y="337074"/>
                  </a:lnTo>
                  <a:lnTo>
                    <a:pt x="1183831" y="360379"/>
                  </a:lnTo>
                  <a:lnTo>
                    <a:pt x="1145342" y="384375"/>
                  </a:lnTo>
                  <a:lnTo>
                    <a:pt x="1107330" y="409053"/>
                  </a:lnTo>
                  <a:lnTo>
                    <a:pt x="1069803" y="434406"/>
                  </a:lnTo>
                  <a:lnTo>
                    <a:pt x="1032770" y="460424"/>
                  </a:lnTo>
                  <a:lnTo>
                    <a:pt x="996240" y="487099"/>
                  </a:lnTo>
                  <a:lnTo>
                    <a:pt x="960221" y="514422"/>
                  </a:lnTo>
                  <a:lnTo>
                    <a:pt x="924721" y="542385"/>
                  </a:lnTo>
                  <a:lnTo>
                    <a:pt x="889750" y="570979"/>
                  </a:lnTo>
                  <a:lnTo>
                    <a:pt x="855316" y="600196"/>
                  </a:lnTo>
                  <a:lnTo>
                    <a:pt x="821427" y="630027"/>
                  </a:lnTo>
                  <a:lnTo>
                    <a:pt x="788092" y="660463"/>
                  </a:lnTo>
                  <a:lnTo>
                    <a:pt x="755319" y="691496"/>
                  </a:lnTo>
                  <a:lnTo>
                    <a:pt x="723118" y="723118"/>
                  </a:lnTo>
                  <a:lnTo>
                    <a:pt x="691496" y="755319"/>
                  </a:lnTo>
                  <a:lnTo>
                    <a:pt x="660463" y="788092"/>
                  </a:lnTo>
                  <a:lnTo>
                    <a:pt x="630027" y="821427"/>
                  </a:lnTo>
                  <a:lnTo>
                    <a:pt x="600196" y="855316"/>
                  </a:lnTo>
                  <a:lnTo>
                    <a:pt x="570979" y="889750"/>
                  </a:lnTo>
                  <a:lnTo>
                    <a:pt x="542385" y="924721"/>
                  </a:lnTo>
                  <a:lnTo>
                    <a:pt x="514422" y="960221"/>
                  </a:lnTo>
                  <a:lnTo>
                    <a:pt x="487099" y="996240"/>
                  </a:lnTo>
                  <a:lnTo>
                    <a:pt x="460424" y="1032770"/>
                  </a:lnTo>
                  <a:lnTo>
                    <a:pt x="434406" y="1069803"/>
                  </a:lnTo>
                  <a:lnTo>
                    <a:pt x="409053" y="1107330"/>
                  </a:lnTo>
                  <a:lnTo>
                    <a:pt x="384375" y="1145342"/>
                  </a:lnTo>
                  <a:lnTo>
                    <a:pt x="360379" y="1183831"/>
                  </a:lnTo>
                  <a:lnTo>
                    <a:pt x="337074" y="1222789"/>
                  </a:lnTo>
                  <a:lnTo>
                    <a:pt x="314469" y="1262206"/>
                  </a:lnTo>
                  <a:lnTo>
                    <a:pt x="292573" y="1302074"/>
                  </a:lnTo>
                  <a:lnTo>
                    <a:pt x="271393" y="1342384"/>
                  </a:lnTo>
                  <a:lnTo>
                    <a:pt x="250939" y="1383129"/>
                  </a:lnTo>
                  <a:lnTo>
                    <a:pt x="231220" y="1424299"/>
                  </a:lnTo>
                  <a:lnTo>
                    <a:pt x="212242" y="1465885"/>
                  </a:lnTo>
                  <a:lnTo>
                    <a:pt x="194016" y="1507880"/>
                  </a:lnTo>
                  <a:lnTo>
                    <a:pt x="176550" y="1550275"/>
                  </a:lnTo>
                  <a:lnTo>
                    <a:pt x="159853" y="1593060"/>
                  </a:lnTo>
                  <a:lnTo>
                    <a:pt x="143932" y="1636228"/>
                  </a:lnTo>
                  <a:lnTo>
                    <a:pt x="128797" y="1679770"/>
                  </a:lnTo>
                  <a:lnTo>
                    <a:pt x="114456" y="1723677"/>
                  </a:lnTo>
                  <a:lnTo>
                    <a:pt x="100917" y="1767941"/>
                  </a:lnTo>
                  <a:lnTo>
                    <a:pt x="88190" y="1812554"/>
                  </a:lnTo>
                  <a:lnTo>
                    <a:pt x="76283" y="1857505"/>
                  </a:lnTo>
                  <a:lnTo>
                    <a:pt x="65204" y="1902788"/>
                  </a:lnTo>
                  <a:lnTo>
                    <a:pt x="54963" y="1948393"/>
                  </a:lnTo>
                  <a:lnTo>
                    <a:pt x="45567" y="1994313"/>
                  </a:lnTo>
                  <a:lnTo>
                    <a:pt x="37025" y="2040537"/>
                  </a:lnTo>
                  <a:lnTo>
                    <a:pt x="29345" y="2087058"/>
                  </a:lnTo>
                  <a:lnTo>
                    <a:pt x="22537" y="2133867"/>
                  </a:lnTo>
                  <a:lnTo>
                    <a:pt x="16609" y="2180956"/>
                  </a:lnTo>
                  <a:lnTo>
                    <a:pt x="11570" y="2228316"/>
                  </a:lnTo>
                  <a:lnTo>
                    <a:pt x="7427" y="2275938"/>
                  </a:lnTo>
                  <a:lnTo>
                    <a:pt x="4191" y="2323814"/>
                  </a:lnTo>
                  <a:lnTo>
                    <a:pt x="1868" y="2371935"/>
                  </a:lnTo>
                  <a:lnTo>
                    <a:pt x="468" y="2420293"/>
                  </a:lnTo>
                  <a:lnTo>
                    <a:pt x="0" y="2468879"/>
                  </a:lnTo>
                  <a:lnTo>
                    <a:pt x="468" y="2517466"/>
                  </a:lnTo>
                  <a:lnTo>
                    <a:pt x="1868" y="2565824"/>
                  </a:lnTo>
                  <a:lnTo>
                    <a:pt x="4191" y="2613945"/>
                  </a:lnTo>
                  <a:lnTo>
                    <a:pt x="7427" y="2661821"/>
                  </a:lnTo>
                  <a:lnTo>
                    <a:pt x="11570" y="2709443"/>
                  </a:lnTo>
                  <a:lnTo>
                    <a:pt x="16609" y="2756803"/>
                  </a:lnTo>
                  <a:lnTo>
                    <a:pt x="22537" y="2803892"/>
                  </a:lnTo>
                  <a:lnTo>
                    <a:pt x="29345" y="2850701"/>
                  </a:lnTo>
                  <a:lnTo>
                    <a:pt x="37025" y="2897222"/>
                  </a:lnTo>
                  <a:lnTo>
                    <a:pt x="45567" y="2943447"/>
                  </a:lnTo>
                  <a:lnTo>
                    <a:pt x="54963" y="2989366"/>
                  </a:lnTo>
                  <a:lnTo>
                    <a:pt x="65204" y="3034971"/>
                  </a:lnTo>
                  <a:lnTo>
                    <a:pt x="76283" y="3080254"/>
                  </a:lnTo>
                  <a:lnTo>
                    <a:pt x="88190" y="3125206"/>
                  </a:lnTo>
                  <a:lnTo>
                    <a:pt x="100917" y="3169818"/>
                  </a:lnTo>
                  <a:lnTo>
                    <a:pt x="114456" y="3214082"/>
                  </a:lnTo>
                  <a:lnTo>
                    <a:pt x="128797" y="3257989"/>
                  </a:lnTo>
                  <a:lnTo>
                    <a:pt x="143932" y="3301531"/>
                  </a:lnTo>
                  <a:lnTo>
                    <a:pt x="159853" y="3344699"/>
                  </a:lnTo>
                  <a:lnTo>
                    <a:pt x="176550" y="3387485"/>
                  </a:lnTo>
                  <a:lnTo>
                    <a:pt x="194016" y="3429879"/>
                  </a:lnTo>
                  <a:lnTo>
                    <a:pt x="212242" y="3471874"/>
                  </a:lnTo>
                  <a:lnTo>
                    <a:pt x="231220" y="3513461"/>
                  </a:lnTo>
                  <a:lnTo>
                    <a:pt x="250939" y="3554631"/>
                  </a:lnTo>
                  <a:lnTo>
                    <a:pt x="271393" y="3595375"/>
                  </a:lnTo>
                  <a:lnTo>
                    <a:pt x="292573" y="3635686"/>
                  </a:lnTo>
                  <a:lnTo>
                    <a:pt x="314469" y="3675554"/>
                  </a:lnTo>
                  <a:lnTo>
                    <a:pt x="337074" y="3714971"/>
                  </a:lnTo>
                  <a:lnTo>
                    <a:pt x="360379" y="3753928"/>
                  </a:lnTo>
                  <a:lnTo>
                    <a:pt x="384375" y="3792417"/>
                  </a:lnTo>
                  <a:lnTo>
                    <a:pt x="409053" y="3830429"/>
                  </a:lnTo>
                  <a:lnTo>
                    <a:pt x="434406" y="3867956"/>
                  </a:lnTo>
                  <a:lnTo>
                    <a:pt x="460424" y="3904989"/>
                  </a:lnTo>
                  <a:lnTo>
                    <a:pt x="487099" y="3941519"/>
                  </a:lnTo>
                  <a:lnTo>
                    <a:pt x="514422" y="3977539"/>
                  </a:lnTo>
                  <a:lnTo>
                    <a:pt x="542385" y="4013038"/>
                  </a:lnTo>
                  <a:lnTo>
                    <a:pt x="570979" y="4048009"/>
                  </a:lnTo>
                  <a:lnTo>
                    <a:pt x="600196" y="4082444"/>
                  </a:lnTo>
                  <a:lnTo>
                    <a:pt x="630027" y="4116333"/>
                  </a:lnTo>
                  <a:lnTo>
                    <a:pt x="660463" y="4149668"/>
                  </a:lnTo>
                  <a:lnTo>
                    <a:pt x="691496" y="4182440"/>
                  </a:lnTo>
                  <a:lnTo>
                    <a:pt x="723118" y="4214642"/>
                  </a:lnTo>
                  <a:lnTo>
                    <a:pt x="755319" y="4246263"/>
                  </a:lnTo>
                  <a:lnTo>
                    <a:pt x="788092" y="4277296"/>
                  </a:lnTo>
                  <a:lnTo>
                    <a:pt x="821427" y="4307733"/>
                  </a:lnTo>
                  <a:lnTo>
                    <a:pt x="855316" y="4337563"/>
                  </a:lnTo>
                  <a:lnTo>
                    <a:pt x="889750" y="4366780"/>
                  </a:lnTo>
                  <a:lnTo>
                    <a:pt x="924721" y="4395374"/>
                  </a:lnTo>
                  <a:lnTo>
                    <a:pt x="960221" y="4423338"/>
                  </a:lnTo>
                  <a:lnTo>
                    <a:pt x="996240" y="4450661"/>
                  </a:lnTo>
                  <a:lnTo>
                    <a:pt x="1032770" y="4477336"/>
                  </a:lnTo>
                  <a:lnTo>
                    <a:pt x="1069803" y="4503354"/>
                  </a:lnTo>
                  <a:lnTo>
                    <a:pt x="1107330" y="4528706"/>
                  </a:lnTo>
                  <a:lnTo>
                    <a:pt x="1145342" y="4553385"/>
                  </a:lnTo>
                  <a:lnTo>
                    <a:pt x="1183831" y="4577381"/>
                  </a:lnTo>
                  <a:lnTo>
                    <a:pt x="1222789" y="4600685"/>
                  </a:lnTo>
                  <a:lnTo>
                    <a:pt x="1262206" y="4623290"/>
                  </a:lnTo>
                  <a:lnTo>
                    <a:pt x="1302074" y="4645186"/>
                  </a:lnTo>
                  <a:lnTo>
                    <a:pt x="1342384" y="4666366"/>
                  </a:lnTo>
                  <a:lnTo>
                    <a:pt x="1383129" y="4686820"/>
                  </a:lnTo>
                  <a:lnTo>
                    <a:pt x="1424299" y="4706540"/>
                  </a:lnTo>
                  <a:lnTo>
                    <a:pt x="1465885" y="4725517"/>
                  </a:lnTo>
                  <a:lnTo>
                    <a:pt x="1507880" y="4743743"/>
                  </a:lnTo>
                  <a:lnTo>
                    <a:pt x="1550275" y="4761209"/>
                  </a:lnTo>
                  <a:lnTo>
                    <a:pt x="1593060" y="4777907"/>
                  </a:lnTo>
                  <a:lnTo>
                    <a:pt x="1636228" y="4793827"/>
                  </a:lnTo>
                  <a:lnTo>
                    <a:pt x="1679770" y="4808962"/>
                  </a:lnTo>
                  <a:lnTo>
                    <a:pt x="1723677" y="4823303"/>
                  </a:lnTo>
                  <a:lnTo>
                    <a:pt x="1767941" y="4836842"/>
                  </a:lnTo>
                  <a:lnTo>
                    <a:pt x="1812554" y="4849569"/>
                  </a:lnTo>
                  <a:lnTo>
                    <a:pt x="1857505" y="4861476"/>
                  </a:lnTo>
                  <a:lnTo>
                    <a:pt x="1902788" y="4872555"/>
                  </a:lnTo>
                  <a:lnTo>
                    <a:pt x="1948393" y="4882796"/>
                  </a:lnTo>
                  <a:lnTo>
                    <a:pt x="1994313" y="4892192"/>
                  </a:lnTo>
                  <a:lnTo>
                    <a:pt x="2040537" y="4900734"/>
                  </a:lnTo>
                  <a:lnTo>
                    <a:pt x="2087058" y="4908414"/>
                  </a:lnTo>
                  <a:lnTo>
                    <a:pt x="2133867" y="4915222"/>
                  </a:lnTo>
                  <a:lnTo>
                    <a:pt x="2180956" y="4921150"/>
                  </a:lnTo>
                  <a:lnTo>
                    <a:pt x="2228316" y="4926189"/>
                  </a:lnTo>
                  <a:lnTo>
                    <a:pt x="2275938" y="4930332"/>
                  </a:lnTo>
                  <a:lnTo>
                    <a:pt x="2323814" y="4933568"/>
                  </a:lnTo>
                  <a:lnTo>
                    <a:pt x="2371935" y="4935891"/>
                  </a:lnTo>
                  <a:lnTo>
                    <a:pt x="2420293" y="4937291"/>
                  </a:lnTo>
                  <a:lnTo>
                    <a:pt x="2468880" y="4937759"/>
                  </a:lnTo>
                  <a:lnTo>
                    <a:pt x="2517466" y="4937291"/>
                  </a:lnTo>
                  <a:lnTo>
                    <a:pt x="2565824" y="4935891"/>
                  </a:lnTo>
                  <a:lnTo>
                    <a:pt x="2613945" y="4933568"/>
                  </a:lnTo>
                  <a:lnTo>
                    <a:pt x="2661821" y="4930332"/>
                  </a:lnTo>
                  <a:lnTo>
                    <a:pt x="2709443" y="4926189"/>
                  </a:lnTo>
                  <a:lnTo>
                    <a:pt x="2756803" y="4921150"/>
                  </a:lnTo>
                  <a:lnTo>
                    <a:pt x="2803892" y="4915222"/>
                  </a:lnTo>
                  <a:lnTo>
                    <a:pt x="2850701" y="4908414"/>
                  </a:lnTo>
                  <a:lnTo>
                    <a:pt x="2897222" y="4900734"/>
                  </a:lnTo>
                  <a:lnTo>
                    <a:pt x="2943447" y="4892192"/>
                  </a:lnTo>
                  <a:lnTo>
                    <a:pt x="2989366" y="4882796"/>
                  </a:lnTo>
                  <a:lnTo>
                    <a:pt x="3034971" y="4872555"/>
                  </a:lnTo>
                  <a:lnTo>
                    <a:pt x="3080254" y="4861476"/>
                  </a:lnTo>
                  <a:lnTo>
                    <a:pt x="3125206" y="4849569"/>
                  </a:lnTo>
                  <a:lnTo>
                    <a:pt x="3169818" y="4836842"/>
                  </a:lnTo>
                  <a:lnTo>
                    <a:pt x="3214082" y="4823303"/>
                  </a:lnTo>
                  <a:lnTo>
                    <a:pt x="3257989" y="4808962"/>
                  </a:lnTo>
                  <a:lnTo>
                    <a:pt x="3301531" y="4793827"/>
                  </a:lnTo>
                  <a:lnTo>
                    <a:pt x="3344699" y="4777907"/>
                  </a:lnTo>
                  <a:lnTo>
                    <a:pt x="3387485" y="4761209"/>
                  </a:lnTo>
                  <a:lnTo>
                    <a:pt x="3429879" y="4743743"/>
                  </a:lnTo>
                  <a:lnTo>
                    <a:pt x="3471874" y="4725517"/>
                  </a:lnTo>
                  <a:lnTo>
                    <a:pt x="3513461" y="4706540"/>
                  </a:lnTo>
                  <a:lnTo>
                    <a:pt x="3554631" y="4686820"/>
                  </a:lnTo>
                  <a:lnTo>
                    <a:pt x="3595375" y="4666366"/>
                  </a:lnTo>
                  <a:lnTo>
                    <a:pt x="3635686" y="4645186"/>
                  </a:lnTo>
                  <a:lnTo>
                    <a:pt x="3675554" y="4623290"/>
                  </a:lnTo>
                  <a:lnTo>
                    <a:pt x="3714971" y="4600685"/>
                  </a:lnTo>
                  <a:lnTo>
                    <a:pt x="3753928" y="4577381"/>
                  </a:lnTo>
                  <a:lnTo>
                    <a:pt x="3792417" y="4553385"/>
                  </a:lnTo>
                  <a:lnTo>
                    <a:pt x="3830429" y="4528706"/>
                  </a:lnTo>
                  <a:lnTo>
                    <a:pt x="3867956" y="4503354"/>
                  </a:lnTo>
                  <a:lnTo>
                    <a:pt x="3904989" y="4477336"/>
                  </a:lnTo>
                  <a:lnTo>
                    <a:pt x="3941519" y="4450661"/>
                  </a:lnTo>
                  <a:lnTo>
                    <a:pt x="3977539" y="4423338"/>
                  </a:lnTo>
                  <a:lnTo>
                    <a:pt x="4013038" y="4395374"/>
                  </a:lnTo>
                  <a:lnTo>
                    <a:pt x="4048009" y="4366780"/>
                  </a:lnTo>
                  <a:lnTo>
                    <a:pt x="4082444" y="4337563"/>
                  </a:lnTo>
                  <a:lnTo>
                    <a:pt x="4116333" y="4307733"/>
                  </a:lnTo>
                  <a:lnTo>
                    <a:pt x="4149668" y="4277296"/>
                  </a:lnTo>
                  <a:lnTo>
                    <a:pt x="4182440" y="4246263"/>
                  </a:lnTo>
                  <a:lnTo>
                    <a:pt x="4214642" y="4214642"/>
                  </a:lnTo>
                  <a:lnTo>
                    <a:pt x="4246263" y="4182440"/>
                  </a:lnTo>
                  <a:lnTo>
                    <a:pt x="4277296" y="4149668"/>
                  </a:lnTo>
                  <a:lnTo>
                    <a:pt x="4307733" y="4116333"/>
                  </a:lnTo>
                  <a:lnTo>
                    <a:pt x="4337563" y="4082444"/>
                  </a:lnTo>
                  <a:lnTo>
                    <a:pt x="4366780" y="4048009"/>
                  </a:lnTo>
                  <a:lnTo>
                    <a:pt x="4395374" y="4013038"/>
                  </a:lnTo>
                  <a:lnTo>
                    <a:pt x="4423338" y="3977539"/>
                  </a:lnTo>
                  <a:lnTo>
                    <a:pt x="4450661" y="3941519"/>
                  </a:lnTo>
                  <a:lnTo>
                    <a:pt x="4477336" y="3904989"/>
                  </a:lnTo>
                  <a:lnTo>
                    <a:pt x="4503354" y="3867956"/>
                  </a:lnTo>
                  <a:lnTo>
                    <a:pt x="4528706" y="3830429"/>
                  </a:lnTo>
                  <a:lnTo>
                    <a:pt x="4553385" y="3792417"/>
                  </a:lnTo>
                  <a:lnTo>
                    <a:pt x="4577381" y="3753928"/>
                  </a:lnTo>
                  <a:lnTo>
                    <a:pt x="4600685" y="3714971"/>
                  </a:lnTo>
                  <a:lnTo>
                    <a:pt x="4623290" y="3675554"/>
                  </a:lnTo>
                  <a:lnTo>
                    <a:pt x="4645186" y="3635686"/>
                  </a:lnTo>
                  <a:lnTo>
                    <a:pt x="4666366" y="3595375"/>
                  </a:lnTo>
                  <a:lnTo>
                    <a:pt x="4686820" y="3554631"/>
                  </a:lnTo>
                  <a:lnTo>
                    <a:pt x="4706540" y="3513461"/>
                  </a:lnTo>
                  <a:lnTo>
                    <a:pt x="4725517" y="3471874"/>
                  </a:lnTo>
                  <a:lnTo>
                    <a:pt x="4743743" y="3429879"/>
                  </a:lnTo>
                  <a:lnTo>
                    <a:pt x="4761209" y="3387485"/>
                  </a:lnTo>
                  <a:lnTo>
                    <a:pt x="4777907" y="3344699"/>
                  </a:lnTo>
                  <a:lnTo>
                    <a:pt x="4793827" y="3301531"/>
                  </a:lnTo>
                  <a:lnTo>
                    <a:pt x="4808962" y="3257989"/>
                  </a:lnTo>
                  <a:lnTo>
                    <a:pt x="4823303" y="3214082"/>
                  </a:lnTo>
                  <a:lnTo>
                    <a:pt x="4836842" y="3169818"/>
                  </a:lnTo>
                  <a:lnTo>
                    <a:pt x="4849569" y="3125206"/>
                  </a:lnTo>
                  <a:lnTo>
                    <a:pt x="4861476" y="3080254"/>
                  </a:lnTo>
                  <a:lnTo>
                    <a:pt x="4872555" y="3034971"/>
                  </a:lnTo>
                  <a:lnTo>
                    <a:pt x="4882796" y="2989366"/>
                  </a:lnTo>
                  <a:lnTo>
                    <a:pt x="4892192" y="2943447"/>
                  </a:lnTo>
                  <a:lnTo>
                    <a:pt x="4900734" y="2897222"/>
                  </a:lnTo>
                  <a:lnTo>
                    <a:pt x="4908414" y="2850701"/>
                  </a:lnTo>
                  <a:lnTo>
                    <a:pt x="4915222" y="2803892"/>
                  </a:lnTo>
                  <a:lnTo>
                    <a:pt x="4921150" y="2756803"/>
                  </a:lnTo>
                  <a:lnTo>
                    <a:pt x="4926189" y="2709443"/>
                  </a:lnTo>
                  <a:lnTo>
                    <a:pt x="4930332" y="2661821"/>
                  </a:lnTo>
                  <a:lnTo>
                    <a:pt x="4933568" y="2613945"/>
                  </a:lnTo>
                  <a:lnTo>
                    <a:pt x="4935891" y="2565824"/>
                  </a:lnTo>
                  <a:lnTo>
                    <a:pt x="4937291" y="2517466"/>
                  </a:lnTo>
                  <a:lnTo>
                    <a:pt x="4937759" y="2468879"/>
                  </a:lnTo>
                  <a:lnTo>
                    <a:pt x="4937291" y="2420293"/>
                  </a:lnTo>
                  <a:lnTo>
                    <a:pt x="4935891" y="2371935"/>
                  </a:lnTo>
                  <a:lnTo>
                    <a:pt x="4933568" y="2323814"/>
                  </a:lnTo>
                  <a:lnTo>
                    <a:pt x="4930332" y="2275938"/>
                  </a:lnTo>
                  <a:lnTo>
                    <a:pt x="4926189" y="2228316"/>
                  </a:lnTo>
                  <a:lnTo>
                    <a:pt x="4921150" y="2180956"/>
                  </a:lnTo>
                  <a:lnTo>
                    <a:pt x="4915222" y="2133867"/>
                  </a:lnTo>
                  <a:lnTo>
                    <a:pt x="4908414" y="2087058"/>
                  </a:lnTo>
                  <a:lnTo>
                    <a:pt x="4900734" y="2040537"/>
                  </a:lnTo>
                  <a:lnTo>
                    <a:pt x="4892192" y="1994313"/>
                  </a:lnTo>
                  <a:lnTo>
                    <a:pt x="4882796" y="1948393"/>
                  </a:lnTo>
                  <a:lnTo>
                    <a:pt x="4872555" y="1902788"/>
                  </a:lnTo>
                  <a:lnTo>
                    <a:pt x="4861476" y="1857505"/>
                  </a:lnTo>
                  <a:lnTo>
                    <a:pt x="4849569" y="1812554"/>
                  </a:lnTo>
                  <a:lnTo>
                    <a:pt x="4836842" y="1767941"/>
                  </a:lnTo>
                  <a:lnTo>
                    <a:pt x="4823303" y="1723677"/>
                  </a:lnTo>
                  <a:lnTo>
                    <a:pt x="4808962" y="1679770"/>
                  </a:lnTo>
                  <a:lnTo>
                    <a:pt x="4793827" y="1636228"/>
                  </a:lnTo>
                  <a:lnTo>
                    <a:pt x="4777907" y="1593060"/>
                  </a:lnTo>
                  <a:lnTo>
                    <a:pt x="4761209" y="1550275"/>
                  </a:lnTo>
                  <a:lnTo>
                    <a:pt x="4743743" y="1507880"/>
                  </a:lnTo>
                  <a:lnTo>
                    <a:pt x="4725517" y="1465885"/>
                  </a:lnTo>
                  <a:lnTo>
                    <a:pt x="4706540" y="1424299"/>
                  </a:lnTo>
                  <a:lnTo>
                    <a:pt x="4686820" y="1383129"/>
                  </a:lnTo>
                  <a:lnTo>
                    <a:pt x="4666366" y="1342384"/>
                  </a:lnTo>
                  <a:lnTo>
                    <a:pt x="4645186" y="1302074"/>
                  </a:lnTo>
                  <a:lnTo>
                    <a:pt x="4623290" y="1262206"/>
                  </a:lnTo>
                  <a:lnTo>
                    <a:pt x="4600685" y="1222789"/>
                  </a:lnTo>
                  <a:lnTo>
                    <a:pt x="4577381" y="1183831"/>
                  </a:lnTo>
                  <a:lnTo>
                    <a:pt x="4553385" y="1145342"/>
                  </a:lnTo>
                  <a:lnTo>
                    <a:pt x="4528706" y="1107330"/>
                  </a:lnTo>
                  <a:lnTo>
                    <a:pt x="4503354" y="1069803"/>
                  </a:lnTo>
                  <a:lnTo>
                    <a:pt x="4477336" y="1032770"/>
                  </a:lnTo>
                  <a:lnTo>
                    <a:pt x="4450661" y="996240"/>
                  </a:lnTo>
                  <a:lnTo>
                    <a:pt x="4423338" y="960221"/>
                  </a:lnTo>
                  <a:lnTo>
                    <a:pt x="4395374" y="924721"/>
                  </a:lnTo>
                  <a:lnTo>
                    <a:pt x="4366780" y="889750"/>
                  </a:lnTo>
                  <a:lnTo>
                    <a:pt x="4337563" y="855316"/>
                  </a:lnTo>
                  <a:lnTo>
                    <a:pt x="4307733" y="821427"/>
                  </a:lnTo>
                  <a:lnTo>
                    <a:pt x="4277296" y="788092"/>
                  </a:lnTo>
                  <a:lnTo>
                    <a:pt x="4246263" y="755319"/>
                  </a:lnTo>
                  <a:lnTo>
                    <a:pt x="4214642" y="723118"/>
                  </a:lnTo>
                  <a:lnTo>
                    <a:pt x="4182440" y="691496"/>
                  </a:lnTo>
                  <a:lnTo>
                    <a:pt x="4149668" y="660463"/>
                  </a:lnTo>
                  <a:lnTo>
                    <a:pt x="4116333" y="630027"/>
                  </a:lnTo>
                  <a:lnTo>
                    <a:pt x="4082444" y="600196"/>
                  </a:lnTo>
                  <a:lnTo>
                    <a:pt x="4048009" y="570979"/>
                  </a:lnTo>
                  <a:lnTo>
                    <a:pt x="4013038" y="542385"/>
                  </a:lnTo>
                  <a:lnTo>
                    <a:pt x="3977539" y="514422"/>
                  </a:lnTo>
                  <a:lnTo>
                    <a:pt x="3941519" y="487099"/>
                  </a:lnTo>
                  <a:lnTo>
                    <a:pt x="3904989" y="460424"/>
                  </a:lnTo>
                  <a:lnTo>
                    <a:pt x="3867956" y="434406"/>
                  </a:lnTo>
                  <a:lnTo>
                    <a:pt x="3830429" y="409053"/>
                  </a:lnTo>
                  <a:lnTo>
                    <a:pt x="3792417" y="384375"/>
                  </a:lnTo>
                  <a:lnTo>
                    <a:pt x="3753928" y="360379"/>
                  </a:lnTo>
                  <a:lnTo>
                    <a:pt x="3714971" y="337074"/>
                  </a:lnTo>
                  <a:lnTo>
                    <a:pt x="3675554" y="314469"/>
                  </a:lnTo>
                  <a:lnTo>
                    <a:pt x="3635686" y="292573"/>
                  </a:lnTo>
                  <a:lnTo>
                    <a:pt x="3595375" y="271393"/>
                  </a:lnTo>
                  <a:lnTo>
                    <a:pt x="3554631" y="250939"/>
                  </a:lnTo>
                  <a:lnTo>
                    <a:pt x="3513461" y="231220"/>
                  </a:lnTo>
                  <a:lnTo>
                    <a:pt x="3471874" y="212242"/>
                  </a:lnTo>
                  <a:lnTo>
                    <a:pt x="3429879" y="194016"/>
                  </a:lnTo>
                  <a:lnTo>
                    <a:pt x="3387485" y="176550"/>
                  </a:lnTo>
                  <a:lnTo>
                    <a:pt x="3344699" y="159853"/>
                  </a:lnTo>
                  <a:lnTo>
                    <a:pt x="3301531" y="143932"/>
                  </a:lnTo>
                  <a:lnTo>
                    <a:pt x="3257989" y="128797"/>
                  </a:lnTo>
                  <a:lnTo>
                    <a:pt x="3214082" y="114456"/>
                  </a:lnTo>
                  <a:lnTo>
                    <a:pt x="3169818" y="100917"/>
                  </a:lnTo>
                  <a:lnTo>
                    <a:pt x="3125206" y="88190"/>
                  </a:lnTo>
                  <a:lnTo>
                    <a:pt x="3080254" y="76283"/>
                  </a:lnTo>
                  <a:lnTo>
                    <a:pt x="3034971" y="65204"/>
                  </a:lnTo>
                  <a:lnTo>
                    <a:pt x="2989366" y="54963"/>
                  </a:lnTo>
                  <a:lnTo>
                    <a:pt x="2943447" y="45567"/>
                  </a:lnTo>
                  <a:lnTo>
                    <a:pt x="2897222" y="37025"/>
                  </a:lnTo>
                  <a:lnTo>
                    <a:pt x="2850701" y="29345"/>
                  </a:lnTo>
                  <a:lnTo>
                    <a:pt x="2803892" y="22537"/>
                  </a:lnTo>
                  <a:lnTo>
                    <a:pt x="2756803" y="16609"/>
                  </a:lnTo>
                  <a:lnTo>
                    <a:pt x="2709443" y="11570"/>
                  </a:lnTo>
                  <a:lnTo>
                    <a:pt x="2661821" y="7427"/>
                  </a:lnTo>
                  <a:lnTo>
                    <a:pt x="2613945" y="4191"/>
                  </a:lnTo>
                  <a:lnTo>
                    <a:pt x="2565824" y="1868"/>
                  </a:lnTo>
                  <a:lnTo>
                    <a:pt x="2517466" y="468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636743" y="4208779"/>
            <a:ext cx="3134360" cy="166560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ctr" marL="12700" marR="5080" indent="-1270">
              <a:lnSpc>
                <a:spcPts val="4300"/>
              </a:lnSpc>
              <a:spcBef>
                <a:spcPts val="210"/>
              </a:spcBef>
            </a:pPr>
            <a:r>
              <a:rPr dirty="0" sz="3600" spc="-320">
                <a:solidFill>
                  <a:srgbClr val="FFFFFF"/>
                </a:solidFill>
                <a:latin typeface="Arial Black"/>
                <a:cs typeface="Arial Black"/>
              </a:rPr>
              <a:t>Responsible </a:t>
            </a:r>
            <a:r>
              <a:rPr dirty="0" sz="3600" spc="-22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processing </a:t>
            </a:r>
            <a:r>
              <a:rPr dirty="0" sz="3600" spc="-32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28893" y="7891779"/>
            <a:ext cx="175006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Encoder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611172" y="2587946"/>
            <a:ext cx="4942205" cy="4942205"/>
          </a:xfrm>
          <a:custGeom>
            <a:avLst/>
            <a:gdLst/>
            <a:ahLst/>
            <a:cxnLst/>
            <a:rect l="l" t="t" r="r" b="b"/>
            <a:pathLst>
              <a:path w="4942205" h="4942205">
                <a:moveTo>
                  <a:pt x="2471046" y="0"/>
                </a:moveTo>
                <a:lnTo>
                  <a:pt x="2422988" y="457"/>
                </a:lnTo>
                <a:lnTo>
                  <a:pt x="2375153" y="1826"/>
                </a:lnTo>
                <a:lnTo>
                  <a:pt x="2327549" y="4097"/>
                </a:lnTo>
                <a:lnTo>
                  <a:pt x="2280185" y="7261"/>
                </a:lnTo>
                <a:lnTo>
                  <a:pt x="2233068" y="11311"/>
                </a:lnTo>
                <a:lnTo>
                  <a:pt x="2186207" y="16239"/>
                </a:lnTo>
                <a:lnTo>
                  <a:pt x="2139611" y="22035"/>
                </a:lnTo>
                <a:lnTo>
                  <a:pt x="2093287" y="28693"/>
                </a:lnTo>
                <a:lnTo>
                  <a:pt x="2047244" y="36202"/>
                </a:lnTo>
                <a:lnTo>
                  <a:pt x="2001490" y="44556"/>
                </a:lnTo>
                <a:lnTo>
                  <a:pt x="1956034" y="53746"/>
                </a:lnTo>
                <a:lnTo>
                  <a:pt x="1910883" y="63764"/>
                </a:lnTo>
                <a:lnTo>
                  <a:pt x="1866046" y="74600"/>
                </a:lnTo>
                <a:lnTo>
                  <a:pt x="1821532" y="86248"/>
                </a:lnTo>
                <a:lnTo>
                  <a:pt x="1777348" y="98699"/>
                </a:lnTo>
                <a:lnTo>
                  <a:pt x="1733503" y="111944"/>
                </a:lnTo>
                <a:lnTo>
                  <a:pt x="1690005" y="125975"/>
                </a:lnTo>
                <a:lnTo>
                  <a:pt x="1646862" y="140785"/>
                </a:lnTo>
                <a:lnTo>
                  <a:pt x="1604083" y="156363"/>
                </a:lnTo>
                <a:lnTo>
                  <a:pt x="1561676" y="172704"/>
                </a:lnTo>
                <a:lnTo>
                  <a:pt x="1519650" y="189797"/>
                </a:lnTo>
                <a:lnTo>
                  <a:pt x="1478012" y="207635"/>
                </a:lnTo>
                <a:lnTo>
                  <a:pt x="1436771" y="226210"/>
                </a:lnTo>
                <a:lnTo>
                  <a:pt x="1395935" y="245512"/>
                </a:lnTo>
                <a:lnTo>
                  <a:pt x="1355512" y="265535"/>
                </a:lnTo>
                <a:lnTo>
                  <a:pt x="1315511" y="286269"/>
                </a:lnTo>
                <a:lnTo>
                  <a:pt x="1275940" y="307707"/>
                </a:lnTo>
                <a:lnTo>
                  <a:pt x="1236807" y="329840"/>
                </a:lnTo>
                <a:lnTo>
                  <a:pt x="1198121" y="352659"/>
                </a:lnTo>
                <a:lnTo>
                  <a:pt x="1159890" y="376157"/>
                </a:lnTo>
                <a:lnTo>
                  <a:pt x="1122122" y="400326"/>
                </a:lnTo>
                <a:lnTo>
                  <a:pt x="1084825" y="425156"/>
                </a:lnTo>
                <a:lnTo>
                  <a:pt x="1048008" y="450640"/>
                </a:lnTo>
                <a:lnTo>
                  <a:pt x="1011678" y="476769"/>
                </a:lnTo>
                <a:lnTo>
                  <a:pt x="975846" y="503535"/>
                </a:lnTo>
                <a:lnTo>
                  <a:pt x="940517" y="530931"/>
                </a:lnTo>
                <a:lnTo>
                  <a:pt x="905702" y="558946"/>
                </a:lnTo>
                <a:lnTo>
                  <a:pt x="871407" y="587574"/>
                </a:lnTo>
                <a:lnTo>
                  <a:pt x="837642" y="616806"/>
                </a:lnTo>
                <a:lnTo>
                  <a:pt x="804415" y="646633"/>
                </a:lnTo>
                <a:lnTo>
                  <a:pt x="771733" y="677048"/>
                </a:lnTo>
                <a:lnTo>
                  <a:pt x="739606" y="708042"/>
                </a:lnTo>
                <a:lnTo>
                  <a:pt x="708041" y="739607"/>
                </a:lnTo>
                <a:lnTo>
                  <a:pt x="677047" y="771734"/>
                </a:lnTo>
                <a:lnTo>
                  <a:pt x="646632" y="804416"/>
                </a:lnTo>
                <a:lnTo>
                  <a:pt x="616805" y="837643"/>
                </a:lnTo>
                <a:lnTo>
                  <a:pt x="587573" y="871408"/>
                </a:lnTo>
                <a:lnTo>
                  <a:pt x="558945" y="905703"/>
                </a:lnTo>
                <a:lnTo>
                  <a:pt x="530930" y="940519"/>
                </a:lnTo>
                <a:lnTo>
                  <a:pt x="503535" y="975847"/>
                </a:lnTo>
                <a:lnTo>
                  <a:pt x="476768" y="1011680"/>
                </a:lnTo>
                <a:lnTo>
                  <a:pt x="450639" y="1048009"/>
                </a:lnTo>
                <a:lnTo>
                  <a:pt x="425155" y="1084827"/>
                </a:lnTo>
                <a:lnTo>
                  <a:pt x="400325" y="1122124"/>
                </a:lnTo>
                <a:lnTo>
                  <a:pt x="376157" y="1159892"/>
                </a:lnTo>
                <a:lnTo>
                  <a:pt x="352659" y="1198123"/>
                </a:lnTo>
                <a:lnTo>
                  <a:pt x="329839" y="1236810"/>
                </a:lnTo>
                <a:lnTo>
                  <a:pt x="307707" y="1275942"/>
                </a:lnTo>
                <a:lnTo>
                  <a:pt x="286269" y="1315513"/>
                </a:lnTo>
                <a:lnTo>
                  <a:pt x="265535" y="1355514"/>
                </a:lnTo>
                <a:lnTo>
                  <a:pt x="245512" y="1395937"/>
                </a:lnTo>
                <a:lnTo>
                  <a:pt x="226209" y="1436773"/>
                </a:lnTo>
                <a:lnTo>
                  <a:pt x="207635" y="1478015"/>
                </a:lnTo>
                <a:lnTo>
                  <a:pt x="189797" y="1519653"/>
                </a:lnTo>
                <a:lnTo>
                  <a:pt x="172703" y="1561679"/>
                </a:lnTo>
                <a:lnTo>
                  <a:pt x="156363" y="1604086"/>
                </a:lnTo>
                <a:lnTo>
                  <a:pt x="140784" y="1646865"/>
                </a:lnTo>
                <a:lnTo>
                  <a:pt x="125975" y="1690008"/>
                </a:lnTo>
                <a:lnTo>
                  <a:pt x="111944" y="1733506"/>
                </a:lnTo>
                <a:lnTo>
                  <a:pt x="98699" y="1777351"/>
                </a:lnTo>
                <a:lnTo>
                  <a:pt x="86248" y="1821535"/>
                </a:lnTo>
                <a:lnTo>
                  <a:pt x="74600" y="1866050"/>
                </a:lnTo>
                <a:lnTo>
                  <a:pt x="63764" y="1910886"/>
                </a:lnTo>
                <a:lnTo>
                  <a:pt x="53746" y="1956037"/>
                </a:lnTo>
                <a:lnTo>
                  <a:pt x="44556" y="2001494"/>
                </a:lnTo>
                <a:lnTo>
                  <a:pt x="36202" y="2047248"/>
                </a:lnTo>
                <a:lnTo>
                  <a:pt x="28693" y="2093291"/>
                </a:lnTo>
                <a:lnTo>
                  <a:pt x="22035" y="2139615"/>
                </a:lnTo>
                <a:lnTo>
                  <a:pt x="16239" y="2186212"/>
                </a:lnTo>
                <a:lnTo>
                  <a:pt x="11311" y="2233072"/>
                </a:lnTo>
                <a:lnTo>
                  <a:pt x="7261" y="2280189"/>
                </a:lnTo>
                <a:lnTo>
                  <a:pt x="4097" y="2327554"/>
                </a:lnTo>
                <a:lnTo>
                  <a:pt x="1826" y="2375158"/>
                </a:lnTo>
                <a:lnTo>
                  <a:pt x="457" y="2422993"/>
                </a:lnTo>
                <a:lnTo>
                  <a:pt x="0" y="2471051"/>
                </a:lnTo>
                <a:lnTo>
                  <a:pt x="457" y="2519109"/>
                </a:lnTo>
                <a:lnTo>
                  <a:pt x="1826" y="2566944"/>
                </a:lnTo>
                <a:lnTo>
                  <a:pt x="4097" y="2614548"/>
                </a:lnTo>
                <a:lnTo>
                  <a:pt x="7261" y="2661913"/>
                </a:lnTo>
                <a:lnTo>
                  <a:pt x="11311" y="2709030"/>
                </a:lnTo>
                <a:lnTo>
                  <a:pt x="16239" y="2755891"/>
                </a:lnTo>
                <a:lnTo>
                  <a:pt x="22035" y="2802487"/>
                </a:lnTo>
                <a:lnTo>
                  <a:pt x="28693" y="2848811"/>
                </a:lnTo>
                <a:lnTo>
                  <a:pt x="36202" y="2894854"/>
                </a:lnTo>
                <a:lnTo>
                  <a:pt x="44556" y="2940608"/>
                </a:lnTo>
                <a:lnTo>
                  <a:pt x="53746" y="2986065"/>
                </a:lnTo>
                <a:lnTo>
                  <a:pt x="63764" y="3031216"/>
                </a:lnTo>
                <a:lnTo>
                  <a:pt x="74600" y="3076052"/>
                </a:lnTo>
                <a:lnTo>
                  <a:pt x="86248" y="3120567"/>
                </a:lnTo>
                <a:lnTo>
                  <a:pt x="98699" y="3164751"/>
                </a:lnTo>
                <a:lnTo>
                  <a:pt x="111944" y="3208596"/>
                </a:lnTo>
                <a:lnTo>
                  <a:pt x="125975" y="3252094"/>
                </a:lnTo>
                <a:lnTo>
                  <a:pt x="140784" y="3295237"/>
                </a:lnTo>
                <a:lnTo>
                  <a:pt x="156363" y="3338016"/>
                </a:lnTo>
                <a:lnTo>
                  <a:pt x="172703" y="3380422"/>
                </a:lnTo>
                <a:lnTo>
                  <a:pt x="189797" y="3422449"/>
                </a:lnTo>
                <a:lnTo>
                  <a:pt x="207635" y="3464087"/>
                </a:lnTo>
                <a:lnTo>
                  <a:pt x="226209" y="3505328"/>
                </a:lnTo>
                <a:lnTo>
                  <a:pt x="245512" y="3546164"/>
                </a:lnTo>
                <a:lnTo>
                  <a:pt x="265535" y="3586587"/>
                </a:lnTo>
                <a:lnTo>
                  <a:pt x="286269" y="3626588"/>
                </a:lnTo>
                <a:lnTo>
                  <a:pt x="307707" y="3666159"/>
                </a:lnTo>
                <a:lnTo>
                  <a:pt x="329839" y="3705292"/>
                </a:lnTo>
                <a:lnTo>
                  <a:pt x="352659" y="3743978"/>
                </a:lnTo>
                <a:lnTo>
                  <a:pt x="376157" y="3782210"/>
                </a:lnTo>
                <a:lnTo>
                  <a:pt x="400325" y="3819978"/>
                </a:lnTo>
                <a:lnTo>
                  <a:pt x="425155" y="3857275"/>
                </a:lnTo>
                <a:lnTo>
                  <a:pt x="450639" y="3894092"/>
                </a:lnTo>
                <a:lnTo>
                  <a:pt x="476768" y="3930421"/>
                </a:lnTo>
                <a:lnTo>
                  <a:pt x="503535" y="3966254"/>
                </a:lnTo>
                <a:lnTo>
                  <a:pt x="530930" y="4001583"/>
                </a:lnTo>
                <a:lnTo>
                  <a:pt x="558945" y="4036398"/>
                </a:lnTo>
                <a:lnTo>
                  <a:pt x="587573" y="4070693"/>
                </a:lnTo>
                <a:lnTo>
                  <a:pt x="616805" y="4104458"/>
                </a:lnTo>
                <a:lnTo>
                  <a:pt x="646632" y="4137686"/>
                </a:lnTo>
                <a:lnTo>
                  <a:pt x="677047" y="4170367"/>
                </a:lnTo>
                <a:lnTo>
                  <a:pt x="708041" y="4202494"/>
                </a:lnTo>
                <a:lnTo>
                  <a:pt x="739606" y="4234059"/>
                </a:lnTo>
                <a:lnTo>
                  <a:pt x="771733" y="4265053"/>
                </a:lnTo>
                <a:lnTo>
                  <a:pt x="804415" y="4295468"/>
                </a:lnTo>
                <a:lnTo>
                  <a:pt x="837642" y="4325295"/>
                </a:lnTo>
                <a:lnTo>
                  <a:pt x="871407" y="4354527"/>
                </a:lnTo>
                <a:lnTo>
                  <a:pt x="905702" y="4383155"/>
                </a:lnTo>
                <a:lnTo>
                  <a:pt x="940517" y="4411171"/>
                </a:lnTo>
                <a:lnTo>
                  <a:pt x="975846" y="4438566"/>
                </a:lnTo>
                <a:lnTo>
                  <a:pt x="1011678" y="4465332"/>
                </a:lnTo>
                <a:lnTo>
                  <a:pt x="1048008" y="4491461"/>
                </a:lnTo>
                <a:lnTo>
                  <a:pt x="1084825" y="4516945"/>
                </a:lnTo>
                <a:lnTo>
                  <a:pt x="1122122" y="4541775"/>
                </a:lnTo>
                <a:lnTo>
                  <a:pt x="1159890" y="4565944"/>
                </a:lnTo>
                <a:lnTo>
                  <a:pt x="1198121" y="4589442"/>
                </a:lnTo>
                <a:lnTo>
                  <a:pt x="1236807" y="4612261"/>
                </a:lnTo>
                <a:lnTo>
                  <a:pt x="1275940" y="4634394"/>
                </a:lnTo>
                <a:lnTo>
                  <a:pt x="1315511" y="4655832"/>
                </a:lnTo>
                <a:lnTo>
                  <a:pt x="1355512" y="4676566"/>
                </a:lnTo>
                <a:lnTo>
                  <a:pt x="1395935" y="4696589"/>
                </a:lnTo>
                <a:lnTo>
                  <a:pt x="1436771" y="4715892"/>
                </a:lnTo>
                <a:lnTo>
                  <a:pt x="1478012" y="4734466"/>
                </a:lnTo>
                <a:lnTo>
                  <a:pt x="1519650" y="4752304"/>
                </a:lnTo>
                <a:lnTo>
                  <a:pt x="1561676" y="4769397"/>
                </a:lnTo>
                <a:lnTo>
                  <a:pt x="1604083" y="4785738"/>
                </a:lnTo>
                <a:lnTo>
                  <a:pt x="1646862" y="4801317"/>
                </a:lnTo>
                <a:lnTo>
                  <a:pt x="1690005" y="4816126"/>
                </a:lnTo>
                <a:lnTo>
                  <a:pt x="1733503" y="4830157"/>
                </a:lnTo>
                <a:lnTo>
                  <a:pt x="1777348" y="4843402"/>
                </a:lnTo>
                <a:lnTo>
                  <a:pt x="1821532" y="4855853"/>
                </a:lnTo>
                <a:lnTo>
                  <a:pt x="1866046" y="4867501"/>
                </a:lnTo>
                <a:lnTo>
                  <a:pt x="1910883" y="4878338"/>
                </a:lnTo>
                <a:lnTo>
                  <a:pt x="1956034" y="4888355"/>
                </a:lnTo>
                <a:lnTo>
                  <a:pt x="2001490" y="4897545"/>
                </a:lnTo>
                <a:lnTo>
                  <a:pt x="2047244" y="4905899"/>
                </a:lnTo>
                <a:lnTo>
                  <a:pt x="2093287" y="4913409"/>
                </a:lnTo>
                <a:lnTo>
                  <a:pt x="2139611" y="4920066"/>
                </a:lnTo>
                <a:lnTo>
                  <a:pt x="2186207" y="4925862"/>
                </a:lnTo>
                <a:lnTo>
                  <a:pt x="2233068" y="4930790"/>
                </a:lnTo>
                <a:lnTo>
                  <a:pt x="2280185" y="4934840"/>
                </a:lnTo>
                <a:lnTo>
                  <a:pt x="2327549" y="4938005"/>
                </a:lnTo>
                <a:lnTo>
                  <a:pt x="2375153" y="4940275"/>
                </a:lnTo>
                <a:lnTo>
                  <a:pt x="2422988" y="4941644"/>
                </a:lnTo>
                <a:lnTo>
                  <a:pt x="2471046" y="4942102"/>
                </a:lnTo>
                <a:lnTo>
                  <a:pt x="2519104" y="4941644"/>
                </a:lnTo>
                <a:lnTo>
                  <a:pt x="2566940" y="4940275"/>
                </a:lnTo>
                <a:lnTo>
                  <a:pt x="2614544" y="4938005"/>
                </a:lnTo>
                <a:lnTo>
                  <a:pt x="2661909" y="4934840"/>
                </a:lnTo>
                <a:lnTo>
                  <a:pt x="2709026" y="4930790"/>
                </a:lnTo>
                <a:lnTo>
                  <a:pt x="2755887" y="4925862"/>
                </a:lnTo>
                <a:lnTo>
                  <a:pt x="2802483" y="4920066"/>
                </a:lnTo>
                <a:lnTo>
                  <a:pt x="2848808" y="4913409"/>
                </a:lnTo>
                <a:lnTo>
                  <a:pt x="2894851" y="4905899"/>
                </a:lnTo>
                <a:lnTo>
                  <a:pt x="2940605" y="4897545"/>
                </a:lnTo>
                <a:lnTo>
                  <a:pt x="2986062" y="4888355"/>
                </a:lnTo>
                <a:lnTo>
                  <a:pt x="3031213" y="4878338"/>
                </a:lnTo>
                <a:lnTo>
                  <a:pt x="3076049" y="4867501"/>
                </a:lnTo>
                <a:lnTo>
                  <a:pt x="3120564" y="4855853"/>
                </a:lnTo>
                <a:lnTo>
                  <a:pt x="3164748" y="4843402"/>
                </a:lnTo>
                <a:lnTo>
                  <a:pt x="3208593" y="4830157"/>
                </a:lnTo>
                <a:lnTo>
                  <a:pt x="3252092" y="4816126"/>
                </a:lnTo>
                <a:lnTo>
                  <a:pt x="3295234" y="4801317"/>
                </a:lnTo>
                <a:lnTo>
                  <a:pt x="3338013" y="4785738"/>
                </a:lnTo>
                <a:lnTo>
                  <a:pt x="3380420" y="4769397"/>
                </a:lnTo>
                <a:lnTo>
                  <a:pt x="3422447" y="4752304"/>
                </a:lnTo>
                <a:lnTo>
                  <a:pt x="3464085" y="4734466"/>
                </a:lnTo>
                <a:lnTo>
                  <a:pt x="3505326" y="4715892"/>
                </a:lnTo>
                <a:lnTo>
                  <a:pt x="3546162" y="4696589"/>
                </a:lnTo>
                <a:lnTo>
                  <a:pt x="3586585" y="4676566"/>
                </a:lnTo>
                <a:lnTo>
                  <a:pt x="3626586" y="4655832"/>
                </a:lnTo>
                <a:lnTo>
                  <a:pt x="3666157" y="4634394"/>
                </a:lnTo>
                <a:lnTo>
                  <a:pt x="3705290" y="4612261"/>
                </a:lnTo>
                <a:lnTo>
                  <a:pt x="3743976" y="4589442"/>
                </a:lnTo>
                <a:lnTo>
                  <a:pt x="3782208" y="4565944"/>
                </a:lnTo>
                <a:lnTo>
                  <a:pt x="3819976" y="4541775"/>
                </a:lnTo>
                <a:lnTo>
                  <a:pt x="3857273" y="4516945"/>
                </a:lnTo>
                <a:lnTo>
                  <a:pt x="3894090" y="4491461"/>
                </a:lnTo>
                <a:lnTo>
                  <a:pt x="3930419" y="4465332"/>
                </a:lnTo>
                <a:lnTo>
                  <a:pt x="3966252" y="4438566"/>
                </a:lnTo>
                <a:lnTo>
                  <a:pt x="4001581" y="4411171"/>
                </a:lnTo>
                <a:lnTo>
                  <a:pt x="4036396" y="4383155"/>
                </a:lnTo>
                <a:lnTo>
                  <a:pt x="4070691" y="4354527"/>
                </a:lnTo>
                <a:lnTo>
                  <a:pt x="4104456" y="4325295"/>
                </a:lnTo>
                <a:lnTo>
                  <a:pt x="4137684" y="4295468"/>
                </a:lnTo>
                <a:lnTo>
                  <a:pt x="4170365" y="4265053"/>
                </a:lnTo>
                <a:lnTo>
                  <a:pt x="4202492" y="4234059"/>
                </a:lnTo>
                <a:lnTo>
                  <a:pt x="4234057" y="4202494"/>
                </a:lnTo>
                <a:lnTo>
                  <a:pt x="4265051" y="4170367"/>
                </a:lnTo>
                <a:lnTo>
                  <a:pt x="4295466" y="4137686"/>
                </a:lnTo>
                <a:lnTo>
                  <a:pt x="4325293" y="4104458"/>
                </a:lnTo>
                <a:lnTo>
                  <a:pt x="4354525" y="4070693"/>
                </a:lnTo>
                <a:lnTo>
                  <a:pt x="4383153" y="4036398"/>
                </a:lnTo>
                <a:lnTo>
                  <a:pt x="4411168" y="4001583"/>
                </a:lnTo>
                <a:lnTo>
                  <a:pt x="4438563" y="3966254"/>
                </a:lnTo>
                <a:lnTo>
                  <a:pt x="4465330" y="3930421"/>
                </a:lnTo>
                <a:lnTo>
                  <a:pt x="4491459" y="3894092"/>
                </a:lnTo>
                <a:lnTo>
                  <a:pt x="4516943" y="3857275"/>
                </a:lnTo>
                <a:lnTo>
                  <a:pt x="4541773" y="3819978"/>
                </a:lnTo>
                <a:lnTo>
                  <a:pt x="4565941" y="3782210"/>
                </a:lnTo>
                <a:lnTo>
                  <a:pt x="4589439" y="3743978"/>
                </a:lnTo>
                <a:lnTo>
                  <a:pt x="4612259" y="3705292"/>
                </a:lnTo>
                <a:lnTo>
                  <a:pt x="4634391" y="3666159"/>
                </a:lnTo>
                <a:lnTo>
                  <a:pt x="4655829" y="3626588"/>
                </a:lnTo>
                <a:lnTo>
                  <a:pt x="4676563" y="3586587"/>
                </a:lnTo>
                <a:lnTo>
                  <a:pt x="4696586" y="3546164"/>
                </a:lnTo>
                <a:lnTo>
                  <a:pt x="4715889" y="3505328"/>
                </a:lnTo>
                <a:lnTo>
                  <a:pt x="4734463" y="3464087"/>
                </a:lnTo>
                <a:lnTo>
                  <a:pt x="4752301" y="3422449"/>
                </a:lnTo>
                <a:lnTo>
                  <a:pt x="4769394" y="3380422"/>
                </a:lnTo>
                <a:lnTo>
                  <a:pt x="4785734" y="3338016"/>
                </a:lnTo>
                <a:lnTo>
                  <a:pt x="4801313" y="3295237"/>
                </a:lnTo>
                <a:lnTo>
                  <a:pt x="4816122" y="3252094"/>
                </a:lnTo>
                <a:lnTo>
                  <a:pt x="4830154" y="3208596"/>
                </a:lnTo>
                <a:lnTo>
                  <a:pt x="4843399" y="3164751"/>
                </a:lnTo>
                <a:lnTo>
                  <a:pt x="4855849" y="3120567"/>
                </a:lnTo>
                <a:lnTo>
                  <a:pt x="4867497" y="3076052"/>
                </a:lnTo>
                <a:lnTo>
                  <a:pt x="4878334" y="3031216"/>
                </a:lnTo>
                <a:lnTo>
                  <a:pt x="4888351" y="2986065"/>
                </a:lnTo>
                <a:lnTo>
                  <a:pt x="4897541" y="2940608"/>
                </a:lnTo>
                <a:lnTo>
                  <a:pt x="4905895" y="2894854"/>
                </a:lnTo>
                <a:lnTo>
                  <a:pt x="4913405" y="2848811"/>
                </a:lnTo>
                <a:lnTo>
                  <a:pt x="4920062" y="2802487"/>
                </a:lnTo>
                <a:lnTo>
                  <a:pt x="4925859" y="2755891"/>
                </a:lnTo>
                <a:lnTo>
                  <a:pt x="4930786" y="2709030"/>
                </a:lnTo>
                <a:lnTo>
                  <a:pt x="4934836" y="2661913"/>
                </a:lnTo>
                <a:lnTo>
                  <a:pt x="4938001" y="2614548"/>
                </a:lnTo>
                <a:lnTo>
                  <a:pt x="4940271" y="2566944"/>
                </a:lnTo>
                <a:lnTo>
                  <a:pt x="4941640" y="2519109"/>
                </a:lnTo>
                <a:lnTo>
                  <a:pt x="4942098" y="2471051"/>
                </a:lnTo>
                <a:lnTo>
                  <a:pt x="4941640" y="2422993"/>
                </a:lnTo>
                <a:lnTo>
                  <a:pt x="4940271" y="2375158"/>
                </a:lnTo>
                <a:lnTo>
                  <a:pt x="4938001" y="2327554"/>
                </a:lnTo>
                <a:lnTo>
                  <a:pt x="4934836" y="2280189"/>
                </a:lnTo>
                <a:lnTo>
                  <a:pt x="4930786" y="2233072"/>
                </a:lnTo>
                <a:lnTo>
                  <a:pt x="4925859" y="2186212"/>
                </a:lnTo>
                <a:lnTo>
                  <a:pt x="4920062" y="2139615"/>
                </a:lnTo>
                <a:lnTo>
                  <a:pt x="4913405" y="2093291"/>
                </a:lnTo>
                <a:lnTo>
                  <a:pt x="4905895" y="2047248"/>
                </a:lnTo>
                <a:lnTo>
                  <a:pt x="4897541" y="2001494"/>
                </a:lnTo>
                <a:lnTo>
                  <a:pt x="4888351" y="1956037"/>
                </a:lnTo>
                <a:lnTo>
                  <a:pt x="4878334" y="1910886"/>
                </a:lnTo>
                <a:lnTo>
                  <a:pt x="4867497" y="1866050"/>
                </a:lnTo>
                <a:lnTo>
                  <a:pt x="4855849" y="1821535"/>
                </a:lnTo>
                <a:lnTo>
                  <a:pt x="4843399" y="1777351"/>
                </a:lnTo>
                <a:lnTo>
                  <a:pt x="4830154" y="1733506"/>
                </a:lnTo>
                <a:lnTo>
                  <a:pt x="4816122" y="1690008"/>
                </a:lnTo>
                <a:lnTo>
                  <a:pt x="4801313" y="1646865"/>
                </a:lnTo>
                <a:lnTo>
                  <a:pt x="4785734" y="1604086"/>
                </a:lnTo>
                <a:lnTo>
                  <a:pt x="4769394" y="1561679"/>
                </a:lnTo>
                <a:lnTo>
                  <a:pt x="4752301" y="1519653"/>
                </a:lnTo>
                <a:lnTo>
                  <a:pt x="4734463" y="1478015"/>
                </a:lnTo>
                <a:lnTo>
                  <a:pt x="4715889" y="1436773"/>
                </a:lnTo>
                <a:lnTo>
                  <a:pt x="4696586" y="1395937"/>
                </a:lnTo>
                <a:lnTo>
                  <a:pt x="4676563" y="1355514"/>
                </a:lnTo>
                <a:lnTo>
                  <a:pt x="4655829" y="1315513"/>
                </a:lnTo>
                <a:lnTo>
                  <a:pt x="4634391" y="1275942"/>
                </a:lnTo>
                <a:lnTo>
                  <a:pt x="4612259" y="1236810"/>
                </a:lnTo>
                <a:lnTo>
                  <a:pt x="4589439" y="1198123"/>
                </a:lnTo>
                <a:lnTo>
                  <a:pt x="4565941" y="1159892"/>
                </a:lnTo>
                <a:lnTo>
                  <a:pt x="4541773" y="1122124"/>
                </a:lnTo>
                <a:lnTo>
                  <a:pt x="4516943" y="1084827"/>
                </a:lnTo>
                <a:lnTo>
                  <a:pt x="4491459" y="1048009"/>
                </a:lnTo>
                <a:lnTo>
                  <a:pt x="4465330" y="1011680"/>
                </a:lnTo>
                <a:lnTo>
                  <a:pt x="4438563" y="975847"/>
                </a:lnTo>
                <a:lnTo>
                  <a:pt x="4411168" y="940519"/>
                </a:lnTo>
                <a:lnTo>
                  <a:pt x="4383153" y="905703"/>
                </a:lnTo>
                <a:lnTo>
                  <a:pt x="4354525" y="871408"/>
                </a:lnTo>
                <a:lnTo>
                  <a:pt x="4325293" y="837643"/>
                </a:lnTo>
                <a:lnTo>
                  <a:pt x="4295466" y="804416"/>
                </a:lnTo>
                <a:lnTo>
                  <a:pt x="4265051" y="771734"/>
                </a:lnTo>
                <a:lnTo>
                  <a:pt x="4234057" y="739607"/>
                </a:lnTo>
                <a:lnTo>
                  <a:pt x="4202492" y="708042"/>
                </a:lnTo>
                <a:lnTo>
                  <a:pt x="4170365" y="677048"/>
                </a:lnTo>
                <a:lnTo>
                  <a:pt x="4137684" y="646633"/>
                </a:lnTo>
                <a:lnTo>
                  <a:pt x="4104456" y="616806"/>
                </a:lnTo>
                <a:lnTo>
                  <a:pt x="4070691" y="587574"/>
                </a:lnTo>
                <a:lnTo>
                  <a:pt x="4036396" y="558946"/>
                </a:lnTo>
                <a:lnTo>
                  <a:pt x="4001581" y="530931"/>
                </a:lnTo>
                <a:lnTo>
                  <a:pt x="3966252" y="503535"/>
                </a:lnTo>
                <a:lnTo>
                  <a:pt x="3930419" y="476769"/>
                </a:lnTo>
                <a:lnTo>
                  <a:pt x="3894090" y="450640"/>
                </a:lnTo>
                <a:lnTo>
                  <a:pt x="3857273" y="425156"/>
                </a:lnTo>
                <a:lnTo>
                  <a:pt x="3819976" y="400326"/>
                </a:lnTo>
                <a:lnTo>
                  <a:pt x="3782208" y="376157"/>
                </a:lnTo>
                <a:lnTo>
                  <a:pt x="3743976" y="352659"/>
                </a:lnTo>
                <a:lnTo>
                  <a:pt x="3705290" y="329840"/>
                </a:lnTo>
                <a:lnTo>
                  <a:pt x="3666157" y="307707"/>
                </a:lnTo>
                <a:lnTo>
                  <a:pt x="3626586" y="286269"/>
                </a:lnTo>
                <a:lnTo>
                  <a:pt x="3586585" y="265535"/>
                </a:lnTo>
                <a:lnTo>
                  <a:pt x="3546162" y="245512"/>
                </a:lnTo>
                <a:lnTo>
                  <a:pt x="3505326" y="226210"/>
                </a:lnTo>
                <a:lnTo>
                  <a:pt x="3464085" y="207635"/>
                </a:lnTo>
                <a:lnTo>
                  <a:pt x="3422447" y="189797"/>
                </a:lnTo>
                <a:lnTo>
                  <a:pt x="3380420" y="172704"/>
                </a:lnTo>
                <a:lnTo>
                  <a:pt x="3338013" y="156363"/>
                </a:lnTo>
                <a:lnTo>
                  <a:pt x="3295234" y="140785"/>
                </a:lnTo>
                <a:lnTo>
                  <a:pt x="3252092" y="125975"/>
                </a:lnTo>
                <a:lnTo>
                  <a:pt x="3208593" y="111944"/>
                </a:lnTo>
                <a:lnTo>
                  <a:pt x="3164748" y="98699"/>
                </a:lnTo>
                <a:lnTo>
                  <a:pt x="3120564" y="86248"/>
                </a:lnTo>
                <a:lnTo>
                  <a:pt x="3076049" y="74600"/>
                </a:lnTo>
                <a:lnTo>
                  <a:pt x="3031213" y="63764"/>
                </a:lnTo>
                <a:lnTo>
                  <a:pt x="2986062" y="53746"/>
                </a:lnTo>
                <a:lnTo>
                  <a:pt x="2940605" y="44556"/>
                </a:lnTo>
                <a:lnTo>
                  <a:pt x="2894851" y="36202"/>
                </a:lnTo>
                <a:lnTo>
                  <a:pt x="2848808" y="28693"/>
                </a:lnTo>
                <a:lnTo>
                  <a:pt x="2802483" y="22035"/>
                </a:lnTo>
                <a:lnTo>
                  <a:pt x="2755887" y="16239"/>
                </a:lnTo>
                <a:lnTo>
                  <a:pt x="2709026" y="11311"/>
                </a:lnTo>
                <a:lnTo>
                  <a:pt x="2661909" y="7261"/>
                </a:lnTo>
                <a:lnTo>
                  <a:pt x="2614544" y="4097"/>
                </a:lnTo>
                <a:lnTo>
                  <a:pt x="2566940" y="1826"/>
                </a:lnTo>
                <a:lnTo>
                  <a:pt x="2519104" y="457"/>
                </a:lnTo>
                <a:lnTo>
                  <a:pt x="247104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835589" y="4486147"/>
            <a:ext cx="249301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102235">
              <a:lnSpc>
                <a:spcPts val="4300"/>
              </a:lnSpc>
              <a:spcBef>
                <a:spcPts val="215"/>
              </a:spcBef>
            </a:pP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Generates </a:t>
            </a:r>
            <a:r>
              <a:rPr dirty="0" sz="3600" spc="-215">
                <a:solidFill>
                  <a:srgbClr val="FFFFFF"/>
                </a:solidFill>
                <a:latin typeface="Arial Black"/>
                <a:cs typeface="Arial Black"/>
              </a:rPr>
              <a:t>output</a:t>
            </a:r>
            <a:r>
              <a:rPr dirty="0" sz="36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2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196398" y="7891779"/>
            <a:ext cx="17722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Decoder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15"/>
              <a:t>Encoder-</a:t>
            </a:r>
            <a:r>
              <a:rPr dirty="0" spc="-310"/>
              <a:t>Decoder</a:t>
            </a:r>
            <a:r>
              <a:rPr dirty="0" spc="-225"/>
              <a:t> </a:t>
            </a:r>
            <a:r>
              <a:rPr dirty="0" spc="-300"/>
              <a:t>Structure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1134935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240">
                <a:solidFill>
                  <a:srgbClr val="FFFFFF"/>
                </a:solidFill>
              </a:rPr>
              <a:t>Self-</a:t>
            </a:r>
            <a:r>
              <a:rPr dirty="0" sz="7000" spc="-405">
                <a:solidFill>
                  <a:srgbClr val="FFFFFF"/>
                </a:solidFill>
              </a:rPr>
              <a:t>Attention</a:t>
            </a:r>
            <a:r>
              <a:rPr dirty="0" sz="7000" spc="-415">
                <a:solidFill>
                  <a:srgbClr val="FFFFFF"/>
                </a:solidFill>
              </a:rPr>
              <a:t> </a:t>
            </a:r>
            <a:r>
              <a:rPr dirty="0" sz="7000" spc="-555">
                <a:solidFill>
                  <a:srgbClr val="FFFFFF"/>
                </a:solidFill>
              </a:rPr>
              <a:t>Mechanism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25"/>
              </a:spcBef>
            </a:pPr>
            <a:r>
              <a:rPr dirty="0" sz="5400" spc="-570">
                <a:solidFill>
                  <a:srgbClr val="FFFFFF"/>
                </a:solidFill>
              </a:rPr>
              <a:t>Allows</a:t>
            </a:r>
            <a:r>
              <a:rPr dirty="0" sz="5400" spc="-380">
                <a:solidFill>
                  <a:srgbClr val="FFFFFF"/>
                </a:solidFill>
              </a:rPr>
              <a:t> </a:t>
            </a:r>
            <a:r>
              <a:rPr dirty="0" sz="5400" spc="-355">
                <a:solidFill>
                  <a:srgbClr val="FFFFFF"/>
                </a:solidFill>
              </a:rPr>
              <a:t>the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450">
                <a:solidFill>
                  <a:srgbClr val="FFFFFF"/>
                </a:solidFill>
              </a:rPr>
              <a:t>model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345">
                <a:solidFill>
                  <a:srgbClr val="FFFFFF"/>
                </a:solidFill>
              </a:rPr>
              <a:t>to</a:t>
            </a:r>
            <a:r>
              <a:rPr dirty="0" sz="5400" spc="-385">
                <a:solidFill>
                  <a:srgbClr val="FFFFFF"/>
                </a:solidFill>
              </a:rPr>
              <a:t> </a:t>
            </a:r>
            <a:r>
              <a:rPr dirty="0" sz="5400" spc="-484">
                <a:solidFill>
                  <a:srgbClr val="FFFFFF"/>
                </a:solidFill>
              </a:rPr>
              <a:t>weigh</a:t>
            </a:r>
            <a:r>
              <a:rPr dirty="0" sz="5400" spc="-385">
                <a:solidFill>
                  <a:srgbClr val="FFFFFF"/>
                </a:solidFill>
              </a:rPr>
              <a:t> </a:t>
            </a:r>
            <a:r>
              <a:rPr dirty="0" sz="5400" spc="-355">
                <a:solidFill>
                  <a:srgbClr val="FFFFFF"/>
                </a:solidFill>
              </a:rPr>
              <a:t>the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455">
                <a:solidFill>
                  <a:srgbClr val="FFFFFF"/>
                </a:solidFill>
              </a:rPr>
              <a:t>importance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310">
                <a:solidFill>
                  <a:srgbClr val="FFFFFF"/>
                </a:solidFill>
              </a:rPr>
              <a:t>of </a:t>
            </a:r>
            <a:r>
              <a:rPr dirty="0" sz="5400" spc="-340">
                <a:solidFill>
                  <a:srgbClr val="FFFFFF"/>
                </a:solidFill>
              </a:rPr>
              <a:t>different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520">
                <a:solidFill>
                  <a:srgbClr val="FFFFFF"/>
                </a:solidFill>
              </a:rPr>
              <a:t>words</a:t>
            </a:r>
            <a:r>
              <a:rPr dirty="0" sz="5400" spc="-380">
                <a:solidFill>
                  <a:srgbClr val="FFFFFF"/>
                </a:solidFill>
              </a:rPr>
              <a:t> </a:t>
            </a:r>
            <a:r>
              <a:rPr dirty="0" sz="5400" spc="-385">
                <a:solidFill>
                  <a:srgbClr val="FFFFFF"/>
                </a:solidFill>
              </a:rPr>
              <a:t>in </a:t>
            </a:r>
            <a:r>
              <a:rPr dirty="0" sz="5400" spc="-650">
                <a:solidFill>
                  <a:srgbClr val="FFFFFF"/>
                </a:solidFill>
              </a:rPr>
              <a:t>a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450">
                <a:solidFill>
                  <a:srgbClr val="FFFFFF"/>
                </a:solidFill>
              </a:rPr>
              <a:t>sentence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434">
                <a:solidFill>
                  <a:srgbClr val="FFFFFF"/>
                </a:solidFill>
              </a:rPr>
              <a:t>relative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345">
                <a:solidFill>
                  <a:srgbClr val="FFFFFF"/>
                </a:solidFill>
              </a:rPr>
              <a:t>to</a:t>
            </a:r>
            <a:r>
              <a:rPr dirty="0" sz="5400" spc="-385">
                <a:solidFill>
                  <a:srgbClr val="FFFFFF"/>
                </a:solidFill>
              </a:rPr>
              <a:t> </a:t>
            </a:r>
            <a:r>
              <a:rPr dirty="0" sz="5400" spc="-515">
                <a:solidFill>
                  <a:srgbClr val="FFFFFF"/>
                </a:solidFill>
              </a:rPr>
              <a:t>each </a:t>
            </a:r>
            <a:r>
              <a:rPr dirty="0" sz="5400" spc="-385">
                <a:solidFill>
                  <a:srgbClr val="FFFFFF"/>
                </a:solidFill>
              </a:rPr>
              <a:t>other</a:t>
            </a:r>
            <a:endParaRPr sz="5400"/>
          </a:p>
          <a:p>
            <a:pPr marL="12700" marR="753745">
              <a:lnSpc>
                <a:spcPct val="100400"/>
              </a:lnSpc>
              <a:spcBef>
                <a:spcPts val="2685"/>
              </a:spcBef>
            </a:pPr>
            <a:r>
              <a:rPr dirty="0" sz="5400" spc="-480">
                <a:solidFill>
                  <a:srgbClr val="FFFFFF"/>
                </a:solidFill>
              </a:rPr>
              <a:t>Enables</a:t>
            </a:r>
            <a:r>
              <a:rPr dirty="0" sz="5400" spc="-385">
                <a:solidFill>
                  <a:srgbClr val="FFFFFF"/>
                </a:solidFill>
              </a:rPr>
              <a:t> </a:t>
            </a:r>
            <a:r>
              <a:rPr dirty="0" sz="5400" spc="-355">
                <a:solidFill>
                  <a:srgbClr val="FFFFFF"/>
                </a:solidFill>
              </a:rPr>
              <a:t>the</a:t>
            </a:r>
            <a:r>
              <a:rPr dirty="0" sz="5400" spc="-400">
                <a:solidFill>
                  <a:srgbClr val="FFFFFF"/>
                </a:solidFill>
              </a:rPr>
              <a:t> </a:t>
            </a:r>
            <a:r>
              <a:rPr dirty="0" sz="5400" spc="-450">
                <a:solidFill>
                  <a:srgbClr val="FFFFFF"/>
                </a:solidFill>
              </a:rPr>
              <a:t>model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345">
                <a:solidFill>
                  <a:srgbClr val="FFFFFF"/>
                </a:solidFill>
              </a:rPr>
              <a:t>to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415">
                <a:solidFill>
                  <a:srgbClr val="FFFFFF"/>
                </a:solidFill>
              </a:rPr>
              <a:t>capture</a:t>
            </a:r>
            <a:r>
              <a:rPr dirty="0" sz="5400" spc="-400">
                <a:solidFill>
                  <a:srgbClr val="FFFFFF"/>
                </a:solidFill>
              </a:rPr>
              <a:t> </a:t>
            </a:r>
            <a:r>
              <a:rPr dirty="0" sz="5400" spc="-455">
                <a:solidFill>
                  <a:srgbClr val="FFFFFF"/>
                </a:solidFill>
              </a:rPr>
              <a:t>contextual </a:t>
            </a:r>
            <a:r>
              <a:rPr dirty="0" sz="5400" spc="-445">
                <a:solidFill>
                  <a:srgbClr val="FFFFFF"/>
                </a:solidFill>
              </a:rPr>
              <a:t>relationships</a:t>
            </a:r>
            <a:r>
              <a:rPr dirty="0" sz="5400" spc="-385">
                <a:solidFill>
                  <a:srgbClr val="FFFFFF"/>
                </a:solidFill>
              </a:rPr>
              <a:t> </a:t>
            </a:r>
            <a:r>
              <a:rPr dirty="0" sz="5400" spc="-434">
                <a:solidFill>
                  <a:srgbClr val="FFFFFF"/>
                </a:solidFill>
              </a:rPr>
              <a:t>and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415">
                <a:solidFill>
                  <a:srgbClr val="FFFFFF"/>
                </a:solidFill>
              </a:rPr>
              <a:t>dependencies</a:t>
            </a:r>
            <a:r>
              <a:rPr dirty="0" sz="5400" spc="-385">
                <a:solidFill>
                  <a:srgbClr val="FFFFFF"/>
                </a:solidFill>
              </a:rPr>
              <a:t> effectively</a:t>
            </a:r>
            <a:endParaRPr sz="5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064" y="3986276"/>
            <a:ext cx="13220700" cy="3317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90">
                <a:solidFill>
                  <a:srgbClr val="FFFFFF"/>
                </a:solidFill>
              </a:rPr>
              <a:t>Disclaimer:</a:t>
            </a:r>
            <a:endParaRPr sz="7200"/>
          </a:p>
          <a:p>
            <a:pPr marL="12700" marR="5080">
              <a:lnSpc>
                <a:spcPts val="8590"/>
              </a:lnSpc>
              <a:spcBef>
                <a:spcPts val="200"/>
              </a:spcBef>
            </a:pPr>
            <a:r>
              <a:rPr dirty="0" sz="7200" spc="-595">
                <a:solidFill>
                  <a:srgbClr val="FFFFFF"/>
                </a:solidFill>
              </a:rPr>
              <a:t>This</a:t>
            </a:r>
            <a:r>
              <a:rPr dirty="0" sz="7200" spc="-480">
                <a:solidFill>
                  <a:srgbClr val="FFFFFF"/>
                </a:solidFill>
              </a:rPr>
              <a:t> </a:t>
            </a:r>
            <a:r>
              <a:rPr dirty="0" sz="7200" spc="-500">
                <a:solidFill>
                  <a:srgbClr val="FFFFFF"/>
                </a:solidFill>
              </a:rPr>
              <a:t>course</a:t>
            </a:r>
            <a:r>
              <a:rPr dirty="0" sz="7200" spc="-475">
                <a:solidFill>
                  <a:srgbClr val="FFFFFF"/>
                </a:solidFill>
              </a:rPr>
              <a:t> </a:t>
            </a:r>
            <a:r>
              <a:rPr dirty="0" sz="7200" spc="-585">
                <a:solidFill>
                  <a:srgbClr val="FFFFFF"/>
                </a:solidFill>
              </a:rPr>
              <a:t>is</a:t>
            </a:r>
            <a:r>
              <a:rPr dirty="0" sz="7200" spc="-475">
                <a:solidFill>
                  <a:srgbClr val="FFFFFF"/>
                </a:solidFill>
              </a:rPr>
              <a:t> </a:t>
            </a:r>
            <a:r>
              <a:rPr dirty="0" sz="7200" spc="-320">
                <a:solidFill>
                  <a:srgbClr val="FFFFFF"/>
                </a:solidFill>
              </a:rPr>
              <a:t>not</a:t>
            </a:r>
            <a:r>
              <a:rPr dirty="0" sz="7200" spc="-484">
                <a:solidFill>
                  <a:srgbClr val="FFFFFF"/>
                </a:solidFill>
              </a:rPr>
              <a:t> </a:t>
            </a:r>
            <a:r>
              <a:rPr dirty="0" sz="7200" spc="-770">
                <a:solidFill>
                  <a:srgbClr val="FFFFFF"/>
                </a:solidFill>
              </a:rPr>
              <a:t>a</a:t>
            </a:r>
            <a:r>
              <a:rPr dirty="0" sz="7200" spc="-470">
                <a:solidFill>
                  <a:srgbClr val="FFFFFF"/>
                </a:solidFill>
              </a:rPr>
              <a:t> </a:t>
            </a:r>
            <a:r>
              <a:rPr dirty="0" sz="7200" spc="-425">
                <a:solidFill>
                  <a:srgbClr val="FFFFFF"/>
                </a:solidFill>
              </a:rPr>
              <a:t>deep</a:t>
            </a:r>
            <a:r>
              <a:rPr dirty="0" sz="7200" spc="-484">
                <a:solidFill>
                  <a:srgbClr val="FFFFFF"/>
                </a:solidFill>
              </a:rPr>
              <a:t> </a:t>
            </a:r>
            <a:r>
              <a:rPr dirty="0" sz="7200" spc="-440">
                <a:solidFill>
                  <a:srgbClr val="FFFFFF"/>
                </a:solidFill>
              </a:rPr>
              <a:t>dive </a:t>
            </a:r>
            <a:r>
              <a:rPr dirty="0" sz="7200" spc="-385">
                <a:solidFill>
                  <a:srgbClr val="FFFFFF"/>
                </a:solidFill>
              </a:rPr>
              <a:t>on</a:t>
            </a:r>
            <a:r>
              <a:rPr dirty="0" sz="7200" spc="-480">
                <a:solidFill>
                  <a:srgbClr val="FFFFFF"/>
                </a:solidFill>
              </a:rPr>
              <a:t> </a:t>
            </a:r>
            <a:r>
              <a:rPr dirty="0" sz="7200" spc="-390">
                <a:solidFill>
                  <a:srgbClr val="FFFFFF"/>
                </a:solidFill>
              </a:rPr>
              <a:t>the</a:t>
            </a:r>
            <a:r>
              <a:rPr dirty="0" sz="7200" spc="-475">
                <a:solidFill>
                  <a:srgbClr val="FFFFFF"/>
                </a:solidFill>
              </a:rPr>
              <a:t> </a:t>
            </a:r>
            <a:r>
              <a:rPr dirty="0" sz="7200" spc="-465">
                <a:solidFill>
                  <a:srgbClr val="FFFFFF"/>
                </a:solidFill>
              </a:rPr>
              <a:t>architecture</a:t>
            </a:r>
            <a:r>
              <a:rPr dirty="0" sz="7200" spc="-484">
                <a:solidFill>
                  <a:srgbClr val="FFFFFF"/>
                </a:solidFill>
              </a:rPr>
              <a:t> </a:t>
            </a:r>
            <a:r>
              <a:rPr dirty="0" sz="7200" spc="-235">
                <a:solidFill>
                  <a:srgbClr val="FFFFFF"/>
                </a:solidFill>
              </a:rPr>
              <a:t>of</a:t>
            </a:r>
            <a:r>
              <a:rPr dirty="0" sz="7200" spc="-475">
                <a:solidFill>
                  <a:srgbClr val="FFFFFF"/>
                </a:solidFill>
              </a:rPr>
              <a:t> </a:t>
            </a:r>
            <a:r>
              <a:rPr dirty="0" sz="7200" spc="-600">
                <a:solidFill>
                  <a:srgbClr val="FFFFFF"/>
                </a:solidFill>
              </a:rPr>
              <a:t>LLMs</a:t>
            </a:r>
            <a:endParaRPr sz="720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2690" y="1685405"/>
            <a:ext cx="2882437" cy="28824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8038" y="2478771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48038" y="493404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48038" y="7335977"/>
              <a:ext cx="0" cy="2011680"/>
            </a:xfrm>
            <a:custGeom>
              <a:avLst/>
              <a:gdLst/>
              <a:ahLst/>
              <a:cxnLst/>
              <a:rect l="l" t="t" r="r" b="b"/>
              <a:pathLst>
                <a:path w="0" h="2011679">
                  <a:moveTo>
                    <a:pt x="0" y="0"/>
                  </a:moveTo>
                  <a:lnTo>
                    <a:pt x="1" y="201168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511252" y="2941827"/>
            <a:ext cx="13151485" cy="10496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305"/>
              </a:spcBef>
            </a:pP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Each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word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in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sentence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130F25"/>
                </a:solidFill>
                <a:latin typeface="Arial Black"/>
                <a:cs typeface="Arial Black"/>
              </a:rPr>
              <a:t>looks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at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all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other </a:t>
            </a:r>
            <a:r>
              <a:rPr dirty="0" sz="3400" spc="-330">
                <a:solidFill>
                  <a:srgbClr val="130F25"/>
                </a:solidFill>
                <a:latin typeface="Arial Black"/>
                <a:cs typeface="Arial Black"/>
              </a:rPr>
              <a:t>words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in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20">
                <a:solidFill>
                  <a:srgbClr val="130F25"/>
                </a:solidFill>
                <a:latin typeface="Arial Black"/>
                <a:cs typeface="Arial Black"/>
              </a:rPr>
              <a:t>same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sentence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11252" y="5395467"/>
            <a:ext cx="13583285" cy="3716654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611505">
              <a:lnSpc>
                <a:spcPts val="4010"/>
              </a:lnSpc>
              <a:spcBef>
                <a:spcPts val="290"/>
              </a:spcBef>
            </a:pP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Figures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out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130F25"/>
                </a:solidFill>
                <a:latin typeface="Arial Black"/>
                <a:cs typeface="Arial Black"/>
              </a:rPr>
              <a:t>how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much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attention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or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importance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it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should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give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5">
                <a:solidFill>
                  <a:srgbClr val="130F25"/>
                </a:solidFill>
                <a:latin typeface="Arial Black"/>
                <a:cs typeface="Arial Black"/>
              </a:rPr>
              <a:t>to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each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those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other </a:t>
            </a:r>
            <a:r>
              <a:rPr dirty="0" sz="3400" spc="-350">
                <a:solidFill>
                  <a:srgbClr val="130F25"/>
                </a:solidFill>
                <a:latin typeface="Arial Black"/>
                <a:cs typeface="Arial Black"/>
              </a:rPr>
              <a:t>words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890"/>
              </a:spcBef>
            </a:pP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ct val="99400"/>
              </a:lnSpc>
            </a:pP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Then,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it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combines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information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from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all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those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other </a:t>
            </a:r>
            <a:r>
              <a:rPr dirty="0" sz="3400" spc="-330">
                <a:solidFill>
                  <a:srgbClr val="130F25"/>
                </a:solidFill>
                <a:latin typeface="Arial Black"/>
                <a:cs typeface="Arial Black"/>
              </a:rPr>
              <a:t>words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based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">
                <a:solidFill>
                  <a:srgbClr val="130F25"/>
                </a:solidFill>
                <a:latin typeface="Arial Black"/>
                <a:cs typeface="Arial Black"/>
              </a:rPr>
              <a:t>on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their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importance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to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get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better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understanding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whole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sentence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Self-</a:t>
            </a:r>
            <a:r>
              <a:rPr dirty="0" spc="-270"/>
              <a:t>Attention</a:t>
            </a:r>
            <a:r>
              <a:rPr dirty="0" spc="-285"/>
              <a:t> </a:t>
            </a:r>
            <a:r>
              <a:rPr dirty="0" spc="-400"/>
              <a:t>Mechanism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941387" y="2625725"/>
            <a:ext cx="1719580" cy="6575425"/>
            <a:chOff x="941387" y="2625725"/>
            <a:chExt cx="1719580" cy="657542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181" y="2625725"/>
              <a:ext cx="1717675" cy="17176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387" y="5080000"/>
              <a:ext cx="1719262" cy="171926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181" y="7483475"/>
              <a:ext cx="1717675" cy="1717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922909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180">
                <a:solidFill>
                  <a:srgbClr val="FFFFFF"/>
                </a:solidFill>
              </a:rPr>
              <a:t>Multi-</a:t>
            </a:r>
            <a:r>
              <a:rPr dirty="0" sz="7000" spc="-545">
                <a:solidFill>
                  <a:srgbClr val="FFFFFF"/>
                </a:solidFill>
              </a:rPr>
              <a:t>Head</a:t>
            </a:r>
            <a:r>
              <a:rPr dirty="0" sz="7000" spc="-440">
                <a:solidFill>
                  <a:srgbClr val="FFFFFF"/>
                </a:solidFill>
              </a:rPr>
              <a:t> </a:t>
            </a:r>
            <a:r>
              <a:rPr dirty="0" sz="7000" spc="-415">
                <a:solidFill>
                  <a:srgbClr val="FFFFFF"/>
                </a:solidFill>
              </a:rPr>
              <a:t>Attention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1536064" y="3308603"/>
            <a:ext cx="13849985" cy="371982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1504950">
              <a:lnSpc>
                <a:spcPct val="100499"/>
              </a:lnSpc>
              <a:spcBef>
                <a:spcPts val="70"/>
              </a:spcBef>
            </a:pPr>
            <a:r>
              <a:rPr dirty="0" sz="4400" spc="-57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40">
                <a:solidFill>
                  <a:srgbClr val="FFFFFF"/>
                </a:solidFill>
                <a:latin typeface="Arial Black"/>
                <a:cs typeface="Arial Black"/>
              </a:rPr>
              <a:t>capture</a:t>
            </a:r>
            <a:r>
              <a:rPr dirty="0" sz="4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75">
                <a:solidFill>
                  <a:srgbClr val="FFFFFF"/>
                </a:solidFill>
                <a:latin typeface="Arial Black"/>
                <a:cs typeface="Arial Black"/>
              </a:rPr>
              <a:t>different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40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r>
              <a:rPr dirty="0" sz="4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29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70">
                <a:solidFill>
                  <a:srgbClr val="FFFFFF"/>
                </a:solidFill>
                <a:latin typeface="Arial Black"/>
                <a:cs typeface="Arial Black"/>
              </a:rPr>
              <a:t>relationships,</a:t>
            </a:r>
            <a:r>
              <a:rPr dirty="0" sz="4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4400" spc="-420">
                <a:solidFill>
                  <a:srgbClr val="FFFFFF"/>
                </a:solidFill>
                <a:latin typeface="Arial Black"/>
                <a:cs typeface="Arial Black"/>
              </a:rPr>
              <a:t>Transformer</a:t>
            </a:r>
            <a:r>
              <a:rPr dirty="0" sz="4400" spc="-2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90">
                <a:solidFill>
                  <a:srgbClr val="FFFFFF"/>
                </a:solidFill>
                <a:latin typeface="Arial Black"/>
                <a:cs typeface="Arial Black"/>
              </a:rPr>
              <a:t>employs</a:t>
            </a:r>
            <a:r>
              <a:rPr dirty="0" sz="4400" spc="-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29">
                <a:solidFill>
                  <a:srgbClr val="FFFFFF"/>
                </a:solidFill>
                <a:latin typeface="Arial Black"/>
                <a:cs typeface="Arial Black"/>
              </a:rPr>
              <a:t>multi-</a:t>
            </a:r>
            <a:r>
              <a:rPr dirty="0" sz="4400" spc="-360">
                <a:solidFill>
                  <a:srgbClr val="FFFFFF"/>
                </a:solidFill>
                <a:latin typeface="Arial Black"/>
                <a:cs typeface="Arial Black"/>
              </a:rPr>
              <a:t>head</a:t>
            </a:r>
            <a:r>
              <a:rPr dirty="0" sz="4400" spc="-2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30">
                <a:solidFill>
                  <a:srgbClr val="FFFFFF"/>
                </a:solidFill>
                <a:latin typeface="Arial Black"/>
                <a:cs typeface="Arial Black"/>
              </a:rPr>
              <a:t>attention</a:t>
            </a:r>
            <a:endParaRPr sz="4400">
              <a:latin typeface="Arial Black"/>
              <a:cs typeface="Arial Black"/>
            </a:endParaRPr>
          </a:p>
          <a:p>
            <a:pPr marL="12700" marR="5080">
              <a:lnSpc>
                <a:spcPct val="99300"/>
              </a:lnSpc>
              <a:spcBef>
                <a:spcPts val="2775"/>
              </a:spcBef>
            </a:pPr>
            <a:r>
              <a:rPr dirty="0" sz="4400" spc="-400">
                <a:solidFill>
                  <a:srgbClr val="FFFFFF"/>
                </a:solidFill>
                <a:latin typeface="Arial Black"/>
                <a:cs typeface="Arial Black"/>
              </a:rPr>
              <a:t>Performs</a:t>
            </a:r>
            <a:r>
              <a:rPr dirty="0" sz="44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10">
                <a:solidFill>
                  <a:srgbClr val="FFFFFF"/>
                </a:solidFill>
                <a:latin typeface="Arial Black"/>
                <a:cs typeface="Arial Black"/>
              </a:rPr>
              <a:t>self-</a:t>
            </a:r>
            <a:r>
              <a:rPr dirty="0" sz="4400" spc="-320">
                <a:solidFill>
                  <a:srgbClr val="FFFFFF"/>
                </a:solidFill>
                <a:latin typeface="Arial Black"/>
                <a:cs typeface="Arial Black"/>
              </a:rPr>
              <a:t>attention</a:t>
            </a:r>
            <a:r>
              <a:rPr dirty="0" sz="4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35">
                <a:solidFill>
                  <a:srgbClr val="FFFFFF"/>
                </a:solidFill>
                <a:latin typeface="Arial Black"/>
                <a:cs typeface="Arial Black"/>
              </a:rPr>
              <a:t>multiple</a:t>
            </a:r>
            <a:r>
              <a:rPr dirty="0" sz="4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415">
                <a:solidFill>
                  <a:srgbClr val="FFFFFF"/>
                </a:solidFill>
                <a:latin typeface="Arial Black"/>
                <a:cs typeface="Arial Black"/>
              </a:rPr>
              <a:t>times</a:t>
            </a:r>
            <a:r>
              <a:rPr dirty="0" sz="4400" spc="-2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1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44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85">
                <a:solidFill>
                  <a:srgbClr val="FFFFFF"/>
                </a:solidFill>
                <a:latin typeface="Arial Black"/>
                <a:cs typeface="Arial Black"/>
              </a:rPr>
              <a:t>parallel, allowing</a:t>
            </a:r>
            <a:r>
              <a:rPr dirty="0" sz="440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9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4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65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8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45">
                <a:solidFill>
                  <a:srgbClr val="FFFFFF"/>
                </a:solidFill>
                <a:latin typeface="Arial Black"/>
                <a:cs typeface="Arial Black"/>
              </a:rPr>
              <a:t>focus</a:t>
            </a:r>
            <a:r>
              <a:rPr dirty="0" sz="4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95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440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75">
                <a:solidFill>
                  <a:srgbClr val="FFFFFF"/>
                </a:solidFill>
                <a:latin typeface="Arial Black"/>
                <a:cs typeface="Arial Black"/>
              </a:rPr>
              <a:t>different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80">
                <a:solidFill>
                  <a:srgbClr val="FFFFFF"/>
                </a:solidFill>
                <a:latin typeface="Arial Black"/>
                <a:cs typeface="Arial Black"/>
              </a:rPr>
              <a:t>parts</a:t>
            </a:r>
            <a:r>
              <a:rPr dirty="0" sz="4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29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4400" spc="-265">
                <a:solidFill>
                  <a:srgbClr val="FFFFFF"/>
                </a:solidFill>
                <a:latin typeface="Arial Black"/>
                <a:cs typeface="Arial Black"/>
              </a:rPr>
              <a:t>input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95">
                <a:solidFill>
                  <a:srgbClr val="FFFFFF"/>
                </a:solidFill>
                <a:latin typeface="Arial Black"/>
                <a:cs typeface="Arial Black"/>
              </a:rPr>
              <a:t>simultaneously</a:t>
            </a:r>
            <a:endParaRPr sz="4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732274" y="2236627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32274" y="4202620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32274" y="6171728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32274" y="8140835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0"/>
                  </a:moveTo>
                  <a:lnTo>
                    <a:pt x="1" y="1465250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172174" y="2673604"/>
            <a:ext cx="94602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Imagine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that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you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have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130F25"/>
                </a:solidFill>
                <a:latin typeface="Arial Black"/>
                <a:cs typeface="Arial Black"/>
              </a:rPr>
              <a:t>complex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book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read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172174" y="4639564"/>
            <a:ext cx="104762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90">
                <a:solidFill>
                  <a:srgbClr val="130F25"/>
                </a:solidFill>
                <a:latin typeface="Arial Black"/>
                <a:cs typeface="Arial Black"/>
              </a:rPr>
              <a:t>You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divide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book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between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you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130F25"/>
                </a:solidFill>
                <a:latin typeface="Arial Black"/>
                <a:cs typeface="Arial Black"/>
              </a:rPr>
              <a:t>few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130F25"/>
                </a:solidFill>
                <a:latin typeface="Arial Black"/>
                <a:cs typeface="Arial Black"/>
              </a:rPr>
              <a:t>friends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72174" y="6608571"/>
            <a:ext cx="100069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Each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one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you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reads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story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understands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">
                <a:solidFill>
                  <a:srgbClr val="130F25"/>
                </a:solidFill>
                <a:latin typeface="Arial Black"/>
                <a:cs typeface="Arial Black"/>
              </a:rPr>
              <a:t>it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72174" y="8577579"/>
            <a:ext cx="1208722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then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your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friends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help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you </a:t>
            </a: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understand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the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whole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story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Multi-</a:t>
            </a:r>
            <a:r>
              <a:rPr dirty="0" spc="-390"/>
              <a:t>Head</a:t>
            </a:r>
            <a:r>
              <a:rPr dirty="0" spc="-275"/>
              <a:t> </a:t>
            </a:r>
            <a:r>
              <a:rPr dirty="0" spc="-280"/>
              <a:t>Attention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1003300" y="2274887"/>
            <a:ext cx="1398905" cy="7302500"/>
            <a:chOff x="1003300" y="2274887"/>
            <a:chExt cx="1398905" cy="730250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094" y="2274887"/>
              <a:ext cx="1396999" cy="13970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300" y="4240212"/>
              <a:ext cx="1398587" cy="139858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300" y="6208712"/>
              <a:ext cx="1398587" cy="139858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300" y="8178800"/>
              <a:ext cx="1398587" cy="1398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860615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495">
                <a:solidFill>
                  <a:srgbClr val="FFFFFF"/>
                </a:solidFill>
              </a:rPr>
              <a:t>Positional</a:t>
            </a:r>
            <a:r>
              <a:rPr dirty="0" sz="7000" spc="-455">
                <a:solidFill>
                  <a:srgbClr val="FFFFFF"/>
                </a:solidFill>
              </a:rPr>
              <a:t> </a:t>
            </a:r>
            <a:r>
              <a:rPr dirty="0" sz="7000" spc="-420">
                <a:solidFill>
                  <a:srgbClr val="FFFFFF"/>
                </a:solidFill>
              </a:rPr>
              <a:t>Encoding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351790">
              <a:lnSpc>
                <a:spcPct val="100400"/>
              </a:lnSpc>
              <a:spcBef>
                <a:spcPts val="75"/>
              </a:spcBef>
            </a:pPr>
            <a:r>
              <a:rPr dirty="0" sz="5400" spc="-484">
                <a:solidFill>
                  <a:srgbClr val="FFFFFF"/>
                </a:solidFill>
              </a:rPr>
              <a:t>The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515">
                <a:solidFill>
                  <a:srgbClr val="FFFFFF"/>
                </a:solidFill>
              </a:rPr>
              <a:t>Transformer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380">
                <a:solidFill>
                  <a:srgbClr val="FFFFFF"/>
                </a:solidFill>
              </a:rPr>
              <a:t>doesn't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395">
                <a:solidFill>
                  <a:srgbClr val="FFFFFF"/>
                </a:solidFill>
              </a:rPr>
              <a:t>inherently </a:t>
            </a:r>
            <a:r>
              <a:rPr dirty="0" sz="5400" spc="-415">
                <a:solidFill>
                  <a:srgbClr val="FFFFFF"/>
                </a:solidFill>
              </a:rPr>
              <a:t>understand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355">
                <a:solidFill>
                  <a:srgbClr val="FFFFFF"/>
                </a:solidFill>
              </a:rPr>
              <a:t>the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430">
                <a:solidFill>
                  <a:srgbClr val="FFFFFF"/>
                </a:solidFill>
              </a:rPr>
              <a:t>sequential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370">
                <a:solidFill>
                  <a:srgbClr val="FFFFFF"/>
                </a:solidFill>
              </a:rPr>
              <a:t>order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285">
                <a:solidFill>
                  <a:srgbClr val="FFFFFF"/>
                </a:solidFill>
              </a:rPr>
              <a:t>of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540">
                <a:solidFill>
                  <a:srgbClr val="FFFFFF"/>
                </a:solidFill>
              </a:rPr>
              <a:t>words</a:t>
            </a:r>
            <a:endParaRPr sz="5400"/>
          </a:p>
          <a:p>
            <a:pPr marL="12700" marR="497205">
              <a:lnSpc>
                <a:spcPct val="100400"/>
              </a:lnSpc>
              <a:spcBef>
                <a:spcPts val="2590"/>
              </a:spcBef>
            </a:pPr>
            <a:r>
              <a:rPr dirty="0" sz="5400" spc="-459">
                <a:solidFill>
                  <a:srgbClr val="FFFFFF"/>
                </a:solidFill>
              </a:rPr>
              <a:t>Positional</a:t>
            </a:r>
            <a:r>
              <a:rPr dirty="0" sz="5400" spc="-400">
                <a:solidFill>
                  <a:srgbClr val="FFFFFF"/>
                </a:solidFill>
              </a:rPr>
              <a:t> </a:t>
            </a:r>
            <a:r>
              <a:rPr dirty="0" sz="5400" spc="-385">
                <a:solidFill>
                  <a:srgbClr val="FFFFFF"/>
                </a:solidFill>
              </a:rPr>
              <a:t>encoding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550">
                <a:solidFill>
                  <a:srgbClr val="FFFFFF"/>
                </a:solidFill>
              </a:rPr>
              <a:t>is</a:t>
            </a:r>
            <a:r>
              <a:rPr dirty="0" sz="5400" spc="-380">
                <a:solidFill>
                  <a:srgbClr val="FFFFFF"/>
                </a:solidFill>
              </a:rPr>
              <a:t> </a:t>
            </a:r>
            <a:r>
              <a:rPr dirty="0" sz="5400" spc="-395">
                <a:solidFill>
                  <a:srgbClr val="FFFFFF"/>
                </a:solidFill>
              </a:rPr>
              <a:t>added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350">
                <a:solidFill>
                  <a:srgbClr val="FFFFFF"/>
                </a:solidFill>
              </a:rPr>
              <a:t>to</a:t>
            </a:r>
            <a:r>
              <a:rPr dirty="0" sz="5400" spc="-380">
                <a:solidFill>
                  <a:srgbClr val="FFFFFF"/>
                </a:solidFill>
              </a:rPr>
              <a:t> </a:t>
            </a:r>
            <a:r>
              <a:rPr dirty="0" sz="5400" spc="-355">
                <a:solidFill>
                  <a:srgbClr val="FFFFFF"/>
                </a:solidFill>
              </a:rPr>
              <a:t>the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345">
                <a:solidFill>
                  <a:srgbClr val="FFFFFF"/>
                </a:solidFill>
              </a:rPr>
              <a:t>input </a:t>
            </a:r>
            <a:r>
              <a:rPr dirty="0" sz="5400" spc="-445">
                <a:solidFill>
                  <a:srgbClr val="FFFFFF"/>
                </a:solidFill>
              </a:rPr>
              <a:t>embeddings</a:t>
            </a:r>
            <a:endParaRPr sz="5400"/>
          </a:p>
          <a:p>
            <a:pPr marL="12700" marR="5080">
              <a:lnSpc>
                <a:spcPct val="100400"/>
              </a:lnSpc>
              <a:spcBef>
                <a:spcPts val="2685"/>
              </a:spcBef>
            </a:pPr>
            <a:r>
              <a:rPr dirty="0" sz="5400" spc="-484">
                <a:solidFill>
                  <a:srgbClr val="FFFFFF"/>
                </a:solidFill>
              </a:rPr>
              <a:t>Helps</a:t>
            </a:r>
            <a:r>
              <a:rPr dirty="0" sz="5400" spc="-385">
                <a:solidFill>
                  <a:srgbClr val="FFFFFF"/>
                </a:solidFill>
              </a:rPr>
              <a:t> </a:t>
            </a:r>
            <a:r>
              <a:rPr dirty="0" sz="5400" spc="-355">
                <a:solidFill>
                  <a:srgbClr val="FFFFFF"/>
                </a:solidFill>
              </a:rPr>
              <a:t>the</a:t>
            </a:r>
            <a:r>
              <a:rPr dirty="0" sz="5400" spc="-400">
                <a:solidFill>
                  <a:srgbClr val="FFFFFF"/>
                </a:solidFill>
              </a:rPr>
              <a:t> </a:t>
            </a:r>
            <a:r>
              <a:rPr dirty="0" sz="5400" spc="-450">
                <a:solidFill>
                  <a:srgbClr val="FFFFFF"/>
                </a:solidFill>
              </a:rPr>
              <a:t>model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380">
                <a:solidFill>
                  <a:srgbClr val="FFFFFF"/>
                </a:solidFill>
              </a:rPr>
              <a:t>differentiate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445">
                <a:solidFill>
                  <a:srgbClr val="FFFFFF"/>
                </a:solidFill>
              </a:rPr>
              <a:t>between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380">
                <a:solidFill>
                  <a:srgbClr val="FFFFFF"/>
                </a:solidFill>
              </a:rPr>
              <a:t>the </a:t>
            </a:r>
            <a:r>
              <a:rPr dirty="0" sz="5400" spc="-425">
                <a:solidFill>
                  <a:srgbClr val="FFFFFF"/>
                </a:solidFill>
              </a:rPr>
              <a:t>positions</a:t>
            </a:r>
            <a:r>
              <a:rPr dirty="0" sz="5400" spc="-390">
                <a:solidFill>
                  <a:srgbClr val="FFFFFF"/>
                </a:solidFill>
              </a:rPr>
              <a:t> </a:t>
            </a:r>
            <a:r>
              <a:rPr dirty="0" sz="5400" spc="-285">
                <a:solidFill>
                  <a:srgbClr val="FFFFFF"/>
                </a:solidFill>
              </a:rPr>
              <a:t>of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520">
                <a:solidFill>
                  <a:srgbClr val="FFFFFF"/>
                </a:solidFill>
              </a:rPr>
              <a:t>words</a:t>
            </a:r>
            <a:r>
              <a:rPr dirty="0" sz="5400" spc="-385">
                <a:solidFill>
                  <a:srgbClr val="FFFFFF"/>
                </a:solidFill>
              </a:rPr>
              <a:t> in</a:t>
            </a:r>
            <a:r>
              <a:rPr dirty="0" sz="5400" spc="-395">
                <a:solidFill>
                  <a:srgbClr val="FFFFFF"/>
                </a:solidFill>
              </a:rPr>
              <a:t> </a:t>
            </a:r>
            <a:r>
              <a:rPr dirty="0" sz="5400" spc="-355">
                <a:solidFill>
                  <a:srgbClr val="FFFFFF"/>
                </a:solidFill>
              </a:rPr>
              <a:t>the</a:t>
            </a:r>
            <a:r>
              <a:rPr dirty="0" sz="5400" spc="-400">
                <a:solidFill>
                  <a:srgbClr val="FFFFFF"/>
                </a:solidFill>
              </a:rPr>
              <a:t> </a:t>
            </a:r>
            <a:r>
              <a:rPr dirty="0" sz="5400" spc="-450">
                <a:solidFill>
                  <a:srgbClr val="FFFFFF"/>
                </a:solidFill>
              </a:rPr>
              <a:t>sequence</a:t>
            </a:r>
            <a:endParaRPr sz="5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36064" y="1719580"/>
            <a:ext cx="860615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495">
                <a:solidFill>
                  <a:srgbClr val="FFFFFF"/>
                </a:solidFill>
                <a:latin typeface="Arial Black"/>
                <a:cs typeface="Arial Black"/>
              </a:rPr>
              <a:t>Positional</a:t>
            </a:r>
            <a:r>
              <a:rPr dirty="0" sz="7000" spc="-4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000" spc="-420">
                <a:solidFill>
                  <a:srgbClr val="FFFFFF"/>
                </a:solidFill>
                <a:latin typeface="Arial Black"/>
                <a:cs typeface="Arial Black"/>
              </a:rPr>
              <a:t>Encoding</a:t>
            </a:r>
            <a:endParaRPr sz="70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36064" y="3309620"/>
            <a:ext cx="58032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45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84">
                <a:solidFill>
                  <a:srgbClr val="FFFFFF"/>
                </a:solidFill>
                <a:latin typeface="Arial Black"/>
                <a:cs typeface="Arial Black"/>
              </a:rPr>
              <a:t>simpler</a:t>
            </a:r>
            <a:r>
              <a:rPr dirty="0" sz="54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720">
                <a:solidFill>
                  <a:srgbClr val="FFFFFF"/>
                </a:solidFill>
                <a:latin typeface="Arial Black"/>
                <a:cs typeface="Arial Black"/>
              </a:rPr>
              <a:t>words…</a:t>
            </a:r>
            <a:endParaRPr sz="5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860615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495">
                <a:solidFill>
                  <a:srgbClr val="FFFFFF"/>
                </a:solidFill>
              </a:rPr>
              <a:t>Positional</a:t>
            </a:r>
            <a:r>
              <a:rPr dirty="0" sz="7000" spc="-455">
                <a:solidFill>
                  <a:srgbClr val="FFFFFF"/>
                </a:solidFill>
              </a:rPr>
              <a:t> </a:t>
            </a:r>
            <a:r>
              <a:rPr dirty="0" sz="7000" spc="-420">
                <a:solidFill>
                  <a:srgbClr val="FFFFFF"/>
                </a:solidFill>
              </a:rPr>
              <a:t>Encoding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1536064" y="3309620"/>
            <a:ext cx="5803265" cy="1677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45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84">
                <a:solidFill>
                  <a:srgbClr val="FFFFFF"/>
                </a:solidFill>
                <a:latin typeface="Arial Black"/>
                <a:cs typeface="Arial Black"/>
              </a:rPr>
              <a:t>simpler</a:t>
            </a:r>
            <a:r>
              <a:rPr dirty="0" sz="54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720">
                <a:solidFill>
                  <a:srgbClr val="FFFFFF"/>
                </a:solidFill>
                <a:latin typeface="Arial Black"/>
                <a:cs typeface="Arial Black"/>
              </a:rPr>
              <a:t>words…</a:t>
            </a:r>
            <a:endParaRPr sz="5400">
              <a:latin typeface="Arial Black"/>
              <a:cs typeface="Arial Black"/>
            </a:endParaRPr>
          </a:p>
          <a:p>
            <a:pPr marL="189865">
              <a:lnSpc>
                <a:spcPct val="100000"/>
              </a:lnSpc>
              <a:spcBef>
                <a:spcPts val="45"/>
              </a:spcBef>
              <a:tabLst>
                <a:tab pos="1701800" algn="l"/>
                <a:tab pos="4237990" algn="l"/>
              </a:tabLst>
            </a:pPr>
            <a:r>
              <a:rPr dirty="0" sz="5400" spc="-1565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r>
              <a:rPr dirty="0" sz="54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5400" spc="-52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r>
              <a:rPr dirty="0" sz="54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5400" spc="-484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  <a:endParaRPr sz="5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13310869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280">
                <a:solidFill>
                  <a:srgbClr val="FFFFFF"/>
                </a:solidFill>
              </a:rPr>
              <a:t>Feed-</a:t>
            </a:r>
            <a:r>
              <a:rPr dirty="0" sz="7000" spc="-475">
                <a:solidFill>
                  <a:srgbClr val="FFFFFF"/>
                </a:solidFill>
              </a:rPr>
              <a:t>forward</a:t>
            </a:r>
            <a:r>
              <a:rPr dirty="0" sz="7000" spc="-455">
                <a:solidFill>
                  <a:srgbClr val="FFFFFF"/>
                </a:solidFill>
              </a:rPr>
              <a:t> </a:t>
            </a:r>
            <a:r>
              <a:rPr dirty="0" sz="7000" spc="-520">
                <a:solidFill>
                  <a:srgbClr val="FFFFFF"/>
                </a:solidFill>
              </a:rPr>
              <a:t>Neural</a:t>
            </a:r>
            <a:r>
              <a:rPr dirty="0" sz="7000" spc="-445">
                <a:solidFill>
                  <a:srgbClr val="FFFFFF"/>
                </a:solidFill>
              </a:rPr>
              <a:t> </a:t>
            </a:r>
            <a:r>
              <a:rPr dirty="0" sz="7000" spc="-610">
                <a:solidFill>
                  <a:srgbClr val="FFFFFF"/>
                </a:solidFill>
              </a:rPr>
              <a:t>Networks</a:t>
            </a:r>
            <a:endParaRPr sz="70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70"/>
              </a:spcBef>
            </a:pPr>
            <a:r>
              <a:rPr dirty="0" sz="4400" spc="-420">
                <a:solidFill>
                  <a:srgbClr val="FFFFFF"/>
                </a:solidFill>
              </a:rPr>
              <a:t>Each</a:t>
            </a:r>
            <a:r>
              <a:rPr dirty="0" sz="4400" spc="-305">
                <a:solidFill>
                  <a:srgbClr val="FFFFFF"/>
                </a:solidFill>
              </a:rPr>
              <a:t> </a:t>
            </a:r>
            <a:r>
              <a:rPr dirty="0" sz="4400" spc="-370">
                <a:solidFill>
                  <a:srgbClr val="FFFFFF"/>
                </a:solidFill>
              </a:rPr>
              <a:t>layer</a:t>
            </a:r>
            <a:r>
              <a:rPr dirty="0" sz="4400" spc="-295">
                <a:solidFill>
                  <a:srgbClr val="FFFFFF"/>
                </a:solidFill>
              </a:rPr>
              <a:t> </a:t>
            </a:r>
            <a:r>
              <a:rPr dirty="0" sz="4400" spc="-229">
                <a:solidFill>
                  <a:srgbClr val="FFFFFF"/>
                </a:solidFill>
              </a:rPr>
              <a:t>of</a:t>
            </a:r>
            <a:r>
              <a:rPr dirty="0" sz="4400" spc="-300">
                <a:solidFill>
                  <a:srgbClr val="FFFFFF"/>
                </a:solidFill>
              </a:rPr>
              <a:t> </a:t>
            </a:r>
            <a:r>
              <a:rPr dirty="0" sz="4400" spc="-295">
                <a:solidFill>
                  <a:srgbClr val="FFFFFF"/>
                </a:solidFill>
              </a:rPr>
              <a:t>the</a:t>
            </a:r>
            <a:r>
              <a:rPr dirty="0" sz="4400" spc="-300">
                <a:solidFill>
                  <a:srgbClr val="FFFFFF"/>
                </a:solidFill>
              </a:rPr>
              <a:t> </a:t>
            </a:r>
            <a:r>
              <a:rPr dirty="0" sz="4400" spc="-420">
                <a:solidFill>
                  <a:srgbClr val="FFFFFF"/>
                </a:solidFill>
              </a:rPr>
              <a:t>Transformer</a:t>
            </a:r>
            <a:r>
              <a:rPr dirty="0" sz="4400" spc="-300">
                <a:solidFill>
                  <a:srgbClr val="FFFFFF"/>
                </a:solidFill>
              </a:rPr>
              <a:t> </a:t>
            </a:r>
            <a:r>
              <a:rPr dirty="0" sz="4400" spc="-350">
                <a:solidFill>
                  <a:srgbClr val="FFFFFF"/>
                </a:solidFill>
              </a:rPr>
              <a:t>includes</a:t>
            </a:r>
            <a:r>
              <a:rPr dirty="0" sz="4400" spc="-290">
                <a:solidFill>
                  <a:srgbClr val="FFFFFF"/>
                </a:solidFill>
              </a:rPr>
              <a:t> </a:t>
            </a:r>
            <a:r>
              <a:rPr dirty="0" sz="4400" spc="-150">
                <a:solidFill>
                  <a:srgbClr val="FFFFFF"/>
                </a:solidFill>
              </a:rPr>
              <a:t>feed-</a:t>
            </a:r>
            <a:r>
              <a:rPr dirty="0" sz="4400" spc="-380">
                <a:solidFill>
                  <a:srgbClr val="FFFFFF"/>
                </a:solidFill>
              </a:rPr>
              <a:t>forward </a:t>
            </a:r>
            <a:r>
              <a:rPr dirty="0" sz="4400" spc="-350">
                <a:solidFill>
                  <a:srgbClr val="FFFFFF"/>
                </a:solidFill>
              </a:rPr>
              <a:t>neural</a:t>
            </a:r>
            <a:r>
              <a:rPr dirty="0" sz="4400" spc="-305">
                <a:solidFill>
                  <a:srgbClr val="FFFFFF"/>
                </a:solidFill>
              </a:rPr>
              <a:t> </a:t>
            </a:r>
            <a:r>
              <a:rPr dirty="0" sz="4400" spc="-445">
                <a:solidFill>
                  <a:srgbClr val="FFFFFF"/>
                </a:solidFill>
              </a:rPr>
              <a:t>networks</a:t>
            </a:r>
            <a:endParaRPr sz="4400"/>
          </a:p>
          <a:p>
            <a:pPr marL="12700" marR="288925">
              <a:lnSpc>
                <a:spcPct val="100000"/>
              </a:lnSpc>
              <a:spcBef>
                <a:spcPts val="2740"/>
              </a:spcBef>
            </a:pPr>
            <a:r>
              <a:rPr dirty="0" sz="4400" spc="-425">
                <a:solidFill>
                  <a:srgbClr val="FFFFFF"/>
                </a:solidFill>
              </a:rPr>
              <a:t>Process</a:t>
            </a:r>
            <a:r>
              <a:rPr dirty="0" sz="4400" spc="-295">
                <a:solidFill>
                  <a:srgbClr val="FFFFFF"/>
                </a:solidFill>
              </a:rPr>
              <a:t> the</a:t>
            </a:r>
            <a:r>
              <a:rPr dirty="0" sz="4400" spc="-300">
                <a:solidFill>
                  <a:srgbClr val="FFFFFF"/>
                </a:solidFill>
              </a:rPr>
              <a:t> </a:t>
            </a:r>
            <a:r>
              <a:rPr dirty="0" sz="4400" spc="-320">
                <a:solidFill>
                  <a:srgbClr val="FFFFFF"/>
                </a:solidFill>
              </a:rPr>
              <a:t>attention</a:t>
            </a:r>
            <a:r>
              <a:rPr dirty="0" sz="4400" spc="-305">
                <a:solidFill>
                  <a:srgbClr val="FFFFFF"/>
                </a:solidFill>
              </a:rPr>
              <a:t> outputs</a:t>
            </a:r>
            <a:r>
              <a:rPr dirty="0" sz="4400" spc="-290">
                <a:solidFill>
                  <a:srgbClr val="FFFFFF"/>
                </a:solidFill>
              </a:rPr>
              <a:t> </a:t>
            </a:r>
            <a:r>
              <a:rPr dirty="0" sz="4400" spc="-360">
                <a:solidFill>
                  <a:srgbClr val="FFFFFF"/>
                </a:solidFill>
              </a:rPr>
              <a:t>and</a:t>
            </a:r>
            <a:r>
              <a:rPr dirty="0" sz="4400" spc="-295">
                <a:solidFill>
                  <a:srgbClr val="FFFFFF"/>
                </a:solidFill>
              </a:rPr>
              <a:t> </a:t>
            </a:r>
            <a:r>
              <a:rPr dirty="0" sz="4400" spc="-330">
                <a:solidFill>
                  <a:srgbClr val="FFFFFF"/>
                </a:solidFill>
              </a:rPr>
              <a:t>apply</a:t>
            </a:r>
            <a:r>
              <a:rPr dirty="0" sz="4400" spc="-295">
                <a:solidFill>
                  <a:srgbClr val="FFFFFF"/>
                </a:solidFill>
              </a:rPr>
              <a:t> </a:t>
            </a:r>
            <a:r>
              <a:rPr dirty="0" sz="4400" spc="-130">
                <a:solidFill>
                  <a:srgbClr val="FFFFFF"/>
                </a:solidFill>
              </a:rPr>
              <a:t>non-</a:t>
            </a:r>
            <a:r>
              <a:rPr dirty="0" sz="4400" spc="-370">
                <a:solidFill>
                  <a:srgbClr val="FFFFFF"/>
                </a:solidFill>
              </a:rPr>
              <a:t>linear </a:t>
            </a:r>
            <a:r>
              <a:rPr dirty="0" sz="4400" spc="-375">
                <a:solidFill>
                  <a:srgbClr val="FFFFFF"/>
                </a:solidFill>
              </a:rPr>
              <a:t>transformations</a:t>
            </a:r>
            <a:r>
              <a:rPr dirty="0" sz="4400" spc="-305">
                <a:solidFill>
                  <a:srgbClr val="FFFFFF"/>
                </a:solidFill>
              </a:rPr>
              <a:t> </a:t>
            </a:r>
            <a:r>
              <a:rPr dirty="0" sz="4400" spc="-285">
                <a:solidFill>
                  <a:srgbClr val="FFFFFF"/>
                </a:solidFill>
              </a:rPr>
              <a:t>to</a:t>
            </a:r>
            <a:r>
              <a:rPr dirty="0" sz="4400" spc="-300">
                <a:solidFill>
                  <a:srgbClr val="FFFFFF"/>
                </a:solidFill>
              </a:rPr>
              <a:t> </a:t>
            </a:r>
            <a:r>
              <a:rPr dirty="0" sz="4400" spc="-340">
                <a:solidFill>
                  <a:srgbClr val="FFFFFF"/>
                </a:solidFill>
              </a:rPr>
              <a:t>capture</a:t>
            </a:r>
            <a:r>
              <a:rPr dirty="0" sz="4400" spc="-315">
                <a:solidFill>
                  <a:srgbClr val="FFFFFF"/>
                </a:solidFill>
              </a:rPr>
              <a:t> </a:t>
            </a:r>
            <a:r>
              <a:rPr dirty="0" sz="4400" spc="-415">
                <a:solidFill>
                  <a:srgbClr val="FFFFFF"/>
                </a:solidFill>
              </a:rPr>
              <a:t>complex</a:t>
            </a:r>
            <a:r>
              <a:rPr dirty="0" sz="4400" spc="-310">
                <a:solidFill>
                  <a:srgbClr val="FFFFFF"/>
                </a:solidFill>
              </a:rPr>
              <a:t> </a:t>
            </a:r>
            <a:r>
              <a:rPr dirty="0" sz="4400" spc="-365">
                <a:solidFill>
                  <a:srgbClr val="FFFFFF"/>
                </a:solidFill>
              </a:rPr>
              <a:t>patterns</a:t>
            </a:r>
            <a:endParaRPr sz="4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C04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13310869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280">
                <a:solidFill>
                  <a:srgbClr val="FFFFFF"/>
                </a:solidFill>
              </a:rPr>
              <a:t>Feed-</a:t>
            </a:r>
            <a:r>
              <a:rPr dirty="0" sz="7000" spc="-475">
                <a:solidFill>
                  <a:srgbClr val="FFFFFF"/>
                </a:solidFill>
              </a:rPr>
              <a:t>forward</a:t>
            </a:r>
            <a:r>
              <a:rPr dirty="0" sz="7000" spc="-455">
                <a:solidFill>
                  <a:srgbClr val="FFFFFF"/>
                </a:solidFill>
              </a:rPr>
              <a:t> </a:t>
            </a:r>
            <a:r>
              <a:rPr dirty="0" sz="7000" spc="-520">
                <a:solidFill>
                  <a:srgbClr val="FFFFFF"/>
                </a:solidFill>
              </a:rPr>
              <a:t>Neural</a:t>
            </a:r>
            <a:r>
              <a:rPr dirty="0" sz="7000" spc="-445">
                <a:solidFill>
                  <a:srgbClr val="FFFFFF"/>
                </a:solidFill>
              </a:rPr>
              <a:t> </a:t>
            </a:r>
            <a:r>
              <a:rPr dirty="0" sz="7000" spc="-610">
                <a:solidFill>
                  <a:srgbClr val="FFFFFF"/>
                </a:solidFill>
              </a:rPr>
              <a:t>Networks</a:t>
            </a:r>
            <a:endParaRPr sz="7000"/>
          </a:p>
        </p:txBody>
      </p:sp>
      <p:grpSp>
        <p:nvGrpSpPr>
          <p:cNvPr id="5" name="object 5" descr=""/>
          <p:cNvGrpSpPr/>
          <p:nvPr/>
        </p:nvGrpSpPr>
        <p:grpSpPr>
          <a:xfrm>
            <a:off x="6435304" y="3302256"/>
            <a:ext cx="5891530" cy="4833620"/>
            <a:chOff x="6435304" y="3302256"/>
            <a:chExt cx="5891530" cy="483362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5304" y="4097646"/>
              <a:ext cx="4037881" cy="403788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8704" y="3302256"/>
              <a:ext cx="2608052" cy="26080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28143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75"/>
              <a:t>Transformer</a:t>
            </a:r>
            <a:r>
              <a:rPr dirty="0" sz="6000" spc="-350"/>
              <a:t> </a:t>
            </a:r>
            <a:r>
              <a:rPr dirty="0" sz="6000" spc="-370"/>
              <a:t>Architecture</a:t>
            </a:r>
            <a:r>
              <a:rPr dirty="0" sz="6000" spc="-365"/>
              <a:t> </a:t>
            </a:r>
            <a:r>
              <a:rPr dirty="0" sz="2800" spc="-150"/>
              <a:t>(In</a:t>
            </a:r>
            <a:r>
              <a:rPr dirty="0" sz="2800" spc="-170"/>
              <a:t> </a:t>
            </a:r>
            <a:r>
              <a:rPr dirty="0" sz="2800" spc="-229"/>
              <a:t>Simpler</a:t>
            </a:r>
            <a:r>
              <a:rPr dirty="0" sz="2800" spc="-160"/>
              <a:t> </a:t>
            </a:r>
            <a:r>
              <a:rPr dirty="0" sz="2800" spc="-50"/>
              <a:t>Words)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0"/>
              <a:t>At</a:t>
            </a:r>
            <a:r>
              <a:rPr dirty="0" spc="-325"/>
              <a:t> </a:t>
            </a:r>
            <a:r>
              <a:rPr dirty="0" spc="-515"/>
              <a:t>a</a:t>
            </a:r>
            <a:r>
              <a:rPr dirty="0" spc="-320"/>
              <a:t> </a:t>
            </a:r>
            <a:r>
              <a:rPr dirty="0" spc="-300"/>
              <a:t>High</a:t>
            </a:r>
            <a:r>
              <a:rPr dirty="0" spc="-325"/>
              <a:t> </a:t>
            </a:r>
            <a:r>
              <a:rPr dirty="0" spc="-355"/>
              <a:t>Level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91718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1"/>
                </a:lnTo>
                <a:lnTo>
                  <a:pt x="7851672" y="2343964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774067" y="4303267"/>
            <a:ext cx="42329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Splitting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25">
                <a:solidFill>
                  <a:srgbClr val="FFFFFF"/>
                </a:solidFill>
                <a:latin typeface="Arial Black"/>
                <a:cs typeface="Arial Black"/>
              </a:rPr>
              <a:t>sentences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51913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1"/>
                </a:lnTo>
                <a:lnTo>
                  <a:pt x="7851667" y="2343964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2452850" y="4303267"/>
            <a:ext cx="2078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75">
                <a:solidFill>
                  <a:srgbClr val="FFFFFF"/>
                </a:solidFill>
                <a:latin typeface="Arial Black"/>
                <a:cs typeface="Arial Black"/>
              </a:rPr>
              <a:t>Attention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91718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2"/>
                </a:lnTo>
                <a:lnTo>
                  <a:pt x="7851672" y="2343965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848679" y="7442707"/>
            <a:ext cx="408177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Mixing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information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51913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2"/>
                </a:lnTo>
                <a:lnTo>
                  <a:pt x="7851667" y="2343965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0700091" y="7442707"/>
            <a:ext cx="55841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20">
                <a:solidFill>
                  <a:srgbClr val="FFFFFF"/>
                </a:solidFill>
                <a:latin typeface="Arial Black"/>
                <a:cs typeface="Arial Black"/>
              </a:rPr>
              <a:t>Repeat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2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understanding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19204" y="3050540"/>
            <a:ext cx="30499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Objective: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988246" y="4942332"/>
            <a:ext cx="12312650" cy="150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8950" marR="5080" indent="-1746885">
              <a:lnSpc>
                <a:spcPct val="110000"/>
              </a:lnSpc>
              <a:spcBef>
                <a:spcPts val="100"/>
              </a:spcBef>
            </a:pPr>
            <a:r>
              <a:rPr dirty="0" sz="4400" spc="-385">
                <a:solidFill>
                  <a:srgbClr val="FFFFFF"/>
                </a:solidFill>
                <a:latin typeface="Arial Black"/>
                <a:cs typeface="Arial Black"/>
              </a:rPr>
              <a:t>Learn</a:t>
            </a:r>
            <a:r>
              <a:rPr dirty="0" sz="4400" spc="-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434">
                <a:solidFill>
                  <a:srgbClr val="FFFFFF"/>
                </a:solidFill>
                <a:latin typeface="Arial Black"/>
                <a:cs typeface="Arial Black"/>
              </a:rPr>
              <a:t>how</a:t>
            </a:r>
            <a:r>
              <a:rPr dirty="0" sz="440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8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4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develop </a:t>
            </a:r>
            <a:r>
              <a:rPr dirty="0" sz="4400" spc="-53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400" spc="-3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40">
                <a:solidFill>
                  <a:srgbClr val="FFFFFF"/>
                </a:solidFill>
                <a:latin typeface="Arial Black"/>
                <a:cs typeface="Arial Black"/>
              </a:rPr>
              <a:t>generative</a:t>
            </a:r>
            <a:r>
              <a:rPr dirty="0" sz="4400" spc="-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55">
                <a:solidFill>
                  <a:srgbClr val="FFFFFF"/>
                </a:solidFill>
                <a:latin typeface="Arial Black"/>
                <a:cs typeface="Arial Black"/>
              </a:rPr>
              <a:t>application </a:t>
            </a:r>
            <a:r>
              <a:rPr dirty="0" sz="4400" spc="-345">
                <a:solidFill>
                  <a:srgbClr val="FFFFFF"/>
                </a:solidFill>
                <a:latin typeface="Arial Black"/>
                <a:cs typeface="Arial Black"/>
              </a:rPr>
              <a:t>using</a:t>
            </a:r>
            <a:r>
              <a:rPr dirty="0" sz="4400" spc="-315">
                <a:solidFill>
                  <a:srgbClr val="FFFFFF"/>
                </a:solidFill>
                <a:latin typeface="Arial Black"/>
                <a:cs typeface="Arial Black"/>
              </a:rPr>
              <a:t> Python </a:t>
            </a:r>
            <a:r>
              <a:rPr dirty="0" sz="4400" spc="-36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400" spc="-3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29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44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70">
                <a:solidFill>
                  <a:srgbClr val="FFFFFF"/>
                </a:solidFill>
                <a:latin typeface="Arial Black"/>
                <a:cs typeface="Arial Black"/>
              </a:rPr>
              <a:t>OpenAI</a:t>
            </a:r>
            <a:r>
              <a:rPr dirty="0" sz="44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509">
                <a:solidFill>
                  <a:srgbClr val="FFFFFF"/>
                </a:solidFill>
                <a:latin typeface="Arial Black"/>
                <a:cs typeface="Arial Black"/>
              </a:rPr>
              <a:t>API</a:t>
            </a:r>
            <a:endParaRPr sz="4400">
              <a:latin typeface="Arial Black"/>
              <a:cs typeface="Arial Black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8769" y="2070677"/>
            <a:ext cx="2766059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28295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40"/>
              <a:t>Evolution</a:t>
            </a:r>
            <a:r>
              <a:rPr dirty="0" sz="6000" spc="-385"/>
              <a:t> </a:t>
            </a:r>
            <a:r>
              <a:rPr dirty="0" sz="6000" spc="-195"/>
              <a:t>of</a:t>
            </a:r>
            <a:r>
              <a:rPr dirty="0" sz="6000" spc="-380"/>
              <a:t> </a:t>
            </a:r>
            <a:r>
              <a:rPr dirty="0" sz="6000" spc="-285"/>
              <a:t>the</a:t>
            </a:r>
            <a:r>
              <a:rPr dirty="0" sz="6000" spc="-385"/>
              <a:t> </a:t>
            </a:r>
            <a:r>
              <a:rPr dirty="0" sz="6000" spc="-475"/>
              <a:t>GPT</a:t>
            </a:r>
            <a:r>
              <a:rPr dirty="0" sz="6000" spc="-390"/>
              <a:t> </a:t>
            </a:r>
            <a:r>
              <a:rPr dirty="0" sz="6000" spc="-330"/>
              <a:t>Model</a:t>
            </a:r>
            <a:r>
              <a:rPr dirty="0" sz="6000" spc="-390"/>
              <a:t> </a:t>
            </a:r>
            <a:r>
              <a:rPr dirty="0" sz="6000" spc="-530"/>
              <a:t>Family</a:t>
            </a:r>
            <a:endParaRPr sz="6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Evolution</a:t>
            </a:r>
            <a:r>
              <a:rPr dirty="0" spc="-320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250"/>
              <a:t>the</a:t>
            </a:r>
            <a:r>
              <a:rPr dirty="0" spc="-320"/>
              <a:t> </a:t>
            </a:r>
            <a:r>
              <a:rPr dirty="0" spc="-370"/>
              <a:t>GPT</a:t>
            </a:r>
            <a:r>
              <a:rPr dirty="0" spc="-310"/>
              <a:t> </a:t>
            </a:r>
            <a:r>
              <a:rPr dirty="0" spc="-260"/>
              <a:t>Model</a:t>
            </a:r>
            <a:r>
              <a:rPr dirty="0" spc="-315"/>
              <a:t> </a:t>
            </a:r>
            <a:r>
              <a:rPr dirty="0" spc="-425"/>
              <a:t>Family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208592" y="2335795"/>
            <a:ext cx="4330065" cy="2750185"/>
            <a:chOff x="1208592" y="2335795"/>
            <a:chExt cx="4330065" cy="2750185"/>
          </a:xfrm>
        </p:grpSpPr>
        <p:sp>
          <p:nvSpPr>
            <p:cNvPr id="4" name="object 4" descr=""/>
            <p:cNvSpPr/>
            <p:nvPr/>
          </p:nvSpPr>
          <p:spPr>
            <a:xfrm>
              <a:off x="1230817" y="2358020"/>
              <a:ext cx="4285615" cy="2705735"/>
            </a:xfrm>
            <a:custGeom>
              <a:avLst/>
              <a:gdLst/>
              <a:ahLst/>
              <a:cxnLst/>
              <a:rect l="l" t="t" r="r" b="b"/>
              <a:pathLst>
                <a:path w="4285615" h="2705735">
                  <a:moveTo>
                    <a:pt x="1785620" y="2404602"/>
                  </a:moveTo>
                  <a:lnTo>
                    <a:pt x="714247" y="2404602"/>
                  </a:lnTo>
                  <a:lnTo>
                    <a:pt x="1249947" y="2705177"/>
                  </a:lnTo>
                  <a:lnTo>
                    <a:pt x="1785620" y="2404602"/>
                  </a:lnTo>
                  <a:close/>
                </a:path>
                <a:path w="4285615" h="2705735">
                  <a:moveTo>
                    <a:pt x="3884711" y="0"/>
                  </a:moveTo>
                  <a:lnTo>
                    <a:pt x="400775" y="0"/>
                  </a:lnTo>
                  <a:lnTo>
                    <a:pt x="354036" y="2696"/>
                  </a:lnTo>
                  <a:lnTo>
                    <a:pt x="308881" y="10584"/>
                  </a:lnTo>
                  <a:lnTo>
                    <a:pt x="265610" y="23364"/>
                  </a:lnTo>
                  <a:lnTo>
                    <a:pt x="224524" y="40735"/>
                  </a:lnTo>
                  <a:lnTo>
                    <a:pt x="185924" y="62395"/>
                  </a:lnTo>
                  <a:lnTo>
                    <a:pt x="150110" y="88045"/>
                  </a:lnTo>
                  <a:lnTo>
                    <a:pt x="117384" y="117384"/>
                  </a:lnTo>
                  <a:lnTo>
                    <a:pt x="88045" y="150110"/>
                  </a:lnTo>
                  <a:lnTo>
                    <a:pt x="62395" y="185924"/>
                  </a:lnTo>
                  <a:lnTo>
                    <a:pt x="40735" y="224524"/>
                  </a:lnTo>
                  <a:lnTo>
                    <a:pt x="23364" y="265610"/>
                  </a:lnTo>
                  <a:lnTo>
                    <a:pt x="10584" y="308881"/>
                  </a:lnTo>
                  <a:lnTo>
                    <a:pt x="2696" y="354036"/>
                  </a:lnTo>
                  <a:lnTo>
                    <a:pt x="0" y="400775"/>
                  </a:lnTo>
                  <a:lnTo>
                    <a:pt x="0" y="2003836"/>
                  </a:lnTo>
                  <a:lnTo>
                    <a:pt x="2696" y="2050565"/>
                  </a:lnTo>
                  <a:lnTo>
                    <a:pt x="10584" y="2095720"/>
                  </a:lnTo>
                  <a:lnTo>
                    <a:pt x="23364" y="2138991"/>
                  </a:lnTo>
                  <a:lnTo>
                    <a:pt x="40735" y="2180077"/>
                  </a:lnTo>
                  <a:lnTo>
                    <a:pt x="62395" y="2218678"/>
                  </a:lnTo>
                  <a:lnTo>
                    <a:pt x="88045" y="2254491"/>
                  </a:lnTo>
                  <a:lnTo>
                    <a:pt x="117384" y="2287218"/>
                  </a:lnTo>
                  <a:lnTo>
                    <a:pt x="150110" y="2316556"/>
                  </a:lnTo>
                  <a:lnTo>
                    <a:pt x="185924" y="2342206"/>
                  </a:lnTo>
                  <a:lnTo>
                    <a:pt x="224524" y="2363867"/>
                  </a:lnTo>
                  <a:lnTo>
                    <a:pt x="265610" y="2381238"/>
                  </a:lnTo>
                  <a:lnTo>
                    <a:pt x="308881" y="2394017"/>
                  </a:lnTo>
                  <a:lnTo>
                    <a:pt x="354036" y="2401906"/>
                  </a:lnTo>
                  <a:lnTo>
                    <a:pt x="400775" y="2404602"/>
                  </a:lnTo>
                  <a:lnTo>
                    <a:pt x="3884711" y="2404602"/>
                  </a:lnTo>
                  <a:lnTo>
                    <a:pt x="3931450" y="2401906"/>
                  </a:lnTo>
                  <a:lnTo>
                    <a:pt x="3976605" y="2394017"/>
                  </a:lnTo>
                  <a:lnTo>
                    <a:pt x="4019876" y="2381238"/>
                  </a:lnTo>
                  <a:lnTo>
                    <a:pt x="4060962" y="2363867"/>
                  </a:lnTo>
                  <a:lnTo>
                    <a:pt x="4099562" y="2342206"/>
                  </a:lnTo>
                  <a:lnTo>
                    <a:pt x="4135375" y="2316556"/>
                  </a:lnTo>
                  <a:lnTo>
                    <a:pt x="4168102" y="2287218"/>
                  </a:lnTo>
                  <a:lnTo>
                    <a:pt x="4197440" y="2254491"/>
                  </a:lnTo>
                  <a:lnTo>
                    <a:pt x="4223090" y="2218678"/>
                  </a:lnTo>
                  <a:lnTo>
                    <a:pt x="4244751" y="2180077"/>
                  </a:lnTo>
                  <a:lnTo>
                    <a:pt x="4262122" y="2138991"/>
                  </a:lnTo>
                  <a:lnTo>
                    <a:pt x="4274901" y="2095720"/>
                  </a:lnTo>
                  <a:lnTo>
                    <a:pt x="4282790" y="2050565"/>
                  </a:lnTo>
                  <a:lnTo>
                    <a:pt x="4285486" y="2003836"/>
                  </a:lnTo>
                  <a:lnTo>
                    <a:pt x="4285486" y="400775"/>
                  </a:lnTo>
                  <a:lnTo>
                    <a:pt x="4282790" y="354036"/>
                  </a:lnTo>
                  <a:lnTo>
                    <a:pt x="4274901" y="308881"/>
                  </a:lnTo>
                  <a:lnTo>
                    <a:pt x="4262122" y="265610"/>
                  </a:lnTo>
                  <a:lnTo>
                    <a:pt x="4244751" y="224524"/>
                  </a:lnTo>
                  <a:lnTo>
                    <a:pt x="4223090" y="185924"/>
                  </a:lnTo>
                  <a:lnTo>
                    <a:pt x="4197440" y="150110"/>
                  </a:lnTo>
                  <a:lnTo>
                    <a:pt x="4168102" y="117384"/>
                  </a:lnTo>
                  <a:lnTo>
                    <a:pt x="4135375" y="88045"/>
                  </a:lnTo>
                  <a:lnTo>
                    <a:pt x="4099562" y="62395"/>
                  </a:lnTo>
                  <a:lnTo>
                    <a:pt x="4060962" y="40735"/>
                  </a:lnTo>
                  <a:lnTo>
                    <a:pt x="4019876" y="23364"/>
                  </a:lnTo>
                  <a:lnTo>
                    <a:pt x="3976605" y="10584"/>
                  </a:lnTo>
                  <a:lnTo>
                    <a:pt x="3931450" y="2696"/>
                  </a:lnTo>
                  <a:lnTo>
                    <a:pt x="3884711" y="0"/>
                  </a:lnTo>
                  <a:close/>
                </a:path>
              </a:pathLst>
            </a:custGeom>
            <a:solidFill>
              <a:srgbClr val="FFD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230817" y="2358020"/>
              <a:ext cx="4285615" cy="2705735"/>
            </a:xfrm>
            <a:custGeom>
              <a:avLst/>
              <a:gdLst/>
              <a:ahLst/>
              <a:cxnLst/>
              <a:rect l="l" t="t" r="r" b="b"/>
              <a:pathLst>
                <a:path w="4285615" h="2705735">
                  <a:moveTo>
                    <a:pt x="0" y="400775"/>
                  </a:moveTo>
                  <a:lnTo>
                    <a:pt x="2696" y="354036"/>
                  </a:lnTo>
                  <a:lnTo>
                    <a:pt x="10584" y="308881"/>
                  </a:lnTo>
                  <a:lnTo>
                    <a:pt x="23364" y="265610"/>
                  </a:lnTo>
                  <a:lnTo>
                    <a:pt x="40735" y="224524"/>
                  </a:lnTo>
                  <a:lnTo>
                    <a:pt x="62395" y="185924"/>
                  </a:lnTo>
                  <a:lnTo>
                    <a:pt x="88045" y="150110"/>
                  </a:lnTo>
                  <a:lnTo>
                    <a:pt x="117384" y="117384"/>
                  </a:lnTo>
                  <a:lnTo>
                    <a:pt x="150110" y="88045"/>
                  </a:lnTo>
                  <a:lnTo>
                    <a:pt x="185924" y="62395"/>
                  </a:lnTo>
                  <a:lnTo>
                    <a:pt x="224524" y="40735"/>
                  </a:lnTo>
                  <a:lnTo>
                    <a:pt x="265610" y="23364"/>
                  </a:lnTo>
                  <a:lnTo>
                    <a:pt x="308881" y="10584"/>
                  </a:lnTo>
                  <a:lnTo>
                    <a:pt x="354036" y="2696"/>
                  </a:lnTo>
                  <a:lnTo>
                    <a:pt x="400775" y="0"/>
                  </a:lnTo>
                  <a:lnTo>
                    <a:pt x="714247" y="0"/>
                  </a:lnTo>
                  <a:lnTo>
                    <a:pt x="1785620" y="0"/>
                  </a:lnTo>
                  <a:lnTo>
                    <a:pt x="3884711" y="0"/>
                  </a:lnTo>
                  <a:lnTo>
                    <a:pt x="3931450" y="2696"/>
                  </a:lnTo>
                  <a:lnTo>
                    <a:pt x="3976605" y="10584"/>
                  </a:lnTo>
                  <a:lnTo>
                    <a:pt x="4019876" y="23364"/>
                  </a:lnTo>
                  <a:lnTo>
                    <a:pt x="4060962" y="40735"/>
                  </a:lnTo>
                  <a:lnTo>
                    <a:pt x="4099562" y="62395"/>
                  </a:lnTo>
                  <a:lnTo>
                    <a:pt x="4135376" y="88045"/>
                  </a:lnTo>
                  <a:lnTo>
                    <a:pt x="4168102" y="117384"/>
                  </a:lnTo>
                  <a:lnTo>
                    <a:pt x="4197441" y="150110"/>
                  </a:lnTo>
                  <a:lnTo>
                    <a:pt x="4223091" y="185924"/>
                  </a:lnTo>
                  <a:lnTo>
                    <a:pt x="4244751" y="224524"/>
                  </a:lnTo>
                  <a:lnTo>
                    <a:pt x="4262122" y="265610"/>
                  </a:lnTo>
                  <a:lnTo>
                    <a:pt x="4274902" y="308881"/>
                  </a:lnTo>
                  <a:lnTo>
                    <a:pt x="4282790" y="354036"/>
                  </a:lnTo>
                  <a:lnTo>
                    <a:pt x="4285487" y="400775"/>
                  </a:lnTo>
                  <a:lnTo>
                    <a:pt x="4285487" y="1402687"/>
                  </a:lnTo>
                  <a:lnTo>
                    <a:pt x="4285487" y="2003837"/>
                  </a:lnTo>
                  <a:lnTo>
                    <a:pt x="4282790" y="2050566"/>
                  </a:lnTo>
                  <a:lnTo>
                    <a:pt x="4274902" y="2095721"/>
                  </a:lnTo>
                  <a:lnTo>
                    <a:pt x="4262122" y="2138992"/>
                  </a:lnTo>
                  <a:lnTo>
                    <a:pt x="4244751" y="2180078"/>
                  </a:lnTo>
                  <a:lnTo>
                    <a:pt x="4223091" y="2218678"/>
                  </a:lnTo>
                  <a:lnTo>
                    <a:pt x="4197441" y="2254492"/>
                  </a:lnTo>
                  <a:lnTo>
                    <a:pt x="4168102" y="2287218"/>
                  </a:lnTo>
                  <a:lnTo>
                    <a:pt x="4135376" y="2316557"/>
                  </a:lnTo>
                  <a:lnTo>
                    <a:pt x="4099562" y="2342207"/>
                  </a:lnTo>
                  <a:lnTo>
                    <a:pt x="4060962" y="2363867"/>
                  </a:lnTo>
                  <a:lnTo>
                    <a:pt x="4019876" y="2381238"/>
                  </a:lnTo>
                  <a:lnTo>
                    <a:pt x="3976605" y="2394018"/>
                  </a:lnTo>
                  <a:lnTo>
                    <a:pt x="3931450" y="2401906"/>
                  </a:lnTo>
                  <a:lnTo>
                    <a:pt x="3884711" y="2404603"/>
                  </a:lnTo>
                  <a:lnTo>
                    <a:pt x="1785620" y="2404603"/>
                  </a:lnTo>
                  <a:lnTo>
                    <a:pt x="1249948" y="2705178"/>
                  </a:lnTo>
                  <a:lnTo>
                    <a:pt x="714247" y="2404603"/>
                  </a:lnTo>
                  <a:lnTo>
                    <a:pt x="400775" y="2404603"/>
                  </a:lnTo>
                  <a:lnTo>
                    <a:pt x="354036" y="2401906"/>
                  </a:lnTo>
                  <a:lnTo>
                    <a:pt x="308881" y="2394018"/>
                  </a:lnTo>
                  <a:lnTo>
                    <a:pt x="265610" y="2381238"/>
                  </a:lnTo>
                  <a:lnTo>
                    <a:pt x="224524" y="2363867"/>
                  </a:lnTo>
                  <a:lnTo>
                    <a:pt x="185924" y="2342207"/>
                  </a:lnTo>
                  <a:lnTo>
                    <a:pt x="150110" y="2316557"/>
                  </a:lnTo>
                  <a:lnTo>
                    <a:pt x="117384" y="2287218"/>
                  </a:lnTo>
                  <a:lnTo>
                    <a:pt x="88045" y="2254492"/>
                  </a:lnTo>
                  <a:lnTo>
                    <a:pt x="62395" y="2218678"/>
                  </a:lnTo>
                  <a:lnTo>
                    <a:pt x="40735" y="2180078"/>
                  </a:lnTo>
                  <a:lnTo>
                    <a:pt x="23364" y="2138992"/>
                  </a:lnTo>
                  <a:lnTo>
                    <a:pt x="10584" y="2095721"/>
                  </a:lnTo>
                  <a:lnTo>
                    <a:pt x="2696" y="2050566"/>
                  </a:lnTo>
                  <a:lnTo>
                    <a:pt x="0" y="2003827"/>
                  </a:lnTo>
                  <a:lnTo>
                    <a:pt x="0" y="1402687"/>
                  </a:lnTo>
                  <a:lnTo>
                    <a:pt x="0" y="400775"/>
                  </a:lnTo>
                  <a:close/>
                </a:path>
              </a:pathLst>
            </a:custGeom>
            <a:ln w="444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426941" y="2308000"/>
            <a:ext cx="318198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FF1675"/>
                </a:solidFill>
                <a:latin typeface="Arial Black"/>
                <a:cs typeface="Arial Black"/>
              </a:rPr>
              <a:t>GPT-</a:t>
            </a:r>
            <a:r>
              <a:rPr dirty="0" sz="3000" spc="-840">
                <a:solidFill>
                  <a:srgbClr val="FF1675"/>
                </a:solidFill>
                <a:latin typeface="Arial Black"/>
                <a:cs typeface="Arial Black"/>
              </a:rPr>
              <a:t>1</a:t>
            </a:r>
            <a:r>
              <a:rPr dirty="0" sz="3000" spc="-19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000" spc="-280">
                <a:solidFill>
                  <a:srgbClr val="FF1675"/>
                </a:solidFill>
                <a:latin typeface="Arial Black"/>
                <a:cs typeface="Arial Black"/>
              </a:rPr>
              <a:t>(2018)</a:t>
            </a:r>
            <a:endParaRPr sz="3000">
              <a:latin typeface="Arial Black"/>
              <a:cs typeface="Arial Black"/>
            </a:endParaRPr>
          </a:p>
          <a:p>
            <a:pPr marL="12700" marR="5080">
              <a:lnSpc>
                <a:spcPct val="118500"/>
              </a:lnSpc>
              <a:spcBef>
                <a:spcPts val="40"/>
              </a:spcBef>
            </a:pPr>
            <a:r>
              <a:rPr dirty="0" sz="2600" spc="-630">
                <a:solidFill>
                  <a:srgbClr val="404040"/>
                </a:solidFill>
                <a:latin typeface="Arial Black"/>
                <a:cs typeface="Arial Black"/>
              </a:rPr>
              <a:t>117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20">
                <a:solidFill>
                  <a:srgbClr val="404040"/>
                </a:solidFill>
                <a:latin typeface="Arial Black"/>
                <a:cs typeface="Arial Black"/>
              </a:rPr>
              <a:t>million</a:t>
            </a:r>
            <a:r>
              <a:rPr dirty="0" sz="2600" spc="-16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85">
                <a:solidFill>
                  <a:srgbClr val="404040"/>
                </a:solidFill>
                <a:latin typeface="Arial Black"/>
                <a:cs typeface="Arial Black"/>
              </a:rPr>
              <a:t>params </a:t>
            </a:r>
            <a:r>
              <a:rPr dirty="0" sz="2600" spc="-245">
                <a:solidFill>
                  <a:srgbClr val="404040"/>
                </a:solidFill>
                <a:latin typeface="Arial Black"/>
                <a:cs typeface="Arial Black"/>
              </a:rPr>
              <a:t>Trained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404040"/>
                </a:solidFill>
                <a:latin typeface="Arial Black"/>
                <a:cs typeface="Arial Black"/>
              </a:rPr>
              <a:t>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 Black"/>
                <a:cs typeface="Arial Black"/>
              </a:rPr>
              <a:t>~40GB</a:t>
            </a:r>
            <a:endParaRPr sz="2600">
              <a:latin typeface="Arial Black"/>
              <a:cs typeface="Arial Black"/>
            </a:endParaRPr>
          </a:p>
          <a:p>
            <a:pPr marL="12700" marR="5080">
              <a:lnSpc>
                <a:spcPct val="102299"/>
              </a:lnSpc>
              <a:spcBef>
                <a:spcPts val="500"/>
              </a:spcBef>
            </a:pPr>
            <a:r>
              <a:rPr dirty="0" sz="2600" spc="45">
                <a:solidFill>
                  <a:srgbClr val="404040"/>
                </a:solidFill>
                <a:latin typeface="Arial"/>
                <a:cs typeface="Arial"/>
              </a:rPr>
              <a:t>Context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length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"/>
                <a:cs typeface="Arial"/>
              </a:rPr>
              <a:t>512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tokens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472581" y="5246544"/>
            <a:ext cx="15521305" cy="333375"/>
            <a:chOff x="1472581" y="5246544"/>
            <a:chExt cx="15521305" cy="333375"/>
          </a:xfrm>
        </p:grpSpPr>
        <p:sp>
          <p:nvSpPr>
            <p:cNvPr id="8" name="object 8" descr=""/>
            <p:cNvSpPr/>
            <p:nvPr/>
          </p:nvSpPr>
          <p:spPr>
            <a:xfrm>
              <a:off x="1472577" y="5261800"/>
              <a:ext cx="15521305" cy="300355"/>
            </a:xfrm>
            <a:custGeom>
              <a:avLst/>
              <a:gdLst/>
              <a:ahLst/>
              <a:cxnLst/>
              <a:rect l="l" t="t" r="r" b="b"/>
              <a:pathLst>
                <a:path w="15521305" h="300354">
                  <a:moveTo>
                    <a:pt x="44488" y="160934"/>
                  </a:moveTo>
                  <a:lnTo>
                    <a:pt x="42748" y="152273"/>
                  </a:lnTo>
                  <a:lnTo>
                    <a:pt x="37985" y="145211"/>
                  </a:lnTo>
                  <a:lnTo>
                    <a:pt x="30911" y="140449"/>
                  </a:lnTo>
                  <a:lnTo>
                    <a:pt x="22225" y="138709"/>
                  </a:lnTo>
                  <a:lnTo>
                    <a:pt x="13576" y="140449"/>
                  </a:lnTo>
                  <a:lnTo>
                    <a:pt x="6502" y="145211"/>
                  </a:lnTo>
                  <a:lnTo>
                    <a:pt x="1739" y="152273"/>
                  </a:lnTo>
                  <a:lnTo>
                    <a:pt x="0" y="160934"/>
                  </a:lnTo>
                  <a:lnTo>
                    <a:pt x="1739" y="169583"/>
                  </a:lnTo>
                  <a:lnTo>
                    <a:pt x="6515" y="176644"/>
                  </a:lnTo>
                  <a:lnTo>
                    <a:pt x="13589" y="181406"/>
                  </a:lnTo>
                  <a:lnTo>
                    <a:pt x="22263" y="183159"/>
                  </a:lnTo>
                  <a:lnTo>
                    <a:pt x="30911" y="181406"/>
                  </a:lnTo>
                  <a:lnTo>
                    <a:pt x="37985" y="176644"/>
                  </a:lnTo>
                  <a:lnTo>
                    <a:pt x="42748" y="169583"/>
                  </a:lnTo>
                  <a:lnTo>
                    <a:pt x="44488" y="160934"/>
                  </a:lnTo>
                  <a:close/>
                </a:path>
                <a:path w="15521305" h="300354">
                  <a:moveTo>
                    <a:pt x="133438" y="160934"/>
                  </a:moveTo>
                  <a:lnTo>
                    <a:pt x="131686" y="152273"/>
                  </a:lnTo>
                  <a:lnTo>
                    <a:pt x="126923" y="145211"/>
                  </a:lnTo>
                  <a:lnTo>
                    <a:pt x="119862" y="140449"/>
                  </a:lnTo>
                  <a:lnTo>
                    <a:pt x="111163" y="138709"/>
                  </a:lnTo>
                  <a:lnTo>
                    <a:pt x="102514" y="140449"/>
                  </a:lnTo>
                  <a:lnTo>
                    <a:pt x="95453" y="145211"/>
                  </a:lnTo>
                  <a:lnTo>
                    <a:pt x="90690" y="152273"/>
                  </a:lnTo>
                  <a:lnTo>
                    <a:pt x="88938" y="160934"/>
                  </a:lnTo>
                  <a:lnTo>
                    <a:pt x="90690" y="169583"/>
                  </a:lnTo>
                  <a:lnTo>
                    <a:pt x="95453" y="176644"/>
                  </a:lnTo>
                  <a:lnTo>
                    <a:pt x="102539" y="181406"/>
                  </a:lnTo>
                  <a:lnTo>
                    <a:pt x="111213" y="183159"/>
                  </a:lnTo>
                  <a:lnTo>
                    <a:pt x="119862" y="181406"/>
                  </a:lnTo>
                  <a:lnTo>
                    <a:pt x="126923" y="176644"/>
                  </a:lnTo>
                  <a:lnTo>
                    <a:pt x="131686" y="169583"/>
                  </a:lnTo>
                  <a:lnTo>
                    <a:pt x="133438" y="160934"/>
                  </a:lnTo>
                  <a:close/>
                </a:path>
                <a:path w="15521305" h="300354">
                  <a:moveTo>
                    <a:pt x="222377" y="160934"/>
                  </a:moveTo>
                  <a:lnTo>
                    <a:pt x="220637" y="152273"/>
                  </a:lnTo>
                  <a:lnTo>
                    <a:pt x="215874" y="145211"/>
                  </a:lnTo>
                  <a:lnTo>
                    <a:pt x="208800" y="140449"/>
                  </a:lnTo>
                  <a:lnTo>
                    <a:pt x="200113" y="138709"/>
                  </a:lnTo>
                  <a:lnTo>
                    <a:pt x="191465" y="140449"/>
                  </a:lnTo>
                  <a:lnTo>
                    <a:pt x="184391" y="145211"/>
                  </a:lnTo>
                  <a:lnTo>
                    <a:pt x="179628" y="152273"/>
                  </a:lnTo>
                  <a:lnTo>
                    <a:pt x="177888" y="160934"/>
                  </a:lnTo>
                  <a:lnTo>
                    <a:pt x="179628" y="169583"/>
                  </a:lnTo>
                  <a:lnTo>
                    <a:pt x="184404" y="176644"/>
                  </a:lnTo>
                  <a:lnTo>
                    <a:pt x="191477" y="181406"/>
                  </a:lnTo>
                  <a:lnTo>
                    <a:pt x="200152" y="183159"/>
                  </a:lnTo>
                  <a:lnTo>
                    <a:pt x="208800" y="181406"/>
                  </a:lnTo>
                  <a:lnTo>
                    <a:pt x="215874" y="176644"/>
                  </a:lnTo>
                  <a:lnTo>
                    <a:pt x="220637" y="169583"/>
                  </a:lnTo>
                  <a:lnTo>
                    <a:pt x="222377" y="160934"/>
                  </a:lnTo>
                  <a:close/>
                </a:path>
                <a:path w="15521305" h="300354">
                  <a:moveTo>
                    <a:pt x="311327" y="160934"/>
                  </a:moveTo>
                  <a:lnTo>
                    <a:pt x="309575" y="152273"/>
                  </a:lnTo>
                  <a:lnTo>
                    <a:pt x="304812" y="145211"/>
                  </a:lnTo>
                  <a:lnTo>
                    <a:pt x="297751" y="140449"/>
                  </a:lnTo>
                  <a:lnTo>
                    <a:pt x="289052" y="138709"/>
                  </a:lnTo>
                  <a:lnTo>
                    <a:pt x="280403" y="140449"/>
                  </a:lnTo>
                  <a:lnTo>
                    <a:pt x="273342" y="145211"/>
                  </a:lnTo>
                  <a:lnTo>
                    <a:pt x="268579" y="152273"/>
                  </a:lnTo>
                  <a:lnTo>
                    <a:pt x="266827" y="160934"/>
                  </a:lnTo>
                  <a:lnTo>
                    <a:pt x="268579" y="169583"/>
                  </a:lnTo>
                  <a:lnTo>
                    <a:pt x="273342" y="176644"/>
                  </a:lnTo>
                  <a:lnTo>
                    <a:pt x="280428" y="181406"/>
                  </a:lnTo>
                  <a:lnTo>
                    <a:pt x="289102" y="183159"/>
                  </a:lnTo>
                  <a:lnTo>
                    <a:pt x="297751" y="181406"/>
                  </a:lnTo>
                  <a:lnTo>
                    <a:pt x="304812" y="176644"/>
                  </a:lnTo>
                  <a:lnTo>
                    <a:pt x="309575" y="169583"/>
                  </a:lnTo>
                  <a:lnTo>
                    <a:pt x="311327" y="160934"/>
                  </a:lnTo>
                  <a:close/>
                </a:path>
                <a:path w="15521305" h="300354">
                  <a:moveTo>
                    <a:pt x="400265" y="160934"/>
                  </a:moveTo>
                  <a:lnTo>
                    <a:pt x="398526" y="152273"/>
                  </a:lnTo>
                  <a:lnTo>
                    <a:pt x="393763" y="145211"/>
                  </a:lnTo>
                  <a:lnTo>
                    <a:pt x="386689" y="140449"/>
                  </a:lnTo>
                  <a:lnTo>
                    <a:pt x="378002" y="138709"/>
                  </a:lnTo>
                  <a:lnTo>
                    <a:pt x="369354" y="140449"/>
                  </a:lnTo>
                  <a:lnTo>
                    <a:pt x="362280" y="145211"/>
                  </a:lnTo>
                  <a:lnTo>
                    <a:pt x="357517" y="152273"/>
                  </a:lnTo>
                  <a:lnTo>
                    <a:pt x="355777" y="160934"/>
                  </a:lnTo>
                  <a:lnTo>
                    <a:pt x="357517" y="169583"/>
                  </a:lnTo>
                  <a:lnTo>
                    <a:pt x="362292" y="176644"/>
                  </a:lnTo>
                  <a:lnTo>
                    <a:pt x="369366" y="181406"/>
                  </a:lnTo>
                  <a:lnTo>
                    <a:pt x="378040" y="183159"/>
                  </a:lnTo>
                  <a:lnTo>
                    <a:pt x="386689" y="181406"/>
                  </a:lnTo>
                  <a:lnTo>
                    <a:pt x="393763" y="176644"/>
                  </a:lnTo>
                  <a:lnTo>
                    <a:pt x="398526" y="169583"/>
                  </a:lnTo>
                  <a:lnTo>
                    <a:pt x="400265" y="160934"/>
                  </a:lnTo>
                  <a:close/>
                </a:path>
                <a:path w="15521305" h="300354">
                  <a:moveTo>
                    <a:pt x="489216" y="160934"/>
                  </a:moveTo>
                  <a:lnTo>
                    <a:pt x="487464" y="152273"/>
                  </a:lnTo>
                  <a:lnTo>
                    <a:pt x="482701" y="145211"/>
                  </a:lnTo>
                  <a:lnTo>
                    <a:pt x="475640" y="140449"/>
                  </a:lnTo>
                  <a:lnTo>
                    <a:pt x="466940" y="138709"/>
                  </a:lnTo>
                  <a:lnTo>
                    <a:pt x="458292" y="140449"/>
                  </a:lnTo>
                  <a:lnTo>
                    <a:pt x="451231" y="145211"/>
                  </a:lnTo>
                  <a:lnTo>
                    <a:pt x="446468" y="152273"/>
                  </a:lnTo>
                  <a:lnTo>
                    <a:pt x="444715" y="160934"/>
                  </a:lnTo>
                  <a:lnTo>
                    <a:pt x="446468" y="169583"/>
                  </a:lnTo>
                  <a:lnTo>
                    <a:pt x="451231" y="176644"/>
                  </a:lnTo>
                  <a:lnTo>
                    <a:pt x="458317" y="181406"/>
                  </a:lnTo>
                  <a:lnTo>
                    <a:pt x="466991" y="183159"/>
                  </a:lnTo>
                  <a:lnTo>
                    <a:pt x="475640" y="181406"/>
                  </a:lnTo>
                  <a:lnTo>
                    <a:pt x="482701" y="176644"/>
                  </a:lnTo>
                  <a:lnTo>
                    <a:pt x="487464" y="169583"/>
                  </a:lnTo>
                  <a:lnTo>
                    <a:pt x="489216" y="160934"/>
                  </a:lnTo>
                  <a:close/>
                </a:path>
                <a:path w="15521305" h="300354">
                  <a:moveTo>
                    <a:pt x="578154" y="160934"/>
                  </a:moveTo>
                  <a:lnTo>
                    <a:pt x="576414" y="152273"/>
                  </a:lnTo>
                  <a:lnTo>
                    <a:pt x="571652" y="145211"/>
                  </a:lnTo>
                  <a:lnTo>
                    <a:pt x="564578" y="140449"/>
                  </a:lnTo>
                  <a:lnTo>
                    <a:pt x="555891" y="138709"/>
                  </a:lnTo>
                  <a:lnTo>
                    <a:pt x="547243" y="140449"/>
                  </a:lnTo>
                  <a:lnTo>
                    <a:pt x="540169" y="145211"/>
                  </a:lnTo>
                  <a:lnTo>
                    <a:pt x="535406" y="152273"/>
                  </a:lnTo>
                  <a:lnTo>
                    <a:pt x="533666" y="160934"/>
                  </a:lnTo>
                  <a:lnTo>
                    <a:pt x="535406" y="169583"/>
                  </a:lnTo>
                  <a:lnTo>
                    <a:pt x="540181" y="176644"/>
                  </a:lnTo>
                  <a:lnTo>
                    <a:pt x="547255" y="181406"/>
                  </a:lnTo>
                  <a:lnTo>
                    <a:pt x="555929" y="183159"/>
                  </a:lnTo>
                  <a:lnTo>
                    <a:pt x="564578" y="181406"/>
                  </a:lnTo>
                  <a:lnTo>
                    <a:pt x="571652" y="176644"/>
                  </a:lnTo>
                  <a:lnTo>
                    <a:pt x="576414" y="169583"/>
                  </a:lnTo>
                  <a:lnTo>
                    <a:pt x="578154" y="160934"/>
                  </a:lnTo>
                  <a:close/>
                </a:path>
                <a:path w="15521305" h="300354">
                  <a:moveTo>
                    <a:pt x="667105" y="160934"/>
                  </a:moveTo>
                  <a:lnTo>
                    <a:pt x="665353" y="152273"/>
                  </a:lnTo>
                  <a:lnTo>
                    <a:pt x="660590" y="145211"/>
                  </a:lnTo>
                  <a:lnTo>
                    <a:pt x="653529" y="140449"/>
                  </a:lnTo>
                  <a:lnTo>
                    <a:pt x="644829" y="138709"/>
                  </a:lnTo>
                  <a:lnTo>
                    <a:pt x="636181" y="140449"/>
                  </a:lnTo>
                  <a:lnTo>
                    <a:pt x="629119" y="145211"/>
                  </a:lnTo>
                  <a:lnTo>
                    <a:pt x="624357" y="152273"/>
                  </a:lnTo>
                  <a:lnTo>
                    <a:pt x="622604" y="160934"/>
                  </a:lnTo>
                  <a:lnTo>
                    <a:pt x="624357" y="169583"/>
                  </a:lnTo>
                  <a:lnTo>
                    <a:pt x="629119" y="176644"/>
                  </a:lnTo>
                  <a:lnTo>
                    <a:pt x="636206" y="181406"/>
                  </a:lnTo>
                  <a:lnTo>
                    <a:pt x="644880" y="183159"/>
                  </a:lnTo>
                  <a:lnTo>
                    <a:pt x="653529" y="181406"/>
                  </a:lnTo>
                  <a:lnTo>
                    <a:pt x="660590" y="176644"/>
                  </a:lnTo>
                  <a:lnTo>
                    <a:pt x="665353" y="169583"/>
                  </a:lnTo>
                  <a:lnTo>
                    <a:pt x="667105" y="160934"/>
                  </a:lnTo>
                  <a:close/>
                </a:path>
                <a:path w="15521305" h="300354">
                  <a:moveTo>
                    <a:pt x="756043" y="160934"/>
                  </a:moveTo>
                  <a:lnTo>
                    <a:pt x="754303" y="152273"/>
                  </a:lnTo>
                  <a:lnTo>
                    <a:pt x="749541" y="145211"/>
                  </a:lnTo>
                  <a:lnTo>
                    <a:pt x="742467" y="140449"/>
                  </a:lnTo>
                  <a:lnTo>
                    <a:pt x="733780" y="138709"/>
                  </a:lnTo>
                  <a:lnTo>
                    <a:pt x="725131" y="140449"/>
                  </a:lnTo>
                  <a:lnTo>
                    <a:pt x="718058" y="145211"/>
                  </a:lnTo>
                  <a:lnTo>
                    <a:pt x="713295" y="152273"/>
                  </a:lnTo>
                  <a:lnTo>
                    <a:pt x="711555" y="160934"/>
                  </a:lnTo>
                  <a:lnTo>
                    <a:pt x="713295" y="169583"/>
                  </a:lnTo>
                  <a:lnTo>
                    <a:pt x="718070" y="176644"/>
                  </a:lnTo>
                  <a:lnTo>
                    <a:pt x="725144" y="181406"/>
                  </a:lnTo>
                  <a:lnTo>
                    <a:pt x="733818" y="183159"/>
                  </a:lnTo>
                  <a:lnTo>
                    <a:pt x="742467" y="181406"/>
                  </a:lnTo>
                  <a:lnTo>
                    <a:pt x="749541" y="176644"/>
                  </a:lnTo>
                  <a:lnTo>
                    <a:pt x="754303" y="169583"/>
                  </a:lnTo>
                  <a:lnTo>
                    <a:pt x="756043" y="160934"/>
                  </a:lnTo>
                  <a:close/>
                </a:path>
                <a:path w="15521305" h="300354">
                  <a:moveTo>
                    <a:pt x="844994" y="160934"/>
                  </a:moveTo>
                  <a:lnTo>
                    <a:pt x="843241" y="152273"/>
                  </a:lnTo>
                  <a:lnTo>
                    <a:pt x="838479" y="145211"/>
                  </a:lnTo>
                  <a:lnTo>
                    <a:pt x="831418" y="140449"/>
                  </a:lnTo>
                  <a:lnTo>
                    <a:pt x="822718" y="138709"/>
                  </a:lnTo>
                  <a:lnTo>
                    <a:pt x="814070" y="140449"/>
                  </a:lnTo>
                  <a:lnTo>
                    <a:pt x="807008" y="145211"/>
                  </a:lnTo>
                  <a:lnTo>
                    <a:pt x="802246" y="152273"/>
                  </a:lnTo>
                  <a:lnTo>
                    <a:pt x="800493" y="160934"/>
                  </a:lnTo>
                  <a:lnTo>
                    <a:pt x="802246" y="169583"/>
                  </a:lnTo>
                  <a:lnTo>
                    <a:pt x="807008" y="176644"/>
                  </a:lnTo>
                  <a:lnTo>
                    <a:pt x="814095" y="181406"/>
                  </a:lnTo>
                  <a:lnTo>
                    <a:pt x="822769" y="183159"/>
                  </a:lnTo>
                  <a:lnTo>
                    <a:pt x="831418" y="181406"/>
                  </a:lnTo>
                  <a:lnTo>
                    <a:pt x="838479" y="176644"/>
                  </a:lnTo>
                  <a:lnTo>
                    <a:pt x="843241" y="169583"/>
                  </a:lnTo>
                  <a:lnTo>
                    <a:pt x="844994" y="160934"/>
                  </a:lnTo>
                  <a:close/>
                </a:path>
                <a:path w="15521305" h="300354">
                  <a:moveTo>
                    <a:pt x="933932" y="160934"/>
                  </a:moveTo>
                  <a:lnTo>
                    <a:pt x="932192" y="152273"/>
                  </a:lnTo>
                  <a:lnTo>
                    <a:pt x="927430" y="145211"/>
                  </a:lnTo>
                  <a:lnTo>
                    <a:pt x="920356" y="140449"/>
                  </a:lnTo>
                  <a:lnTo>
                    <a:pt x="911669" y="138709"/>
                  </a:lnTo>
                  <a:lnTo>
                    <a:pt x="903020" y="140449"/>
                  </a:lnTo>
                  <a:lnTo>
                    <a:pt x="895946" y="145211"/>
                  </a:lnTo>
                  <a:lnTo>
                    <a:pt x="891184" y="152273"/>
                  </a:lnTo>
                  <a:lnTo>
                    <a:pt x="889444" y="160934"/>
                  </a:lnTo>
                  <a:lnTo>
                    <a:pt x="891184" y="169583"/>
                  </a:lnTo>
                  <a:lnTo>
                    <a:pt x="895959" y="176644"/>
                  </a:lnTo>
                  <a:lnTo>
                    <a:pt x="903033" y="181406"/>
                  </a:lnTo>
                  <a:lnTo>
                    <a:pt x="911707" y="183159"/>
                  </a:lnTo>
                  <a:lnTo>
                    <a:pt x="920356" y="181406"/>
                  </a:lnTo>
                  <a:lnTo>
                    <a:pt x="927430" y="176644"/>
                  </a:lnTo>
                  <a:lnTo>
                    <a:pt x="932192" y="169583"/>
                  </a:lnTo>
                  <a:lnTo>
                    <a:pt x="933932" y="160934"/>
                  </a:lnTo>
                  <a:close/>
                </a:path>
                <a:path w="15521305" h="300354">
                  <a:moveTo>
                    <a:pt x="1022883" y="160934"/>
                  </a:moveTo>
                  <a:lnTo>
                    <a:pt x="1021130" y="152273"/>
                  </a:lnTo>
                  <a:lnTo>
                    <a:pt x="1016368" y="145211"/>
                  </a:lnTo>
                  <a:lnTo>
                    <a:pt x="1009307" y="140449"/>
                  </a:lnTo>
                  <a:lnTo>
                    <a:pt x="1000607" y="138709"/>
                  </a:lnTo>
                  <a:lnTo>
                    <a:pt x="991958" y="140449"/>
                  </a:lnTo>
                  <a:lnTo>
                    <a:pt x="984897" y="145211"/>
                  </a:lnTo>
                  <a:lnTo>
                    <a:pt x="980135" y="152273"/>
                  </a:lnTo>
                  <a:lnTo>
                    <a:pt x="978382" y="160934"/>
                  </a:lnTo>
                  <a:lnTo>
                    <a:pt x="980135" y="169583"/>
                  </a:lnTo>
                  <a:lnTo>
                    <a:pt x="984897" y="176644"/>
                  </a:lnTo>
                  <a:lnTo>
                    <a:pt x="991984" y="181406"/>
                  </a:lnTo>
                  <a:lnTo>
                    <a:pt x="1000658" y="183159"/>
                  </a:lnTo>
                  <a:lnTo>
                    <a:pt x="1009307" y="181406"/>
                  </a:lnTo>
                  <a:lnTo>
                    <a:pt x="1016368" y="176644"/>
                  </a:lnTo>
                  <a:lnTo>
                    <a:pt x="1021130" y="169583"/>
                  </a:lnTo>
                  <a:lnTo>
                    <a:pt x="1022883" y="160934"/>
                  </a:lnTo>
                  <a:close/>
                </a:path>
                <a:path w="15521305" h="300354">
                  <a:moveTo>
                    <a:pt x="1111821" y="160934"/>
                  </a:moveTo>
                  <a:lnTo>
                    <a:pt x="1110081" y="152273"/>
                  </a:lnTo>
                  <a:lnTo>
                    <a:pt x="1105319" y="145211"/>
                  </a:lnTo>
                  <a:lnTo>
                    <a:pt x="1098245" y="140449"/>
                  </a:lnTo>
                  <a:lnTo>
                    <a:pt x="1089558" y="138709"/>
                  </a:lnTo>
                  <a:lnTo>
                    <a:pt x="1080909" y="140449"/>
                  </a:lnTo>
                  <a:lnTo>
                    <a:pt x="1073835" y="145211"/>
                  </a:lnTo>
                  <a:lnTo>
                    <a:pt x="1069073" y="152273"/>
                  </a:lnTo>
                  <a:lnTo>
                    <a:pt x="1067333" y="160934"/>
                  </a:lnTo>
                  <a:lnTo>
                    <a:pt x="1069073" y="169583"/>
                  </a:lnTo>
                  <a:lnTo>
                    <a:pt x="1073848" y="176644"/>
                  </a:lnTo>
                  <a:lnTo>
                    <a:pt x="1080922" y="181406"/>
                  </a:lnTo>
                  <a:lnTo>
                    <a:pt x="1089596" y="183159"/>
                  </a:lnTo>
                  <a:lnTo>
                    <a:pt x="1098245" y="181406"/>
                  </a:lnTo>
                  <a:lnTo>
                    <a:pt x="1105319" y="176644"/>
                  </a:lnTo>
                  <a:lnTo>
                    <a:pt x="1110081" y="169583"/>
                  </a:lnTo>
                  <a:lnTo>
                    <a:pt x="1111821" y="160934"/>
                  </a:lnTo>
                  <a:close/>
                </a:path>
                <a:path w="15521305" h="300354">
                  <a:moveTo>
                    <a:pt x="1200772" y="160934"/>
                  </a:moveTo>
                  <a:lnTo>
                    <a:pt x="1199019" y="152273"/>
                  </a:lnTo>
                  <a:lnTo>
                    <a:pt x="1194257" y="145211"/>
                  </a:lnTo>
                  <a:lnTo>
                    <a:pt x="1187196" y="140449"/>
                  </a:lnTo>
                  <a:lnTo>
                    <a:pt x="1178496" y="138709"/>
                  </a:lnTo>
                  <a:lnTo>
                    <a:pt x="1169847" y="140449"/>
                  </a:lnTo>
                  <a:lnTo>
                    <a:pt x="1162786" y="145211"/>
                  </a:lnTo>
                  <a:lnTo>
                    <a:pt x="1158024" y="152273"/>
                  </a:lnTo>
                  <a:lnTo>
                    <a:pt x="1156271" y="160934"/>
                  </a:lnTo>
                  <a:lnTo>
                    <a:pt x="1158024" y="169583"/>
                  </a:lnTo>
                  <a:lnTo>
                    <a:pt x="1162786" y="176644"/>
                  </a:lnTo>
                  <a:lnTo>
                    <a:pt x="1169873" y="181406"/>
                  </a:lnTo>
                  <a:lnTo>
                    <a:pt x="1178547" y="183159"/>
                  </a:lnTo>
                  <a:lnTo>
                    <a:pt x="1187196" y="181406"/>
                  </a:lnTo>
                  <a:lnTo>
                    <a:pt x="1194257" y="176644"/>
                  </a:lnTo>
                  <a:lnTo>
                    <a:pt x="1199019" y="169583"/>
                  </a:lnTo>
                  <a:lnTo>
                    <a:pt x="1200772" y="160934"/>
                  </a:lnTo>
                  <a:close/>
                </a:path>
                <a:path w="15521305" h="300354">
                  <a:moveTo>
                    <a:pt x="1289710" y="160934"/>
                  </a:moveTo>
                  <a:lnTo>
                    <a:pt x="1287970" y="152273"/>
                  </a:lnTo>
                  <a:lnTo>
                    <a:pt x="1283208" y="145211"/>
                  </a:lnTo>
                  <a:lnTo>
                    <a:pt x="1276134" y="140449"/>
                  </a:lnTo>
                  <a:lnTo>
                    <a:pt x="1267447" y="138709"/>
                  </a:lnTo>
                  <a:lnTo>
                    <a:pt x="1258798" y="140449"/>
                  </a:lnTo>
                  <a:lnTo>
                    <a:pt x="1251724" y="145211"/>
                  </a:lnTo>
                  <a:lnTo>
                    <a:pt x="1246962" y="152273"/>
                  </a:lnTo>
                  <a:lnTo>
                    <a:pt x="1245222" y="160934"/>
                  </a:lnTo>
                  <a:lnTo>
                    <a:pt x="1246962" y="169583"/>
                  </a:lnTo>
                  <a:lnTo>
                    <a:pt x="1251737" y="176644"/>
                  </a:lnTo>
                  <a:lnTo>
                    <a:pt x="1258811" y="181406"/>
                  </a:lnTo>
                  <a:lnTo>
                    <a:pt x="1267485" y="183159"/>
                  </a:lnTo>
                  <a:lnTo>
                    <a:pt x="1276134" y="181406"/>
                  </a:lnTo>
                  <a:lnTo>
                    <a:pt x="1283208" y="176644"/>
                  </a:lnTo>
                  <a:lnTo>
                    <a:pt x="1287970" y="169583"/>
                  </a:lnTo>
                  <a:lnTo>
                    <a:pt x="1289710" y="160934"/>
                  </a:lnTo>
                  <a:close/>
                </a:path>
                <a:path w="15521305" h="300354">
                  <a:moveTo>
                    <a:pt x="1378661" y="160934"/>
                  </a:moveTo>
                  <a:lnTo>
                    <a:pt x="1376908" y="152273"/>
                  </a:lnTo>
                  <a:lnTo>
                    <a:pt x="1372146" y="145211"/>
                  </a:lnTo>
                  <a:lnTo>
                    <a:pt x="1365084" y="140449"/>
                  </a:lnTo>
                  <a:lnTo>
                    <a:pt x="1356385" y="138709"/>
                  </a:lnTo>
                  <a:lnTo>
                    <a:pt x="1347736" y="140449"/>
                  </a:lnTo>
                  <a:lnTo>
                    <a:pt x="1340675" y="145211"/>
                  </a:lnTo>
                  <a:lnTo>
                    <a:pt x="1335913" y="152273"/>
                  </a:lnTo>
                  <a:lnTo>
                    <a:pt x="1334160" y="160934"/>
                  </a:lnTo>
                  <a:lnTo>
                    <a:pt x="1335913" y="169583"/>
                  </a:lnTo>
                  <a:lnTo>
                    <a:pt x="1340675" y="176644"/>
                  </a:lnTo>
                  <a:lnTo>
                    <a:pt x="1347762" y="181406"/>
                  </a:lnTo>
                  <a:lnTo>
                    <a:pt x="1356436" y="183159"/>
                  </a:lnTo>
                  <a:lnTo>
                    <a:pt x="1365084" y="181406"/>
                  </a:lnTo>
                  <a:lnTo>
                    <a:pt x="1372146" y="176644"/>
                  </a:lnTo>
                  <a:lnTo>
                    <a:pt x="1376908" y="169583"/>
                  </a:lnTo>
                  <a:lnTo>
                    <a:pt x="1378661" y="160934"/>
                  </a:lnTo>
                  <a:close/>
                </a:path>
                <a:path w="15521305" h="300354">
                  <a:moveTo>
                    <a:pt x="1467599" y="160934"/>
                  </a:moveTo>
                  <a:lnTo>
                    <a:pt x="1465859" y="152273"/>
                  </a:lnTo>
                  <a:lnTo>
                    <a:pt x="1461096" y="145211"/>
                  </a:lnTo>
                  <a:lnTo>
                    <a:pt x="1454023" y="140449"/>
                  </a:lnTo>
                  <a:lnTo>
                    <a:pt x="1445336" y="138709"/>
                  </a:lnTo>
                  <a:lnTo>
                    <a:pt x="1436687" y="140449"/>
                  </a:lnTo>
                  <a:lnTo>
                    <a:pt x="1429613" y="145211"/>
                  </a:lnTo>
                  <a:lnTo>
                    <a:pt x="1424851" y="152273"/>
                  </a:lnTo>
                  <a:lnTo>
                    <a:pt x="1423111" y="160934"/>
                  </a:lnTo>
                  <a:lnTo>
                    <a:pt x="1424851" y="169583"/>
                  </a:lnTo>
                  <a:lnTo>
                    <a:pt x="1429626" y="176644"/>
                  </a:lnTo>
                  <a:lnTo>
                    <a:pt x="1436700" y="181406"/>
                  </a:lnTo>
                  <a:lnTo>
                    <a:pt x="1445374" y="183159"/>
                  </a:lnTo>
                  <a:lnTo>
                    <a:pt x="1454023" y="181406"/>
                  </a:lnTo>
                  <a:lnTo>
                    <a:pt x="1461096" y="176644"/>
                  </a:lnTo>
                  <a:lnTo>
                    <a:pt x="1465859" y="169583"/>
                  </a:lnTo>
                  <a:lnTo>
                    <a:pt x="1467599" y="160934"/>
                  </a:lnTo>
                  <a:close/>
                </a:path>
                <a:path w="15521305" h="300354">
                  <a:moveTo>
                    <a:pt x="1556550" y="160934"/>
                  </a:moveTo>
                  <a:lnTo>
                    <a:pt x="1554797" y="152273"/>
                  </a:lnTo>
                  <a:lnTo>
                    <a:pt x="1550035" y="145211"/>
                  </a:lnTo>
                  <a:lnTo>
                    <a:pt x="1542973" y="140449"/>
                  </a:lnTo>
                  <a:lnTo>
                    <a:pt x="1534274" y="138709"/>
                  </a:lnTo>
                  <a:lnTo>
                    <a:pt x="1525625" y="140449"/>
                  </a:lnTo>
                  <a:lnTo>
                    <a:pt x="1518564" y="145211"/>
                  </a:lnTo>
                  <a:lnTo>
                    <a:pt x="1513801" y="152273"/>
                  </a:lnTo>
                  <a:lnTo>
                    <a:pt x="1512049" y="160934"/>
                  </a:lnTo>
                  <a:lnTo>
                    <a:pt x="1513801" y="169583"/>
                  </a:lnTo>
                  <a:lnTo>
                    <a:pt x="1518564" y="176644"/>
                  </a:lnTo>
                  <a:lnTo>
                    <a:pt x="1525651" y="181406"/>
                  </a:lnTo>
                  <a:lnTo>
                    <a:pt x="1534325" y="183159"/>
                  </a:lnTo>
                  <a:lnTo>
                    <a:pt x="1542973" y="181406"/>
                  </a:lnTo>
                  <a:lnTo>
                    <a:pt x="1550035" y="176644"/>
                  </a:lnTo>
                  <a:lnTo>
                    <a:pt x="1554797" y="169583"/>
                  </a:lnTo>
                  <a:lnTo>
                    <a:pt x="1556550" y="160934"/>
                  </a:lnTo>
                  <a:close/>
                </a:path>
                <a:path w="15521305" h="300354">
                  <a:moveTo>
                    <a:pt x="1645488" y="160934"/>
                  </a:moveTo>
                  <a:lnTo>
                    <a:pt x="1643748" y="152273"/>
                  </a:lnTo>
                  <a:lnTo>
                    <a:pt x="1638985" y="145211"/>
                  </a:lnTo>
                  <a:lnTo>
                    <a:pt x="1631911" y="140449"/>
                  </a:lnTo>
                  <a:lnTo>
                    <a:pt x="1623225" y="138709"/>
                  </a:lnTo>
                  <a:lnTo>
                    <a:pt x="1614576" y="140449"/>
                  </a:lnTo>
                  <a:lnTo>
                    <a:pt x="1607502" y="145211"/>
                  </a:lnTo>
                  <a:lnTo>
                    <a:pt x="1602740" y="152273"/>
                  </a:lnTo>
                  <a:lnTo>
                    <a:pt x="1601000" y="160934"/>
                  </a:lnTo>
                  <a:lnTo>
                    <a:pt x="1602740" y="169583"/>
                  </a:lnTo>
                  <a:lnTo>
                    <a:pt x="1607515" y="176644"/>
                  </a:lnTo>
                  <a:lnTo>
                    <a:pt x="1614589" y="181406"/>
                  </a:lnTo>
                  <a:lnTo>
                    <a:pt x="1623263" y="183159"/>
                  </a:lnTo>
                  <a:lnTo>
                    <a:pt x="1631911" y="181406"/>
                  </a:lnTo>
                  <a:lnTo>
                    <a:pt x="1638985" y="176644"/>
                  </a:lnTo>
                  <a:lnTo>
                    <a:pt x="1643748" y="169583"/>
                  </a:lnTo>
                  <a:lnTo>
                    <a:pt x="1645488" y="160934"/>
                  </a:lnTo>
                  <a:close/>
                </a:path>
                <a:path w="15521305" h="300354">
                  <a:moveTo>
                    <a:pt x="1734439" y="160934"/>
                  </a:moveTo>
                  <a:lnTo>
                    <a:pt x="1732686" y="152273"/>
                  </a:lnTo>
                  <a:lnTo>
                    <a:pt x="1727923" y="145211"/>
                  </a:lnTo>
                  <a:lnTo>
                    <a:pt x="1720862" y="140449"/>
                  </a:lnTo>
                  <a:lnTo>
                    <a:pt x="1712163" y="138709"/>
                  </a:lnTo>
                  <a:lnTo>
                    <a:pt x="1703514" y="140449"/>
                  </a:lnTo>
                  <a:lnTo>
                    <a:pt x="1696453" y="145211"/>
                  </a:lnTo>
                  <a:lnTo>
                    <a:pt x="1691690" y="152273"/>
                  </a:lnTo>
                  <a:lnTo>
                    <a:pt x="1689938" y="160934"/>
                  </a:lnTo>
                  <a:lnTo>
                    <a:pt x="1691690" y="169583"/>
                  </a:lnTo>
                  <a:lnTo>
                    <a:pt x="1696453" y="176644"/>
                  </a:lnTo>
                  <a:lnTo>
                    <a:pt x="1703539" y="181406"/>
                  </a:lnTo>
                  <a:lnTo>
                    <a:pt x="1712214" y="183159"/>
                  </a:lnTo>
                  <a:lnTo>
                    <a:pt x="1720862" y="181406"/>
                  </a:lnTo>
                  <a:lnTo>
                    <a:pt x="1727923" y="176644"/>
                  </a:lnTo>
                  <a:lnTo>
                    <a:pt x="1732686" y="169583"/>
                  </a:lnTo>
                  <a:lnTo>
                    <a:pt x="1734439" y="160934"/>
                  </a:lnTo>
                  <a:close/>
                </a:path>
                <a:path w="15521305" h="300354">
                  <a:moveTo>
                    <a:pt x="2103297" y="150037"/>
                  </a:moveTo>
                  <a:lnTo>
                    <a:pt x="2095652" y="102616"/>
                  </a:lnTo>
                  <a:lnTo>
                    <a:pt x="2074341" y="61429"/>
                  </a:lnTo>
                  <a:lnTo>
                    <a:pt x="2041867" y="28956"/>
                  </a:lnTo>
                  <a:lnTo>
                    <a:pt x="2000681" y="7658"/>
                  </a:lnTo>
                  <a:lnTo>
                    <a:pt x="1953260" y="0"/>
                  </a:lnTo>
                  <a:lnTo>
                    <a:pt x="1905838" y="7658"/>
                  </a:lnTo>
                  <a:lnTo>
                    <a:pt x="1864652" y="28956"/>
                  </a:lnTo>
                  <a:lnTo>
                    <a:pt x="1832165" y="61429"/>
                  </a:lnTo>
                  <a:lnTo>
                    <a:pt x="1810867" y="102616"/>
                  </a:lnTo>
                  <a:lnTo>
                    <a:pt x="1804924" y="139484"/>
                  </a:lnTo>
                  <a:lnTo>
                    <a:pt x="1801114" y="138709"/>
                  </a:lnTo>
                  <a:lnTo>
                    <a:pt x="1792465" y="140449"/>
                  </a:lnTo>
                  <a:lnTo>
                    <a:pt x="1785391" y="145211"/>
                  </a:lnTo>
                  <a:lnTo>
                    <a:pt x="1780628" y="152273"/>
                  </a:lnTo>
                  <a:lnTo>
                    <a:pt x="1778889" y="160934"/>
                  </a:lnTo>
                  <a:lnTo>
                    <a:pt x="1780628" y="169583"/>
                  </a:lnTo>
                  <a:lnTo>
                    <a:pt x="1785404" y="176644"/>
                  </a:lnTo>
                  <a:lnTo>
                    <a:pt x="1792478" y="181406"/>
                  </a:lnTo>
                  <a:lnTo>
                    <a:pt x="1801152" y="183159"/>
                  </a:lnTo>
                  <a:lnTo>
                    <a:pt x="1808314" y="181711"/>
                  </a:lnTo>
                  <a:lnTo>
                    <a:pt x="1810867" y="197472"/>
                  </a:lnTo>
                  <a:lnTo>
                    <a:pt x="1832165" y="238658"/>
                  </a:lnTo>
                  <a:lnTo>
                    <a:pt x="1864652" y="271132"/>
                  </a:lnTo>
                  <a:lnTo>
                    <a:pt x="1905838" y="292430"/>
                  </a:lnTo>
                  <a:lnTo>
                    <a:pt x="1953260" y="300075"/>
                  </a:lnTo>
                  <a:lnTo>
                    <a:pt x="2000681" y="292430"/>
                  </a:lnTo>
                  <a:lnTo>
                    <a:pt x="2041867" y="271132"/>
                  </a:lnTo>
                  <a:lnTo>
                    <a:pt x="2074341" y="238658"/>
                  </a:lnTo>
                  <a:lnTo>
                    <a:pt x="2095652" y="197472"/>
                  </a:lnTo>
                  <a:lnTo>
                    <a:pt x="2103297" y="150037"/>
                  </a:lnTo>
                  <a:close/>
                </a:path>
                <a:path w="15521305" h="300354">
                  <a:moveTo>
                    <a:pt x="2179155" y="160934"/>
                  </a:moveTo>
                  <a:lnTo>
                    <a:pt x="2177415" y="152273"/>
                  </a:lnTo>
                  <a:lnTo>
                    <a:pt x="2172652" y="145211"/>
                  </a:lnTo>
                  <a:lnTo>
                    <a:pt x="2165591" y="140449"/>
                  </a:lnTo>
                  <a:lnTo>
                    <a:pt x="2156891" y="138709"/>
                  </a:lnTo>
                  <a:lnTo>
                    <a:pt x="2148243" y="140449"/>
                  </a:lnTo>
                  <a:lnTo>
                    <a:pt x="2141169" y="145211"/>
                  </a:lnTo>
                  <a:lnTo>
                    <a:pt x="2136406" y="152273"/>
                  </a:lnTo>
                  <a:lnTo>
                    <a:pt x="2134666" y="160934"/>
                  </a:lnTo>
                  <a:lnTo>
                    <a:pt x="2136406" y="169583"/>
                  </a:lnTo>
                  <a:lnTo>
                    <a:pt x="2141182" y="176644"/>
                  </a:lnTo>
                  <a:lnTo>
                    <a:pt x="2148255" y="181406"/>
                  </a:lnTo>
                  <a:lnTo>
                    <a:pt x="2156930" y="183159"/>
                  </a:lnTo>
                  <a:lnTo>
                    <a:pt x="2165591" y="181406"/>
                  </a:lnTo>
                  <a:lnTo>
                    <a:pt x="2172652" y="176644"/>
                  </a:lnTo>
                  <a:lnTo>
                    <a:pt x="2177415" y="169583"/>
                  </a:lnTo>
                  <a:lnTo>
                    <a:pt x="2179155" y="160934"/>
                  </a:lnTo>
                  <a:close/>
                </a:path>
                <a:path w="15521305" h="300354">
                  <a:moveTo>
                    <a:pt x="2268105" y="160934"/>
                  </a:moveTo>
                  <a:lnTo>
                    <a:pt x="2266353" y="152273"/>
                  </a:lnTo>
                  <a:lnTo>
                    <a:pt x="2261590" y="145211"/>
                  </a:lnTo>
                  <a:lnTo>
                    <a:pt x="2254529" y="140449"/>
                  </a:lnTo>
                  <a:lnTo>
                    <a:pt x="2245830" y="138709"/>
                  </a:lnTo>
                  <a:lnTo>
                    <a:pt x="2237181" y="140449"/>
                  </a:lnTo>
                  <a:lnTo>
                    <a:pt x="2230120" y="145211"/>
                  </a:lnTo>
                  <a:lnTo>
                    <a:pt x="2225357" y="152273"/>
                  </a:lnTo>
                  <a:lnTo>
                    <a:pt x="2223605" y="160934"/>
                  </a:lnTo>
                  <a:lnTo>
                    <a:pt x="2225357" y="169583"/>
                  </a:lnTo>
                  <a:lnTo>
                    <a:pt x="2230120" y="176644"/>
                  </a:lnTo>
                  <a:lnTo>
                    <a:pt x="2237206" y="181406"/>
                  </a:lnTo>
                  <a:lnTo>
                    <a:pt x="2245880" y="183159"/>
                  </a:lnTo>
                  <a:lnTo>
                    <a:pt x="2254529" y="181406"/>
                  </a:lnTo>
                  <a:lnTo>
                    <a:pt x="2261590" y="176644"/>
                  </a:lnTo>
                  <a:lnTo>
                    <a:pt x="2266353" y="169583"/>
                  </a:lnTo>
                  <a:lnTo>
                    <a:pt x="2268105" y="160934"/>
                  </a:lnTo>
                  <a:close/>
                </a:path>
                <a:path w="15521305" h="300354">
                  <a:moveTo>
                    <a:pt x="2357043" y="160934"/>
                  </a:moveTo>
                  <a:lnTo>
                    <a:pt x="2355304" y="152273"/>
                  </a:lnTo>
                  <a:lnTo>
                    <a:pt x="2350541" y="145211"/>
                  </a:lnTo>
                  <a:lnTo>
                    <a:pt x="2343480" y="140449"/>
                  </a:lnTo>
                  <a:lnTo>
                    <a:pt x="2334780" y="138709"/>
                  </a:lnTo>
                  <a:lnTo>
                    <a:pt x="2326132" y="140449"/>
                  </a:lnTo>
                  <a:lnTo>
                    <a:pt x="2319058" y="145211"/>
                  </a:lnTo>
                  <a:lnTo>
                    <a:pt x="2314295" y="152273"/>
                  </a:lnTo>
                  <a:lnTo>
                    <a:pt x="2312555" y="160934"/>
                  </a:lnTo>
                  <a:lnTo>
                    <a:pt x="2314295" y="169583"/>
                  </a:lnTo>
                  <a:lnTo>
                    <a:pt x="2319070" y="176644"/>
                  </a:lnTo>
                  <a:lnTo>
                    <a:pt x="2326144" y="181406"/>
                  </a:lnTo>
                  <a:lnTo>
                    <a:pt x="2334818" y="183159"/>
                  </a:lnTo>
                  <a:lnTo>
                    <a:pt x="2343480" y="181406"/>
                  </a:lnTo>
                  <a:lnTo>
                    <a:pt x="2350541" y="176644"/>
                  </a:lnTo>
                  <a:lnTo>
                    <a:pt x="2355304" y="169583"/>
                  </a:lnTo>
                  <a:lnTo>
                    <a:pt x="2357043" y="160934"/>
                  </a:lnTo>
                  <a:close/>
                </a:path>
                <a:path w="15521305" h="300354">
                  <a:moveTo>
                    <a:pt x="2445994" y="160934"/>
                  </a:moveTo>
                  <a:lnTo>
                    <a:pt x="2444242" y="152273"/>
                  </a:lnTo>
                  <a:lnTo>
                    <a:pt x="2439479" y="145211"/>
                  </a:lnTo>
                  <a:lnTo>
                    <a:pt x="2432418" y="140449"/>
                  </a:lnTo>
                  <a:lnTo>
                    <a:pt x="2423718" y="138709"/>
                  </a:lnTo>
                  <a:lnTo>
                    <a:pt x="2415070" y="140449"/>
                  </a:lnTo>
                  <a:lnTo>
                    <a:pt x="2408009" y="145211"/>
                  </a:lnTo>
                  <a:lnTo>
                    <a:pt x="2403246" y="152273"/>
                  </a:lnTo>
                  <a:lnTo>
                    <a:pt x="2401493" y="160934"/>
                  </a:lnTo>
                  <a:lnTo>
                    <a:pt x="2403246" y="169583"/>
                  </a:lnTo>
                  <a:lnTo>
                    <a:pt x="2408009" y="176644"/>
                  </a:lnTo>
                  <a:lnTo>
                    <a:pt x="2415095" y="181406"/>
                  </a:lnTo>
                  <a:lnTo>
                    <a:pt x="2423769" y="183159"/>
                  </a:lnTo>
                  <a:lnTo>
                    <a:pt x="2432418" y="181406"/>
                  </a:lnTo>
                  <a:lnTo>
                    <a:pt x="2439479" y="176644"/>
                  </a:lnTo>
                  <a:lnTo>
                    <a:pt x="2444242" y="169583"/>
                  </a:lnTo>
                  <a:lnTo>
                    <a:pt x="2445994" y="160934"/>
                  </a:lnTo>
                  <a:close/>
                </a:path>
                <a:path w="15521305" h="300354">
                  <a:moveTo>
                    <a:pt x="2534932" y="160934"/>
                  </a:moveTo>
                  <a:lnTo>
                    <a:pt x="2533192" y="152273"/>
                  </a:lnTo>
                  <a:lnTo>
                    <a:pt x="2528430" y="145211"/>
                  </a:lnTo>
                  <a:lnTo>
                    <a:pt x="2521369" y="140449"/>
                  </a:lnTo>
                  <a:lnTo>
                    <a:pt x="2512669" y="138709"/>
                  </a:lnTo>
                  <a:lnTo>
                    <a:pt x="2504021" y="140449"/>
                  </a:lnTo>
                  <a:lnTo>
                    <a:pt x="2496947" y="145211"/>
                  </a:lnTo>
                  <a:lnTo>
                    <a:pt x="2492184" y="152273"/>
                  </a:lnTo>
                  <a:lnTo>
                    <a:pt x="2490444" y="160934"/>
                  </a:lnTo>
                  <a:lnTo>
                    <a:pt x="2492184" y="169583"/>
                  </a:lnTo>
                  <a:lnTo>
                    <a:pt x="2496959" y="176644"/>
                  </a:lnTo>
                  <a:lnTo>
                    <a:pt x="2504033" y="181406"/>
                  </a:lnTo>
                  <a:lnTo>
                    <a:pt x="2512707" y="183159"/>
                  </a:lnTo>
                  <a:lnTo>
                    <a:pt x="2521369" y="181406"/>
                  </a:lnTo>
                  <a:lnTo>
                    <a:pt x="2528430" y="176644"/>
                  </a:lnTo>
                  <a:lnTo>
                    <a:pt x="2533192" y="169583"/>
                  </a:lnTo>
                  <a:lnTo>
                    <a:pt x="2534932" y="160934"/>
                  </a:lnTo>
                  <a:close/>
                </a:path>
                <a:path w="15521305" h="300354">
                  <a:moveTo>
                    <a:pt x="2623883" y="160934"/>
                  </a:moveTo>
                  <a:lnTo>
                    <a:pt x="2622131" y="152273"/>
                  </a:lnTo>
                  <a:lnTo>
                    <a:pt x="2617368" y="145211"/>
                  </a:lnTo>
                  <a:lnTo>
                    <a:pt x="2610307" y="140449"/>
                  </a:lnTo>
                  <a:lnTo>
                    <a:pt x="2601607" y="138709"/>
                  </a:lnTo>
                  <a:lnTo>
                    <a:pt x="2592959" y="140449"/>
                  </a:lnTo>
                  <a:lnTo>
                    <a:pt x="2585897" y="145211"/>
                  </a:lnTo>
                  <a:lnTo>
                    <a:pt x="2581135" y="152273"/>
                  </a:lnTo>
                  <a:lnTo>
                    <a:pt x="2579382" y="160934"/>
                  </a:lnTo>
                  <a:lnTo>
                    <a:pt x="2581135" y="169583"/>
                  </a:lnTo>
                  <a:lnTo>
                    <a:pt x="2585897" y="176644"/>
                  </a:lnTo>
                  <a:lnTo>
                    <a:pt x="2592984" y="181406"/>
                  </a:lnTo>
                  <a:lnTo>
                    <a:pt x="2601658" y="183159"/>
                  </a:lnTo>
                  <a:lnTo>
                    <a:pt x="2610307" y="181406"/>
                  </a:lnTo>
                  <a:lnTo>
                    <a:pt x="2617368" y="176644"/>
                  </a:lnTo>
                  <a:lnTo>
                    <a:pt x="2622131" y="169583"/>
                  </a:lnTo>
                  <a:lnTo>
                    <a:pt x="2623883" y="160934"/>
                  </a:lnTo>
                  <a:close/>
                </a:path>
                <a:path w="15521305" h="300354">
                  <a:moveTo>
                    <a:pt x="2712821" y="160934"/>
                  </a:moveTo>
                  <a:lnTo>
                    <a:pt x="2711081" y="152273"/>
                  </a:lnTo>
                  <a:lnTo>
                    <a:pt x="2706319" y="145211"/>
                  </a:lnTo>
                  <a:lnTo>
                    <a:pt x="2699258" y="140449"/>
                  </a:lnTo>
                  <a:lnTo>
                    <a:pt x="2690558" y="138709"/>
                  </a:lnTo>
                  <a:lnTo>
                    <a:pt x="2681909" y="140449"/>
                  </a:lnTo>
                  <a:lnTo>
                    <a:pt x="2674836" y="145211"/>
                  </a:lnTo>
                  <a:lnTo>
                    <a:pt x="2670073" y="152273"/>
                  </a:lnTo>
                  <a:lnTo>
                    <a:pt x="2668333" y="160934"/>
                  </a:lnTo>
                  <a:lnTo>
                    <a:pt x="2670073" y="169583"/>
                  </a:lnTo>
                  <a:lnTo>
                    <a:pt x="2674848" y="176644"/>
                  </a:lnTo>
                  <a:lnTo>
                    <a:pt x="2681922" y="181406"/>
                  </a:lnTo>
                  <a:lnTo>
                    <a:pt x="2690596" y="183159"/>
                  </a:lnTo>
                  <a:lnTo>
                    <a:pt x="2699258" y="181406"/>
                  </a:lnTo>
                  <a:lnTo>
                    <a:pt x="2706319" y="176644"/>
                  </a:lnTo>
                  <a:lnTo>
                    <a:pt x="2711081" y="169583"/>
                  </a:lnTo>
                  <a:lnTo>
                    <a:pt x="2712821" y="160934"/>
                  </a:lnTo>
                  <a:close/>
                </a:path>
                <a:path w="15521305" h="300354">
                  <a:moveTo>
                    <a:pt x="2801772" y="160934"/>
                  </a:moveTo>
                  <a:lnTo>
                    <a:pt x="2800019" y="152273"/>
                  </a:lnTo>
                  <a:lnTo>
                    <a:pt x="2795257" y="145211"/>
                  </a:lnTo>
                  <a:lnTo>
                    <a:pt x="2788196" y="140449"/>
                  </a:lnTo>
                  <a:lnTo>
                    <a:pt x="2779496" y="138709"/>
                  </a:lnTo>
                  <a:lnTo>
                    <a:pt x="2770848" y="140449"/>
                  </a:lnTo>
                  <a:lnTo>
                    <a:pt x="2763786" y="145211"/>
                  </a:lnTo>
                  <a:lnTo>
                    <a:pt x="2759024" y="152273"/>
                  </a:lnTo>
                  <a:lnTo>
                    <a:pt x="2757271" y="160934"/>
                  </a:lnTo>
                  <a:lnTo>
                    <a:pt x="2759024" y="169583"/>
                  </a:lnTo>
                  <a:lnTo>
                    <a:pt x="2763786" y="176644"/>
                  </a:lnTo>
                  <a:lnTo>
                    <a:pt x="2770873" y="181406"/>
                  </a:lnTo>
                  <a:lnTo>
                    <a:pt x="2779547" y="183159"/>
                  </a:lnTo>
                  <a:lnTo>
                    <a:pt x="2788196" y="181406"/>
                  </a:lnTo>
                  <a:lnTo>
                    <a:pt x="2795257" y="176644"/>
                  </a:lnTo>
                  <a:lnTo>
                    <a:pt x="2800019" y="169583"/>
                  </a:lnTo>
                  <a:lnTo>
                    <a:pt x="2801772" y="160934"/>
                  </a:lnTo>
                  <a:close/>
                </a:path>
                <a:path w="15521305" h="300354">
                  <a:moveTo>
                    <a:pt x="2890710" y="160934"/>
                  </a:moveTo>
                  <a:lnTo>
                    <a:pt x="2888970" y="152273"/>
                  </a:lnTo>
                  <a:lnTo>
                    <a:pt x="2884208" y="145211"/>
                  </a:lnTo>
                  <a:lnTo>
                    <a:pt x="2877147" y="140449"/>
                  </a:lnTo>
                  <a:lnTo>
                    <a:pt x="2868447" y="138709"/>
                  </a:lnTo>
                  <a:lnTo>
                    <a:pt x="2859798" y="140449"/>
                  </a:lnTo>
                  <a:lnTo>
                    <a:pt x="2852724" y="145211"/>
                  </a:lnTo>
                  <a:lnTo>
                    <a:pt x="2847962" y="152273"/>
                  </a:lnTo>
                  <a:lnTo>
                    <a:pt x="2846222" y="160934"/>
                  </a:lnTo>
                  <a:lnTo>
                    <a:pt x="2847962" y="169583"/>
                  </a:lnTo>
                  <a:lnTo>
                    <a:pt x="2852737" y="176644"/>
                  </a:lnTo>
                  <a:lnTo>
                    <a:pt x="2859811" y="181406"/>
                  </a:lnTo>
                  <a:lnTo>
                    <a:pt x="2868485" y="183159"/>
                  </a:lnTo>
                  <a:lnTo>
                    <a:pt x="2877147" y="181406"/>
                  </a:lnTo>
                  <a:lnTo>
                    <a:pt x="2884208" y="176644"/>
                  </a:lnTo>
                  <a:lnTo>
                    <a:pt x="2888970" y="169583"/>
                  </a:lnTo>
                  <a:lnTo>
                    <a:pt x="2890710" y="160934"/>
                  </a:lnTo>
                  <a:close/>
                </a:path>
                <a:path w="15521305" h="300354">
                  <a:moveTo>
                    <a:pt x="2979661" y="160934"/>
                  </a:moveTo>
                  <a:lnTo>
                    <a:pt x="2977908" y="152273"/>
                  </a:lnTo>
                  <a:lnTo>
                    <a:pt x="2973146" y="145211"/>
                  </a:lnTo>
                  <a:lnTo>
                    <a:pt x="2966085" y="140449"/>
                  </a:lnTo>
                  <a:lnTo>
                    <a:pt x="2957385" y="138709"/>
                  </a:lnTo>
                  <a:lnTo>
                    <a:pt x="2948736" y="140449"/>
                  </a:lnTo>
                  <a:lnTo>
                    <a:pt x="2941675" y="145211"/>
                  </a:lnTo>
                  <a:lnTo>
                    <a:pt x="2936913" y="152273"/>
                  </a:lnTo>
                  <a:lnTo>
                    <a:pt x="2935160" y="160934"/>
                  </a:lnTo>
                  <a:lnTo>
                    <a:pt x="2936913" y="169583"/>
                  </a:lnTo>
                  <a:lnTo>
                    <a:pt x="2941675" y="176644"/>
                  </a:lnTo>
                  <a:lnTo>
                    <a:pt x="2948762" y="181406"/>
                  </a:lnTo>
                  <a:lnTo>
                    <a:pt x="2957436" y="183159"/>
                  </a:lnTo>
                  <a:lnTo>
                    <a:pt x="2966085" y="181406"/>
                  </a:lnTo>
                  <a:lnTo>
                    <a:pt x="2973146" y="176644"/>
                  </a:lnTo>
                  <a:lnTo>
                    <a:pt x="2977908" y="169583"/>
                  </a:lnTo>
                  <a:lnTo>
                    <a:pt x="2979661" y="160934"/>
                  </a:lnTo>
                  <a:close/>
                </a:path>
                <a:path w="15521305" h="300354">
                  <a:moveTo>
                    <a:pt x="3068599" y="160934"/>
                  </a:moveTo>
                  <a:lnTo>
                    <a:pt x="3066859" y="152273"/>
                  </a:lnTo>
                  <a:lnTo>
                    <a:pt x="3062097" y="145211"/>
                  </a:lnTo>
                  <a:lnTo>
                    <a:pt x="3055035" y="140449"/>
                  </a:lnTo>
                  <a:lnTo>
                    <a:pt x="3046336" y="138709"/>
                  </a:lnTo>
                  <a:lnTo>
                    <a:pt x="3037687" y="140449"/>
                  </a:lnTo>
                  <a:lnTo>
                    <a:pt x="3030613" y="145211"/>
                  </a:lnTo>
                  <a:lnTo>
                    <a:pt x="3025851" y="152273"/>
                  </a:lnTo>
                  <a:lnTo>
                    <a:pt x="3024111" y="160934"/>
                  </a:lnTo>
                  <a:lnTo>
                    <a:pt x="3025851" y="169583"/>
                  </a:lnTo>
                  <a:lnTo>
                    <a:pt x="3030626" y="176644"/>
                  </a:lnTo>
                  <a:lnTo>
                    <a:pt x="3037700" y="181406"/>
                  </a:lnTo>
                  <a:lnTo>
                    <a:pt x="3046374" y="183159"/>
                  </a:lnTo>
                  <a:lnTo>
                    <a:pt x="3055035" y="181406"/>
                  </a:lnTo>
                  <a:lnTo>
                    <a:pt x="3062097" y="176644"/>
                  </a:lnTo>
                  <a:lnTo>
                    <a:pt x="3066859" y="169583"/>
                  </a:lnTo>
                  <a:lnTo>
                    <a:pt x="3068599" y="160934"/>
                  </a:lnTo>
                  <a:close/>
                </a:path>
                <a:path w="15521305" h="300354">
                  <a:moveTo>
                    <a:pt x="3157550" y="160934"/>
                  </a:moveTo>
                  <a:lnTo>
                    <a:pt x="3155797" y="152273"/>
                  </a:lnTo>
                  <a:lnTo>
                    <a:pt x="3151035" y="145211"/>
                  </a:lnTo>
                  <a:lnTo>
                    <a:pt x="3143974" y="140449"/>
                  </a:lnTo>
                  <a:lnTo>
                    <a:pt x="3135274" y="138709"/>
                  </a:lnTo>
                  <a:lnTo>
                    <a:pt x="3126625" y="140449"/>
                  </a:lnTo>
                  <a:lnTo>
                    <a:pt x="3119564" y="145211"/>
                  </a:lnTo>
                  <a:lnTo>
                    <a:pt x="3114802" y="152273"/>
                  </a:lnTo>
                  <a:lnTo>
                    <a:pt x="3113049" y="160934"/>
                  </a:lnTo>
                  <a:lnTo>
                    <a:pt x="3114802" y="169583"/>
                  </a:lnTo>
                  <a:lnTo>
                    <a:pt x="3119564" y="176644"/>
                  </a:lnTo>
                  <a:lnTo>
                    <a:pt x="3126651" y="181406"/>
                  </a:lnTo>
                  <a:lnTo>
                    <a:pt x="3135325" y="183159"/>
                  </a:lnTo>
                  <a:lnTo>
                    <a:pt x="3143974" y="181406"/>
                  </a:lnTo>
                  <a:lnTo>
                    <a:pt x="3151035" y="176644"/>
                  </a:lnTo>
                  <a:lnTo>
                    <a:pt x="3155797" y="169583"/>
                  </a:lnTo>
                  <a:lnTo>
                    <a:pt x="3157550" y="160934"/>
                  </a:lnTo>
                  <a:close/>
                </a:path>
                <a:path w="15521305" h="300354">
                  <a:moveTo>
                    <a:pt x="3246488" y="160934"/>
                  </a:moveTo>
                  <a:lnTo>
                    <a:pt x="3244748" y="152273"/>
                  </a:lnTo>
                  <a:lnTo>
                    <a:pt x="3239986" y="145211"/>
                  </a:lnTo>
                  <a:lnTo>
                    <a:pt x="3232924" y="140449"/>
                  </a:lnTo>
                  <a:lnTo>
                    <a:pt x="3224225" y="138709"/>
                  </a:lnTo>
                  <a:lnTo>
                    <a:pt x="3215576" y="140449"/>
                  </a:lnTo>
                  <a:lnTo>
                    <a:pt x="3208502" y="145211"/>
                  </a:lnTo>
                  <a:lnTo>
                    <a:pt x="3203740" y="152273"/>
                  </a:lnTo>
                  <a:lnTo>
                    <a:pt x="3202000" y="160934"/>
                  </a:lnTo>
                  <a:lnTo>
                    <a:pt x="3203740" y="169583"/>
                  </a:lnTo>
                  <a:lnTo>
                    <a:pt x="3208515" y="176644"/>
                  </a:lnTo>
                  <a:lnTo>
                    <a:pt x="3215589" y="181406"/>
                  </a:lnTo>
                  <a:lnTo>
                    <a:pt x="3224263" y="183159"/>
                  </a:lnTo>
                  <a:lnTo>
                    <a:pt x="3232924" y="181406"/>
                  </a:lnTo>
                  <a:lnTo>
                    <a:pt x="3239986" y="176644"/>
                  </a:lnTo>
                  <a:lnTo>
                    <a:pt x="3244748" y="169583"/>
                  </a:lnTo>
                  <a:lnTo>
                    <a:pt x="3246488" y="160934"/>
                  </a:lnTo>
                  <a:close/>
                </a:path>
                <a:path w="15521305" h="300354">
                  <a:moveTo>
                    <a:pt x="3335439" y="160934"/>
                  </a:moveTo>
                  <a:lnTo>
                    <a:pt x="3333686" y="152273"/>
                  </a:lnTo>
                  <a:lnTo>
                    <a:pt x="3328924" y="145211"/>
                  </a:lnTo>
                  <a:lnTo>
                    <a:pt x="3321862" y="140449"/>
                  </a:lnTo>
                  <a:lnTo>
                    <a:pt x="3313163" y="138709"/>
                  </a:lnTo>
                  <a:lnTo>
                    <a:pt x="3304514" y="140449"/>
                  </a:lnTo>
                  <a:lnTo>
                    <a:pt x="3297453" y="145211"/>
                  </a:lnTo>
                  <a:lnTo>
                    <a:pt x="3292691" y="152273"/>
                  </a:lnTo>
                  <a:lnTo>
                    <a:pt x="3290938" y="160934"/>
                  </a:lnTo>
                  <a:lnTo>
                    <a:pt x="3292691" y="169583"/>
                  </a:lnTo>
                  <a:lnTo>
                    <a:pt x="3297453" y="176644"/>
                  </a:lnTo>
                  <a:lnTo>
                    <a:pt x="3304540" y="181406"/>
                  </a:lnTo>
                  <a:lnTo>
                    <a:pt x="3313214" y="183159"/>
                  </a:lnTo>
                  <a:lnTo>
                    <a:pt x="3321862" y="181406"/>
                  </a:lnTo>
                  <a:lnTo>
                    <a:pt x="3328924" y="176644"/>
                  </a:lnTo>
                  <a:lnTo>
                    <a:pt x="3333686" y="169583"/>
                  </a:lnTo>
                  <a:lnTo>
                    <a:pt x="3335439" y="160934"/>
                  </a:lnTo>
                  <a:close/>
                </a:path>
                <a:path w="15521305" h="300354">
                  <a:moveTo>
                    <a:pt x="3424377" y="160934"/>
                  </a:moveTo>
                  <a:lnTo>
                    <a:pt x="3422637" y="152273"/>
                  </a:lnTo>
                  <a:lnTo>
                    <a:pt x="3417874" y="145211"/>
                  </a:lnTo>
                  <a:lnTo>
                    <a:pt x="3410813" y="140449"/>
                  </a:lnTo>
                  <a:lnTo>
                    <a:pt x="3402114" y="138709"/>
                  </a:lnTo>
                  <a:lnTo>
                    <a:pt x="3393465" y="140449"/>
                  </a:lnTo>
                  <a:lnTo>
                    <a:pt x="3386391" y="145211"/>
                  </a:lnTo>
                  <a:lnTo>
                    <a:pt x="3381629" y="152273"/>
                  </a:lnTo>
                  <a:lnTo>
                    <a:pt x="3379889" y="160934"/>
                  </a:lnTo>
                  <a:lnTo>
                    <a:pt x="3381629" y="169583"/>
                  </a:lnTo>
                  <a:lnTo>
                    <a:pt x="3386404" y="176644"/>
                  </a:lnTo>
                  <a:lnTo>
                    <a:pt x="3393478" y="181406"/>
                  </a:lnTo>
                  <a:lnTo>
                    <a:pt x="3402152" y="183159"/>
                  </a:lnTo>
                  <a:lnTo>
                    <a:pt x="3410813" y="181406"/>
                  </a:lnTo>
                  <a:lnTo>
                    <a:pt x="3417874" y="176644"/>
                  </a:lnTo>
                  <a:lnTo>
                    <a:pt x="3422637" y="169583"/>
                  </a:lnTo>
                  <a:lnTo>
                    <a:pt x="3424377" y="160934"/>
                  </a:lnTo>
                  <a:close/>
                </a:path>
                <a:path w="15521305" h="300354">
                  <a:moveTo>
                    <a:pt x="3513328" y="160934"/>
                  </a:moveTo>
                  <a:lnTo>
                    <a:pt x="3511575" y="152273"/>
                  </a:lnTo>
                  <a:lnTo>
                    <a:pt x="3506813" y="145211"/>
                  </a:lnTo>
                  <a:lnTo>
                    <a:pt x="3499751" y="140449"/>
                  </a:lnTo>
                  <a:lnTo>
                    <a:pt x="3491052" y="138709"/>
                  </a:lnTo>
                  <a:lnTo>
                    <a:pt x="3482403" y="140449"/>
                  </a:lnTo>
                  <a:lnTo>
                    <a:pt x="3475342" y="145211"/>
                  </a:lnTo>
                  <a:lnTo>
                    <a:pt x="3470579" y="152273"/>
                  </a:lnTo>
                  <a:lnTo>
                    <a:pt x="3468827" y="160934"/>
                  </a:lnTo>
                  <a:lnTo>
                    <a:pt x="3470579" y="169583"/>
                  </a:lnTo>
                  <a:lnTo>
                    <a:pt x="3475342" y="176644"/>
                  </a:lnTo>
                  <a:lnTo>
                    <a:pt x="3482429" y="181406"/>
                  </a:lnTo>
                  <a:lnTo>
                    <a:pt x="3491103" y="183159"/>
                  </a:lnTo>
                  <a:lnTo>
                    <a:pt x="3499751" y="181406"/>
                  </a:lnTo>
                  <a:lnTo>
                    <a:pt x="3506813" y="176644"/>
                  </a:lnTo>
                  <a:lnTo>
                    <a:pt x="3511575" y="169583"/>
                  </a:lnTo>
                  <a:lnTo>
                    <a:pt x="3513328" y="160934"/>
                  </a:lnTo>
                  <a:close/>
                </a:path>
                <a:path w="15521305" h="300354">
                  <a:moveTo>
                    <a:pt x="3602266" y="160934"/>
                  </a:moveTo>
                  <a:lnTo>
                    <a:pt x="3600526" y="152273"/>
                  </a:lnTo>
                  <a:lnTo>
                    <a:pt x="3595763" y="145211"/>
                  </a:lnTo>
                  <a:lnTo>
                    <a:pt x="3588702" y="140449"/>
                  </a:lnTo>
                  <a:lnTo>
                    <a:pt x="3580003" y="138709"/>
                  </a:lnTo>
                  <a:lnTo>
                    <a:pt x="3571354" y="140449"/>
                  </a:lnTo>
                  <a:lnTo>
                    <a:pt x="3564280" y="145211"/>
                  </a:lnTo>
                  <a:lnTo>
                    <a:pt x="3559518" y="152273"/>
                  </a:lnTo>
                  <a:lnTo>
                    <a:pt x="3557778" y="160934"/>
                  </a:lnTo>
                  <a:lnTo>
                    <a:pt x="3559518" y="169583"/>
                  </a:lnTo>
                  <a:lnTo>
                    <a:pt x="3564293" y="176644"/>
                  </a:lnTo>
                  <a:lnTo>
                    <a:pt x="3571367" y="181406"/>
                  </a:lnTo>
                  <a:lnTo>
                    <a:pt x="3580041" y="183159"/>
                  </a:lnTo>
                  <a:lnTo>
                    <a:pt x="3588702" y="181406"/>
                  </a:lnTo>
                  <a:lnTo>
                    <a:pt x="3595763" y="176644"/>
                  </a:lnTo>
                  <a:lnTo>
                    <a:pt x="3600526" y="169583"/>
                  </a:lnTo>
                  <a:lnTo>
                    <a:pt x="3602266" y="160934"/>
                  </a:lnTo>
                  <a:close/>
                </a:path>
                <a:path w="15521305" h="300354">
                  <a:moveTo>
                    <a:pt x="3691217" y="160934"/>
                  </a:moveTo>
                  <a:lnTo>
                    <a:pt x="3689464" y="152273"/>
                  </a:lnTo>
                  <a:lnTo>
                    <a:pt x="3684701" y="145211"/>
                  </a:lnTo>
                  <a:lnTo>
                    <a:pt x="3677640" y="140449"/>
                  </a:lnTo>
                  <a:lnTo>
                    <a:pt x="3668941" y="138709"/>
                  </a:lnTo>
                  <a:lnTo>
                    <a:pt x="3660292" y="140449"/>
                  </a:lnTo>
                  <a:lnTo>
                    <a:pt x="3653231" y="145211"/>
                  </a:lnTo>
                  <a:lnTo>
                    <a:pt x="3648468" y="152273"/>
                  </a:lnTo>
                  <a:lnTo>
                    <a:pt x="3646716" y="160934"/>
                  </a:lnTo>
                  <a:lnTo>
                    <a:pt x="3648468" y="169583"/>
                  </a:lnTo>
                  <a:lnTo>
                    <a:pt x="3653231" y="176644"/>
                  </a:lnTo>
                  <a:lnTo>
                    <a:pt x="3660317" y="181406"/>
                  </a:lnTo>
                  <a:lnTo>
                    <a:pt x="3668992" y="183159"/>
                  </a:lnTo>
                  <a:lnTo>
                    <a:pt x="3677640" y="181406"/>
                  </a:lnTo>
                  <a:lnTo>
                    <a:pt x="3684701" y="176644"/>
                  </a:lnTo>
                  <a:lnTo>
                    <a:pt x="3689464" y="169583"/>
                  </a:lnTo>
                  <a:lnTo>
                    <a:pt x="3691217" y="160934"/>
                  </a:lnTo>
                  <a:close/>
                </a:path>
                <a:path w="15521305" h="300354">
                  <a:moveTo>
                    <a:pt x="3780155" y="160934"/>
                  </a:moveTo>
                  <a:lnTo>
                    <a:pt x="3778415" y="152273"/>
                  </a:lnTo>
                  <a:lnTo>
                    <a:pt x="3773652" y="145211"/>
                  </a:lnTo>
                  <a:lnTo>
                    <a:pt x="3766578" y="140449"/>
                  </a:lnTo>
                  <a:lnTo>
                    <a:pt x="3757892" y="138709"/>
                  </a:lnTo>
                  <a:lnTo>
                    <a:pt x="3749243" y="140449"/>
                  </a:lnTo>
                  <a:lnTo>
                    <a:pt x="3742169" y="145211"/>
                  </a:lnTo>
                  <a:lnTo>
                    <a:pt x="3737406" y="152273"/>
                  </a:lnTo>
                  <a:lnTo>
                    <a:pt x="3735667" y="160934"/>
                  </a:lnTo>
                  <a:lnTo>
                    <a:pt x="3737406" y="169583"/>
                  </a:lnTo>
                  <a:lnTo>
                    <a:pt x="3742182" y="176644"/>
                  </a:lnTo>
                  <a:lnTo>
                    <a:pt x="3749256" y="181406"/>
                  </a:lnTo>
                  <a:lnTo>
                    <a:pt x="3757930" y="183159"/>
                  </a:lnTo>
                  <a:lnTo>
                    <a:pt x="3766578" y="181406"/>
                  </a:lnTo>
                  <a:lnTo>
                    <a:pt x="3773652" y="176644"/>
                  </a:lnTo>
                  <a:lnTo>
                    <a:pt x="3778415" y="169583"/>
                  </a:lnTo>
                  <a:lnTo>
                    <a:pt x="3780155" y="160934"/>
                  </a:lnTo>
                  <a:close/>
                </a:path>
                <a:path w="15521305" h="300354">
                  <a:moveTo>
                    <a:pt x="3869105" y="160934"/>
                  </a:moveTo>
                  <a:lnTo>
                    <a:pt x="3867353" y="152273"/>
                  </a:lnTo>
                  <a:lnTo>
                    <a:pt x="3862590" y="145211"/>
                  </a:lnTo>
                  <a:lnTo>
                    <a:pt x="3855529" y="140449"/>
                  </a:lnTo>
                  <a:lnTo>
                    <a:pt x="3846830" y="138709"/>
                  </a:lnTo>
                  <a:lnTo>
                    <a:pt x="3838181" y="140449"/>
                  </a:lnTo>
                  <a:lnTo>
                    <a:pt x="3831120" y="145211"/>
                  </a:lnTo>
                  <a:lnTo>
                    <a:pt x="3826357" y="152273"/>
                  </a:lnTo>
                  <a:lnTo>
                    <a:pt x="3824605" y="160934"/>
                  </a:lnTo>
                  <a:lnTo>
                    <a:pt x="3826357" y="169583"/>
                  </a:lnTo>
                  <a:lnTo>
                    <a:pt x="3831120" y="176644"/>
                  </a:lnTo>
                  <a:lnTo>
                    <a:pt x="3838206" y="181406"/>
                  </a:lnTo>
                  <a:lnTo>
                    <a:pt x="3846880" y="183159"/>
                  </a:lnTo>
                  <a:lnTo>
                    <a:pt x="3855529" y="181406"/>
                  </a:lnTo>
                  <a:lnTo>
                    <a:pt x="3862590" y="176644"/>
                  </a:lnTo>
                  <a:lnTo>
                    <a:pt x="3867353" y="169583"/>
                  </a:lnTo>
                  <a:lnTo>
                    <a:pt x="3869105" y="160934"/>
                  </a:lnTo>
                  <a:close/>
                </a:path>
                <a:path w="15521305" h="300354">
                  <a:moveTo>
                    <a:pt x="3958044" y="160934"/>
                  </a:moveTo>
                  <a:lnTo>
                    <a:pt x="3956304" y="152273"/>
                  </a:lnTo>
                  <a:lnTo>
                    <a:pt x="3951541" y="145211"/>
                  </a:lnTo>
                  <a:lnTo>
                    <a:pt x="3944467" y="140449"/>
                  </a:lnTo>
                  <a:lnTo>
                    <a:pt x="3935780" y="138709"/>
                  </a:lnTo>
                  <a:lnTo>
                    <a:pt x="3927132" y="140449"/>
                  </a:lnTo>
                  <a:lnTo>
                    <a:pt x="3920058" y="145211"/>
                  </a:lnTo>
                  <a:lnTo>
                    <a:pt x="3915295" y="152273"/>
                  </a:lnTo>
                  <a:lnTo>
                    <a:pt x="3913555" y="160934"/>
                  </a:lnTo>
                  <a:lnTo>
                    <a:pt x="3915295" y="169583"/>
                  </a:lnTo>
                  <a:lnTo>
                    <a:pt x="3920071" y="176644"/>
                  </a:lnTo>
                  <a:lnTo>
                    <a:pt x="3927144" y="181406"/>
                  </a:lnTo>
                  <a:lnTo>
                    <a:pt x="3935819" y="183159"/>
                  </a:lnTo>
                  <a:lnTo>
                    <a:pt x="3944467" y="181406"/>
                  </a:lnTo>
                  <a:lnTo>
                    <a:pt x="3951541" y="176644"/>
                  </a:lnTo>
                  <a:lnTo>
                    <a:pt x="3956304" y="169583"/>
                  </a:lnTo>
                  <a:lnTo>
                    <a:pt x="3958044" y="160934"/>
                  </a:lnTo>
                  <a:close/>
                </a:path>
                <a:path w="15521305" h="300354">
                  <a:moveTo>
                    <a:pt x="4046994" y="160934"/>
                  </a:moveTo>
                  <a:lnTo>
                    <a:pt x="4045242" y="152273"/>
                  </a:lnTo>
                  <a:lnTo>
                    <a:pt x="4040479" y="145211"/>
                  </a:lnTo>
                  <a:lnTo>
                    <a:pt x="4033418" y="140449"/>
                  </a:lnTo>
                  <a:lnTo>
                    <a:pt x="4024719" y="138709"/>
                  </a:lnTo>
                  <a:lnTo>
                    <a:pt x="4016070" y="140449"/>
                  </a:lnTo>
                  <a:lnTo>
                    <a:pt x="4009009" y="145211"/>
                  </a:lnTo>
                  <a:lnTo>
                    <a:pt x="4004246" y="152273"/>
                  </a:lnTo>
                  <a:lnTo>
                    <a:pt x="4002494" y="160934"/>
                  </a:lnTo>
                  <a:lnTo>
                    <a:pt x="4004246" y="169583"/>
                  </a:lnTo>
                  <a:lnTo>
                    <a:pt x="4009009" y="176644"/>
                  </a:lnTo>
                  <a:lnTo>
                    <a:pt x="4016095" y="181406"/>
                  </a:lnTo>
                  <a:lnTo>
                    <a:pt x="4024769" y="183159"/>
                  </a:lnTo>
                  <a:lnTo>
                    <a:pt x="4033418" y="181406"/>
                  </a:lnTo>
                  <a:lnTo>
                    <a:pt x="4040479" y="176644"/>
                  </a:lnTo>
                  <a:lnTo>
                    <a:pt x="4045242" y="169583"/>
                  </a:lnTo>
                  <a:lnTo>
                    <a:pt x="4046994" y="160934"/>
                  </a:lnTo>
                  <a:close/>
                </a:path>
                <a:path w="15521305" h="300354">
                  <a:moveTo>
                    <a:pt x="4135932" y="160934"/>
                  </a:moveTo>
                  <a:lnTo>
                    <a:pt x="4134193" y="152273"/>
                  </a:lnTo>
                  <a:lnTo>
                    <a:pt x="4129430" y="145211"/>
                  </a:lnTo>
                  <a:lnTo>
                    <a:pt x="4122356" y="140449"/>
                  </a:lnTo>
                  <a:lnTo>
                    <a:pt x="4113669" y="138709"/>
                  </a:lnTo>
                  <a:lnTo>
                    <a:pt x="4105021" y="140449"/>
                  </a:lnTo>
                  <a:lnTo>
                    <a:pt x="4097947" y="145211"/>
                  </a:lnTo>
                  <a:lnTo>
                    <a:pt x="4093184" y="152273"/>
                  </a:lnTo>
                  <a:lnTo>
                    <a:pt x="4091444" y="160934"/>
                  </a:lnTo>
                  <a:lnTo>
                    <a:pt x="4093184" y="169583"/>
                  </a:lnTo>
                  <a:lnTo>
                    <a:pt x="4097959" y="176644"/>
                  </a:lnTo>
                  <a:lnTo>
                    <a:pt x="4105033" y="181406"/>
                  </a:lnTo>
                  <a:lnTo>
                    <a:pt x="4113707" y="183159"/>
                  </a:lnTo>
                  <a:lnTo>
                    <a:pt x="4122356" y="181406"/>
                  </a:lnTo>
                  <a:lnTo>
                    <a:pt x="4129430" y="176644"/>
                  </a:lnTo>
                  <a:lnTo>
                    <a:pt x="4134193" y="169583"/>
                  </a:lnTo>
                  <a:lnTo>
                    <a:pt x="4135932" y="160934"/>
                  </a:lnTo>
                  <a:close/>
                </a:path>
                <a:path w="15521305" h="300354">
                  <a:moveTo>
                    <a:pt x="4224883" y="160934"/>
                  </a:moveTo>
                  <a:lnTo>
                    <a:pt x="4223131" y="152273"/>
                  </a:lnTo>
                  <a:lnTo>
                    <a:pt x="4218368" y="145211"/>
                  </a:lnTo>
                  <a:lnTo>
                    <a:pt x="4211307" y="140449"/>
                  </a:lnTo>
                  <a:lnTo>
                    <a:pt x="4202607" y="138709"/>
                  </a:lnTo>
                  <a:lnTo>
                    <a:pt x="4193959" y="140449"/>
                  </a:lnTo>
                  <a:lnTo>
                    <a:pt x="4186898" y="145211"/>
                  </a:lnTo>
                  <a:lnTo>
                    <a:pt x="4182135" y="152273"/>
                  </a:lnTo>
                  <a:lnTo>
                    <a:pt x="4180382" y="160934"/>
                  </a:lnTo>
                  <a:lnTo>
                    <a:pt x="4182135" y="169583"/>
                  </a:lnTo>
                  <a:lnTo>
                    <a:pt x="4186898" y="176644"/>
                  </a:lnTo>
                  <a:lnTo>
                    <a:pt x="4193971" y="181406"/>
                  </a:lnTo>
                  <a:lnTo>
                    <a:pt x="4202658" y="183159"/>
                  </a:lnTo>
                  <a:lnTo>
                    <a:pt x="4211307" y="181406"/>
                  </a:lnTo>
                  <a:lnTo>
                    <a:pt x="4218368" y="176644"/>
                  </a:lnTo>
                  <a:lnTo>
                    <a:pt x="4223131" y="169583"/>
                  </a:lnTo>
                  <a:lnTo>
                    <a:pt x="4224883" y="160934"/>
                  </a:lnTo>
                  <a:close/>
                </a:path>
                <a:path w="15521305" h="300354">
                  <a:moveTo>
                    <a:pt x="4313821" y="160934"/>
                  </a:moveTo>
                  <a:lnTo>
                    <a:pt x="4312082" y="152273"/>
                  </a:lnTo>
                  <a:lnTo>
                    <a:pt x="4307319" y="145211"/>
                  </a:lnTo>
                  <a:lnTo>
                    <a:pt x="4300245" y="140449"/>
                  </a:lnTo>
                  <a:lnTo>
                    <a:pt x="4291558" y="138709"/>
                  </a:lnTo>
                  <a:lnTo>
                    <a:pt x="4282910" y="140449"/>
                  </a:lnTo>
                  <a:lnTo>
                    <a:pt x="4275836" y="145211"/>
                  </a:lnTo>
                  <a:lnTo>
                    <a:pt x="4271073" y="152273"/>
                  </a:lnTo>
                  <a:lnTo>
                    <a:pt x="4269333" y="160934"/>
                  </a:lnTo>
                  <a:lnTo>
                    <a:pt x="4271073" y="169583"/>
                  </a:lnTo>
                  <a:lnTo>
                    <a:pt x="4275848" y="176644"/>
                  </a:lnTo>
                  <a:lnTo>
                    <a:pt x="4282922" y="181406"/>
                  </a:lnTo>
                  <a:lnTo>
                    <a:pt x="4291596" y="183159"/>
                  </a:lnTo>
                  <a:lnTo>
                    <a:pt x="4300245" y="181406"/>
                  </a:lnTo>
                  <a:lnTo>
                    <a:pt x="4307319" y="176644"/>
                  </a:lnTo>
                  <a:lnTo>
                    <a:pt x="4312082" y="169583"/>
                  </a:lnTo>
                  <a:lnTo>
                    <a:pt x="4313821" y="160934"/>
                  </a:lnTo>
                  <a:close/>
                </a:path>
                <a:path w="15521305" h="300354">
                  <a:moveTo>
                    <a:pt x="4402772" y="160934"/>
                  </a:moveTo>
                  <a:lnTo>
                    <a:pt x="4401020" y="152273"/>
                  </a:lnTo>
                  <a:lnTo>
                    <a:pt x="4396257" y="145211"/>
                  </a:lnTo>
                  <a:lnTo>
                    <a:pt x="4389196" y="140449"/>
                  </a:lnTo>
                  <a:lnTo>
                    <a:pt x="4380496" y="138709"/>
                  </a:lnTo>
                  <a:lnTo>
                    <a:pt x="4371848" y="140449"/>
                  </a:lnTo>
                  <a:lnTo>
                    <a:pt x="4364787" y="145211"/>
                  </a:lnTo>
                  <a:lnTo>
                    <a:pt x="4360024" y="152273"/>
                  </a:lnTo>
                  <a:lnTo>
                    <a:pt x="4358271" y="160934"/>
                  </a:lnTo>
                  <a:lnTo>
                    <a:pt x="4360024" y="169583"/>
                  </a:lnTo>
                  <a:lnTo>
                    <a:pt x="4364787" y="176644"/>
                  </a:lnTo>
                  <a:lnTo>
                    <a:pt x="4371860" y="181406"/>
                  </a:lnTo>
                  <a:lnTo>
                    <a:pt x="4380547" y="183159"/>
                  </a:lnTo>
                  <a:lnTo>
                    <a:pt x="4389196" y="181406"/>
                  </a:lnTo>
                  <a:lnTo>
                    <a:pt x="4396257" y="176644"/>
                  </a:lnTo>
                  <a:lnTo>
                    <a:pt x="4401020" y="169583"/>
                  </a:lnTo>
                  <a:lnTo>
                    <a:pt x="4402772" y="160934"/>
                  </a:lnTo>
                  <a:close/>
                </a:path>
                <a:path w="15521305" h="300354">
                  <a:moveTo>
                    <a:pt x="4491710" y="160934"/>
                  </a:moveTo>
                  <a:lnTo>
                    <a:pt x="4489970" y="152273"/>
                  </a:lnTo>
                  <a:lnTo>
                    <a:pt x="4485208" y="145211"/>
                  </a:lnTo>
                  <a:lnTo>
                    <a:pt x="4478134" y="140449"/>
                  </a:lnTo>
                  <a:lnTo>
                    <a:pt x="4469447" y="138709"/>
                  </a:lnTo>
                  <a:lnTo>
                    <a:pt x="4460799" y="140449"/>
                  </a:lnTo>
                  <a:lnTo>
                    <a:pt x="4453725" y="145211"/>
                  </a:lnTo>
                  <a:lnTo>
                    <a:pt x="4448962" y="152273"/>
                  </a:lnTo>
                  <a:lnTo>
                    <a:pt x="4447222" y="160934"/>
                  </a:lnTo>
                  <a:lnTo>
                    <a:pt x="4448962" y="169583"/>
                  </a:lnTo>
                  <a:lnTo>
                    <a:pt x="4453737" y="176644"/>
                  </a:lnTo>
                  <a:lnTo>
                    <a:pt x="4460811" y="181406"/>
                  </a:lnTo>
                  <a:lnTo>
                    <a:pt x="4469485" y="183159"/>
                  </a:lnTo>
                  <a:lnTo>
                    <a:pt x="4478134" y="181406"/>
                  </a:lnTo>
                  <a:lnTo>
                    <a:pt x="4485208" y="176644"/>
                  </a:lnTo>
                  <a:lnTo>
                    <a:pt x="4489970" y="169583"/>
                  </a:lnTo>
                  <a:lnTo>
                    <a:pt x="4491710" y="160934"/>
                  </a:lnTo>
                  <a:close/>
                </a:path>
                <a:path w="15521305" h="300354">
                  <a:moveTo>
                    <a:pt x="4580661" y="160934"/>
                  </a:moveTo>
                  <a:lnTo>
                    <a:pt x="4578909" y="152273"/>
                  </a:lnTo>
                  <a:lnTo>
                    <a:pt x="4574146" y="145211"/>
                  </a:lnTo>
                  <a:lnTo>
                    <a:pt x="4567085" y="140449"/>
                  </a:lnTo>
                  <a:lnTo>
                    <a:pt x="4558385" y="138709"/>
                  </a:lnTo>
                  <a:lnTo>
                    <a:pt x="4549737" y="140449"/>
                  </a:lnTo>
                  <a:lnTo>
                    <a:pt x="4542675" y="145211"/>
                  </a:lnTo>
                  <a:lnTo>
                    <a:pt x="4537913" y="152273"/>
                  </a:lnTo>
                  <a:lnTo>
                    <a:pt x="4536160" y="160934"/>
                  </a:lnTo>
                  <a:lnTo>
                    <a:pt x="4537913" y="169583"/>
                  </a:lnTo>
                  <a:lnTo>
                    <a:pt x="4542675" y="176644"/>
                  </a:lnTo>
                  <a:lnTo>
                    <a:pt x="4549762" y="181406"/>
                  </a:lnTo>
                  <a:lnTo>
                    <a:pt x="4558436" y="183159"/>
                  </a:lnTo>
                  <a:lnTo>
                    <a:pt x="4567085" y="181406"/>
                  </a:lnTo>
                  <a:lnTo>
                    <a:pt x="4574146" y="176644"/>
                  </a:lnTo>
                  <a:lnTo>
                    <a:pt x="4578909" y="169583"/>
                  </a:lnTo>
                  <a:lnTo>
                    <a:pt x="4580661" y="160934"/>
                  </a:lnTo>
                  <a:close/>
                </a:path>
                <a:path w="15521305" h="300354">
                  <a:moveTo>
                    <a:pt x="4669599" y="160934"/>
                  </a:moveTo>
                  <a:lnTo>
                    <a:pt x="4667859" y="152273"/>
                  </a:lnTo>
                  <a:lnTo>
                    <a:pt x="4663097" y="145211"/>
                  </a:lnTo>
                  <a:lnTo>
                    <a:pt x="4656023" y="140449"/>
                  </a:lnTo>
                  <a:lnTo>
                    <a:pt x="4647336" y="138709"/>
                  </a:lnTo>
                  <a:lnTo>
                    <a:pt x="4638687" y="140449"/>
                  </a:lnTo>
                  <a:lnTo>
                    <a:pt x="4631614" y="145211"/>
                  </a:lnTo>
                  <a:lnTo>
                    <a:pt x="4626851" y="152273"/>
                  </a:lnTo>
                  <a:lnTo>
                    <a:pt x="4625111" y="160934"/>
                  </a:lnTo>
                  <a:lnTo>
                    <a:pt x="4626851" y="169583"/>
                  </a:lnTo>
                  <a:lnTo>
                    <a:pt x="4631626" y="176644"/>
                  </a:lnTo>
                  <a:lnTo>
                    <a:pt x="4638700" y="181406"/>
                  </a:lnTo>
                  <a:lnTo>
                    <a:pt x="4647374" y="183159"/>
                  </a:lnTo>
                  <a:lnTo>
                    <a:pt x="4656023" y="181406"/>
                  </a:lnTo>
                  <a:lnTo>
                    <a:pt x="4663097" y="176644"/>
                  </a:lnTo>
                  <a:lnTo>
                    <a:pt x="4667859" y="169583"/>
                  </a:lnTo>
                  <a:lnTo>
                    <a:pt x="4669599" y="160934"/>
                  </a:lnTo>
                  <a:close/>
                </a:path>
                <a:path w="15521305" h="300354">
                  <a:moveTo>
                    <a:pt x="4758550" y="160934"/>
                  </a:moveTo>
                  <a:lnTo>
                    <a:pt x="4756797" y="152273"/>
                  </a:lnTo>
                  <a:lnTo>
                    <a:pt x="4752035" y="145211"/>
                  </a:lnTo>
                  <a:lnTo>
                    <a:pt x="4744974" y="140449"/>
                  </a:lnTo>
                  <a:lnTo>
                    <a:pt x="4736274" y="138709"/>
                  </a:lnTo>
                  <a:lnTo>
                    <a:pt x="4727626" y="140449"/>
                  </a:lnTo>
                  <a:lnTo>
                    <a:pt x="4720564" y="145211"/>
                  </a:lnTo>
                  <a:lnTo>
                    <a:pt x="4715802" y="152273"/>
                  </a:lnTo>
                  <a:lnTo>
                    <a:pt x="4714049" y="160934"/>
                  </a:lnTo>
                  <a:lnTo>
                    <a:pt x="4715802" y="169583"/>
                  </a:lnTo>
                  <a:lnTo>
                    <a:pt x="4720564" y="176644"/>
                  </a:lnTo>
                  <a:lnTo>
                    <a:pt x="4727651" y="181406"/>
                  </a:lnTo>
                  <a:lnTo>
                    <a:pt x="4736325" y="183159"/>
                  </a:lnTo>
                  <a:lnTo>
                    <a:pt x="4744974" y="181406"/>
                  </a:lnTo>
                  <a:lnTo>
                    <a:pt x="4752035" y="176644"/>
                  </a:lnTo>
                  <a:lnTo>
                    <a:pt x="4756797" y="169583"/>
                  </a:lnTo>
                  <a:lnTo>
                    <a:pt x="4758550" y="160934"/>
                  </a:lnTo>
                  <a:close/>
                </a:path>
                <a:path w="15521305" h="300354">
                  <a:moveTo>
                    <a:pt x="4847488" y="160934"/>
                  </a:moveTo>
                  <a:lnTo>
                    <a:pt x="4845748" y="152273"/>
                  </a:lnTo>
                  <a:lnTo>
                    <a:pt x="4840986" y="145211"/>
                  </a:lnTo>
                  <a:lnTo>
                    <a:pt x="4833912" y="140449"/>
                  </a:lnTo>
                  <a:lnTo>
                    <a:pt x="4825225" y="138709"/>
                  </a:lnTo>
                  <a:lnTo>
                    <a:pt x="4816576" y="140449"/>
                  </a:lnTo>
                  <a:lnTo>
                    <a:pt x="4809502" y="145211"/>
                  </a:lnTo>
                  <a:lnTo>
                    <a:pt x="4804740" y="152273"/>
                  </a:lnTo>
                  <a:lnTo>
                    <a:pt x="4803000" y="160934"/>
                  </a:lnTo>
                  <a:lnTo>
                    <a:pt x="4804740" y="169583"/>
                  </a:lnTo>
                  <a:lnTo>
                    <a:pt x="4809515" y="176644"/>
                  </a:lnTo>
                  <a:lnTo>
                    <a:pt x="4816589" y="181406"/>
                  </a:lnTo>
                  <a:lnTo>
                    <a:pt x="4825263" y="183159"/>
                  </a:lnTo>
                  <a:lnTo>
                    <a:pt x="4833912" y="181406"/>
                  </a:lnTo>
                  <a:lnTo>
                    <a:pt x="4840986" y="176644"/>
                  </a:lnTo>
                  <a:lnTo>
                    <a:pt x="4845748" y="169583"/>
                  </a:lnTo>
                  <a:lnTo>
                    <a:pt x="4847488" y="160934"/>
                  </a:lnTo>
                  <a:close/>
                </a:path>
                <a:path w="15521305" h="300354">
                  <a:moveTo>
                    <a:pt x="4936439" y="160934"/>
                  </a:moveTo>
                  <a:lnTo>
                    <a:pt x="4934686" y="152273"/>
                  </a:lnTo>
                  <a:lnTo>
                    <a:pt x="4929924" y="145211"/>
                  </a:lnTo>
                  <a:lnTo>
                    <a:pt x="4922863" y="140449"/>
                  </a:lnTo>
                  <a:lnTo>
                    <a:pt x="4914163" y="138709"/>
                  </a:lnTo>
                  <a:lnTo>
                    <a:pt x="4905514" y="140449"/>
                  </a:lnTo>
                  <a:lnTo>
                    <a:pt x="4898453" y="145211"/>
                  </a:lnTo>
                  <a:lnTo>
                    <a:pt x="4893691" y="152273"/>
                  </a:lnTo>
                  <a:lnTo>
                    <a:pt x="4891938" y="160934"/>
                  </a:lnTo>
                  <a:lnTo>
                    <a:pt x="4893691" y="169583"/>
                  </a:lnTo>
                  <a:lnTo>
                    <a:pt x="4898453" y="176644"/>
                  </a:lnTo>
                  <a:lnTo>
                    <a:pt x="4905540" y="181406"/>
                  </a:lnTo>
                  <a:lnTo>
                    <a:pt x="4914214" y="183159"/>
                  </a:lnTo>
                  <a:lnTo>
                    <a:pt x="4922863" y="181406"/>
                  </a:lnTo>
                  <a:lnTo>
                    <a:pt x="4929924" y="176644"/>
                  </a:lnTo>
                  <a:lnTo>
                    <a:pt x="4934686" y="169583"/>
                  </a:lnTo>
                  <a:lnTo>
                    <a:pt x="4936439" y="160934"/>
                  </a:lnTo>
                  <a:close/>
                </a:path>
                <a:path w="15521305" h="300354">
                  <a:moveTo>
                    <a:pt x="5025377" y="160934"/>
                  </a:moveTo>
                  <a:lnTo>
                    <a:pt x="5023637" y="152273"/>
                  </a:lnTo>
                  <a:lnTo>
                    <a:pt x="5018875" y="145211"/>
                  </a:lnTo>
                  <a:lnTo>
                    <a:pt x="5011801" y="140449"/>
                  </a:lnTo>
                  <a:lnTo>
                    <a:pt x="5003114" y="138709"/>
                  </a:lnTo>
                  <a:lnTo>
                    <a:pt x="4994465" y="140449"/>
                  </a:lnTo>
                  <a:lnTo>
                    <a:pt x="4987391" y="145211"/>
                  </a:lnTo>
                  <a:lnTo>
                    <a:pt x="4982629" y="152273"/>
                  </a:lnTo>
                  <a:lnTo>
                    <a:pt x="4980889" y="160934"/>
                  </a:lnTo>
                  <a:lnTo>
                    <a:pt x="4982629" y="169583"/>
                  </a:lnTo>
                  <a:lnTo>
                    <a:pt x="4987404" y="176644"/>
                  </a:lnTo>
                  <a:lnTo>
                    <a:pt x="4994478" y="181406"/>
                  </a:lnTo>
                  <a:lnTo>
                    <a:pt x="5003152" y="183159"/>
                  </a:lnTo>
                  <a:lnTo>
                    <a:pt x="5011801" y="181406"/>
                  </a:lnTo>
                  <a:lnTo>
                    <a:pt x="5018875" y="176644"/>
                  </a:lnTo>
                  <a:lnTo>
                    <a:pt x="5023637" y="169583"/>
                  </a:lnTo>
                  <a:lnTo>
                    <a:pt x="5025377" y="160934"/>
                  </a:lnTo>
                  <a:close/>
                </a:path>
                <a:path w="15521305" h="300354">
                  <a:moveTo>
                    <a:pt x="5114328" y="160934"/>
                  </a:moveTo>
                  <a:lnTo>
                    <a:pt x="5112575" y="152273"/>
                  </a:lnTo>
                  <a:lnTo>
                    <a:pt x="5107813" y="145211"/>
                  </a:lnTo>
                  <a:lnTo>
                    <a:pt x="5100752" y="140449"/>
                  </a:lnTo>
                  <a:lnTo>
                    <a:pt x="5092052" y="138709"/>
                  </a:lnTo>
                  <a:lnTo>
                    <a:pt x="5083403" y="140449"/>
                  </a:lnTo>
                  <a:lnTo>
                    <a:pt x="5076342" y="145211"/>
                  </a:lnTo>
                  <a:lnTo>
                    <a:pt x="5071580" y="152273"/>
                  </a:lnTo>
                  <a:lnTo>
                    <a:pt x="5069827" y="160934"/>
                  </a:lnTo>
                  <a:lnTo>
                    <a:pt x="5071580" y="169583"/>
                  </a:lnTo>
                  <a:lnTo>
                    <a:pt x="5076342" y="176644"/>
                  </a:lnTo>
                  <a:lnTo>
                    <a:pt x="5083429" y="181406"/>
                  </a:lnTo>
                  <a:lnTo>
                    <a:pt x="5092103" y="183159"/>
                  </a:lnTo>
                  <a:lnTo>
                    <a:pt x="5100752" y="181406"/>
                  </a:lnTo>
                  <a:lnTo>
                    <a:pt x="5107813" y="176644"/>
                  </a:lnTo>
                  <a:lnTo>
                    <a:pt x="5112575" y="169583"/>
                  </a:lnTo>
                  <a:lnTo>
                    <a:pt x="5114328" y="160934"/>
                  </a:lnTo>
                  <a:close/>
                </a:path>
                <a:path w="15521305" h="300354">
                  <a:moveTo>
                    <a:pt x="5203266" y="160934"/>
                  </a:moveTo>
                  <a:lnTo>
                    <a:pt x="5201526" y="152273"/>
                  </a:lnTo>
                  <a:lnTo>
                    <a:pt x="5196764" y="145211"/>
                  </a:lnTo>
                  <a:lnTo>
                    <a:pt x="5189690" y="140449"/>
                  </a:lnTo>
                  <a:lnTo>
                    <a:pt x="5181003" y="138709"/>
                  </a:lnTo>
                  <a:lnTo>
                    <a:pt x="5172354" y="140449"/>
                  </a:lnTo>
                  <a:lnTo>
                    <a:pt x="5165280" y="145211"/>
                  </a:lnTo>
                  <a:lnTo>
                    <a:pt x="5160518" y="152273"/>
                  </a:lnTo>
                  <a:lnTo>
                    <a:pt x="5158778" y="160934"/>
                  </a:lnTo>
                  <a:lnTo>
                    <a:pt x="5160518" y="169583"/>
                  </a:lnTo>
                  <a:lnTo>
                    <a:pt x="5165293" y="176644"/>
                  </a:lnTo>
                  <a:lnTo>
                    <a:pt x="5172367" y="181406"/>
                  </a:lnTo>
                  <a:lnTo>
                    <a:pt x="5181041" y="183159"/>
                  </a:lnTo>
                  <a:lnTo>
                    <a:pt x="5189690" y="181406"/>
                  </a:lnTo>
                  <a:lnTo>
                    <a:pt x="5196764" y="176644"/>
                  </a:lnTo>
                  <a:lnTo>
                    <a:pt x="5201526" y="169583"/>
                  </a:lnTo>
                  <a:lnTo>
                    <a:pt x="5203266" y="160934"/>
                  </a:lnTo>
                  <a:close/>
                </a:path>
                <a:path w="15521305" h="300354">
                  <a:moveTo>
                    <a:pt x="5292217" y="160934"/>
                  </a:moveTo>
                  <a:lnTo>
                    <a:pt x="5290464" y="152273"/>
                  </a:lnTo>
                  <a:lnTo>
                    <a:pt x="5285702" y="145211"/>
                  </a:lnTo>
                  <a:lnTo>
                    <a:pt x="5278640" y="140449"/>
                  </a:lnTo>
                  <a:lnTo>
                    <a:pt x="5269941" y="138709"/>
                  </a:lnTo>
                  <a:lnTo>
                    <a:pt x="5261292" y="140449"/>
                  </a:lnTo>
                  <a:lnTo>
                    <a:pt x="5254231" y="145211"/>
                  </a:lnTo>
                  <a:lnTo>
                    <a:pt x="5249469" y="152273"/>
                  </a:lnTo>
                  <a:lnTo>
                    <a:pt x="5247716" y="160934"/>
                  </a:lnTo>
                  <a:lnTo>
                    <a:pt x="5249469" y="169583"/>
                  </a:lnTo>
                  <a:lnTo>
                    <a:pt x="5254231" y="176644"/>
                  </a:lnTo>
                  <a:lnTo>
                    <a:pt x="5261318" y="181406"/>
                  </a:lnTo>
                  <a:lnTo>
                    <a:pt x="5269992" y="183159"/>
                  </a:lnTo>
                  <a:lnTo>
                    <a:pt x="5278640" y="181406"/>
                  </a:lnTo>
                  <a:lnTo>
                    <a:pt x="5285702" y="176644"/>
                  </a:lnTo>
                  <a:lnTo>
                    <a:pt x="5290464" y="169583"/>
                  </a:lnTo>
                  <a:lnTo>
                    <a:pt x="5292217" y="160934"/>
                  </a:lnTo>
                  <a:close/>
                </a:path>
                <a:path w="15521305" h="300354">
                  <a:moveTo>
                    <a:pt x="5381155" y="160934"/>
                  </a:moveTo>
                  <a:lnTo>
                    <a:pt x="5379415" y="152273"/>
                  </a:lnTo>
                  <a:lnTo>
                    <a:pt x="5374652" y="145211"/>
                  </a:lnTo>
                  <a:lnTo>
                    <a:pt x="5367579" y="140449"/>
                  </a:lnTo>
                  <a:lnTo>
                    <a:pt x="5358892" y="138709"/>
                  </a:lnTo>
                  <a:lnTo>
                    <a:pt x="5350243" y="140449"/>
                  </a:lnTo>
                  <a:lnTo>
                    <a:pt x="5343169" y="145211"/>
                  </a:lnTo>
                  <a:lnTo>
                    <a:pt x="5338407" y="152273"/>
                  </a:lnTo>
                  <a:lnTo>
                    <a:pt x="5336667" y="160934"/>
                  </a:lnTo>
                  <a:lnTo>
                    <a:pt x="5338407" y="169583"/>
                  </a:lnTo>
                  <a:lnTo>
                    <a:pt x="5343182" y="176644"/>
                  </a:lnTo>
                  <a:lnTo>
                    <a:pt x="5350256" y="181406"/>
                  </a:lnTo>
                  <a:lnTo>
                    <a:pt x="5358930" y="183159"/>
                  </a:lnTo>
                  <a:lnTo>
                    <a:pt x="5367579" y="181406"/>
                  </a:lnTo>
                  <a:lnTo>
                    <a:pt x="5374652" y="176644"/>
                  </a:lnTo>
                  <a:lnTo>
                    <a:pt x="5379415" y="169583"/>
                  </a:lnTo>
                  <a:lnTo>
                    <a:pt x="5381155" y="160934"/>
                  </a:lnTo>
                  <a:close/>
                </a:path>
                <a:path w="15521305" h="300354">
                  <a:moveTo>
                    <a:pt x="5470106" y="160934"/>
                  </a:moveTo>
                  <a:lnTo>
                    <a:pt x="5468353" y="152273"/>
                  </a:lnTo>
                  <a:lnTo>
                    <a:pt x="5463591" y="145211"/>
                  </a:lnTo>
                  <a:lnTo>
                    <a:pt x="5456529" y="140449"/>
                  </a:lnTo>
                  <a:lnTo>
                    <a:pt x="5447830" y="138709"/>
                  </a:lnTo>
                  <a:lnTo>
                    <a:pt x="5439181" y="140449"/>
                  </a:lnTo>
                  <a:lnTo>
                    <a:pt x="5432120" y="145211"/>
                  </a:lnTo>
                  <a:lnTo>
                    <a:pt x="5427357" y="152273"/>
                  </a:lnTo>
                  <a:lnTo>
                    <a:pt x="5425605" y="160934"/>
                  </a:lnTo>
                  <a:lnTo>
                    <a:pt x="5427357" y="169583"/>
                  </a:lnTo>
                  <a:lnTo>
                    <a:pt x="5432120" y="176644"/>
                  </a:lnTo>
                  <a:lnTo>
                    <a:pt x="5439207" y="181406"/>
                  </a:lnTo>
                  <a:lnTo>
                    <a:pt x="5447881" y="183159"/>
                  </a:lnTo>
                  <a:lnTo>
                    <a:pt x="5456529" y="181406"/>
                  </a:lnTo>
                  <a:lnTo>
                    <a:pt x="5463591" y="176644"/>
                  </a:lnTo>
                  <a:lnTo>
                    <a:pt x="5468353" y="169583"/>
                  </a:lnTo>
                  <a:lnTo>
                    <a:pt x="5470106" y="160934"/>
                  </a:lnTo>
                  <a:close/>
                </a:path>
                <a:path w="15521305" h="300354">
                  <a:moveTo>
                    <a:pt x="5559044" y="160934"/>
                  </a:moveTo>
                  <a:lnTo>
                    <a:pt x="5557304" y="152273"/>
                  </a:lnTo>
                  <a:lnTo>
                    <a:pt x="5552541" y="145211"/>
                  </a:lnTo>
                  <a:lnTo>
                    <a:pt x="5545467" y="140449"/>
                  </a:lnTo>
                  <a:lnTo>
                    <a:pt x="5536781" y="138709"/>
                  </a:lnTo>
                  <a:lnTo>
                    <a:pt x="5528132" y="140449"/>
                  </a:lnTo>
                  <a:lnTo>
                    <a:pt x="5521058" y="145211"/>
                  </a:lnTo>
                  <a:lnTo>
                    <a:pt x="5516296" y="152273"/>
                  </a:lnTo>
                  <a:lnTo>
                    <a:pt x="5514556" y="160934"/>
                  </a:lnTo>
                  <a:lnTo>
                    <a:pt x="5516296" y="169583"/>
                  </a:lnTo>
                  <a:lnTo>
                    <a:pt x="5521071" y="176644"/>
                  </a:lnTo>
                  <a:lnTo>
                    <a:pt x="5528145" y="181406"/>
                  </a:lnTo>
                  <a:lnTo>
                    <a:pt x="5536819" y="183159"/>
                  </a:lnTo>
                  <a:lnTo>
                    <a:pt x="5545467" y="181406"/>
                  </a:lnTo>
                  <a:lnTo>
                    <a:pt x="5552541" y="176644"/>
                  </a:lnTo>
                  <a:lnTo>
                    <a:pt x="5557304" y="169583"/>
                  </a:lnTo>
                  <a:lnTo>
                    <a:pt x="5559044" y="160934"/>
                  </a:lnTo>
                  <a:close/>
                </a:path>
                <a:path w="15521305" h="300354">
                  <a:moveTo>
                    <a:pt x="5647995" y="160934"/>
                  </a:moveTo>
                  <a:lnTo>
                    <a:pt x="5646242" y="152273"/>
                  </a:lnTo>
                  <a:lnTo>
                    <a:pt x="5641479" y="145211"/>
                  </a:lnTo>
                  <a:lnTo>
                    <a:pt x="5634418" y="140449"/>
                  </a:lnTo>
                  <a:lnTo>
                    <a:pt x="5625719" y="138709"/>
                  </a:lnTo>
                  <a:lnTo>
                    <a:pt x="5617070" y="140449"/>
                  </a:lnTo>
                  <a:lnTo>
                    <a:pt x="5610009" y="145211"/>
                  </a:lnTo>
                  <a:lnTo>
                    <a:pt x="5605246" y="152273"/>
                  </a:lnTo>
                  <a:lnTo>
                    <a:pt x="5603494" y="160934"/>
                  </a:lnTo>
                  <a:lnTo>
                    <a:pt x="5605246" y="169583"/>
                  </a:lnTo>
                  <a:lnTo>
                    <a:pt x="5610009" y="176644"/>
                  </a:lnTo>
                  <a:lnTo>
                    <a:pt x="5617095" y="181406"/>
                  </a:lnTo>
                  <a:lnTo>
                    <a:pt x="5625770" y="183159"/>
                  </a:lnTo>
                  <a:lnTo>
                    <a:pt x="5634418" y="181406"/>
                  </a:lnTo>
                  <a:lnTo>
                    <a:pt x="5641479" y="176644"/>
                  </a:lnTo>
                  <a:lnTo>
                    <a:pt x="5646242" y="169583"/>
                  </a:lnTo>
                  <a:lnTo>
                    <a:pt x="5647995" y="160934"/>
                  </a:lnTo>
                  <a:close/>
                </a:path>
                <a:path w="15521305" h="300354">
                  <a:moveTo>
                    <a:pt x="5736933" y="160934"/>
                  </a:moveTo>
                  <a:lnTo>
                    <a:pt x="5735193" y="152273"/>
                  </a:lnTo>
                  <a:lnTo>
                    <a:pt x="5730430" y="145211"/>
                  </a:lnTo>
                  <a:lnTo>
                    <a:pt x="5723356" y="140449"/>
                  </a:lnTo>
                  <a:lnTo>
                    <a:pt x="5714670" y="138709"/>
                  </a:lnTo>
                  <a:lnTo>
                    <a:pt x="5706021" y="140449"/>
                  </a:lnTo>
                  <a:lnTo>
                    <a:pt x="5698947" y="145211"/>
                  </a:lnTo>
                  <a:lnTo>
                    <a:pt x="5694184" y="152273"/>
                  </a:lnTo>
                  <a:lnTo>
                    <a:pt x="5692445" y="160934"/>
                  </a:lnTo>
                  <a:lnTo>
                    <a:pt x="5694184" y="169583"/>
                  </a:lnTo>
                  <a:lnTo>
                    <a:pt x="5698960" y="176644"/>
                  </a:lnTo>
                  <a:lnTo>
                    <a:pt x="5706034" y="181406"/>
                  </a:lnTo>
                  <a:lnTo>
                    <a:pt x="5714708" y="183159"/>
                  </a:lnTo>
                  <a:lnTo>
                    <a:pt x="5723356" y="181406"/>
                  </a:lnTo>
                  <a:lnTo>
                    <a:pt x="5730430" y="176644"/>
                  </a:lnTo>
                  <a:lnTo>
                    <a:pt x="5735193" y="169583"/>
                  </a:lnTo>
                  <a:lnTo>
                    <a:pt x="5736933" y="160934"/>
                  </a:lnTo>
                  <a:close/>
                </a:path>
                <a:path w="15521305" h="300354">
                  <a:moveTo>
                    <a:pt x="5825883" y="160934"/>
                  </a:moveTo>
                  <a:lnTo>
                    <a:pt x="5824131" y="152273"/>
                  </a:lnTo>
                  <a:lnTo>
                    <a:pt x="5819368" y="145211"/>
                  </a:lnTo>
                  <a:lnTo>
                    <a:pt x="5812307" y="140449"/>
                  </a:lnTo>
                  <a:lnTo>
                    <a:pt x="5803608" y="138709"/>
                  </a:lnTo>
                  <a:lnTo>
                    <a:pt x="5794959" y="140449"/>
                  </a:lnTo>
                  <a:lnTo>
                    <a:pt x="5787898" y="145211"/>
                  </a:lnTo>
                  <a:lnTo>
                    <a:pt x="5783135" y="152273"/>
                  </a:lnTo>
                  <a:lnTo>
                    <a:pt x="5781383" y="160934"/>
                  </a:lnTo>
                  <a:lnTo>
                    <a:pt x="5783135" y="169583"/>
                  </a:lnTo>
                  <a:lnTo>
                    <a:pt x="5787898" y="176644"/>
                  </a:lnTo>
                  <a:lnTo>
                    <a:pt x="5794972" y="181406"/>
                  </a:lnTo>
                  <a:lnTo>
                    <a:pt x="5803658" y="183159"/>
                  </a:lnTo>
                  <a:lnTo>
                    <a:pt x="5812307" y="181406"/>
                  </a:lnTo>
                  <a:lnTo>
                    <a:pt x="5819368" y="176644"/>
                  </a:lnTo>
                  <a:lnTo>
                    <a:pt x="5824131" y="169583"/>
                  </a:lnTo>
                  <a:lnTo>
                    <a:pt x="5825883" y="160934"/>
                  </a:lnTo>
                  <a:close/>
                </a:path>
                <a:path w="15521305" h="300354">
                  <a:moveTo>
                    <a:pt x="5914822" y="160934"/>
                  </a:moveTo>
                  <a:lnTo>
                    <a:pt x="5913082" y="152273"/>
                  </a:lnTo>
                  <a:lnTo>
                    <a:pt x="5908319" y="145211"/>
                  </a:lnTo>
                  <a:lnTo>
                    <a:pt x="5901245" y="140449"/>
                  </a:lnTo>
                  <a:lnTo>
                    <a:pt x="5892558" y="138709"/>
                  </a:lnTo>
                  <a:lnTo>
                    <a:pt x="5883910" y="140449"/>
                  </a:lnTo>
                  <a:lnTo>
                    <a:pt x="5876836" y="145211"/>
                  </a:lnTo>
                  <a:lnTo>
                    <a:pt x="5872073" y="152273"/>
                  </a:lnTo>
                  <a:lnTo>
                    <a:pt x="5870333" y="160934"/>
                  </a:lnTo>
                  <a:lnTo>
                    <a:pt x="5872073" y="169583"/>
                  </a:lnTo>
                  <a:lnTo>
                    <a:pt x="5876849" y="176644"/>
                  </a:lnTo>
                  <a:lnTo>
                    <a:pt x="5883922" y="181406"/>
                  </a:lnTo>
                  <a:lnTo>
                    <a:pt x="5892597" y="183159"/>
                  </a:lnTo>
                  <a:lnTo>
                    <a:pt x="5901245" y="181406"/>
                  </a:lnTo>
                  <a:lnTo>
                    <a:pt x="5908319" y="176644"/>
                  </a:lnTo>
                  <a:lnTo>
                    <a:pt x="5913082" y="169583"/>
                  </a:lnTo>
                  <a:lnTo>
                    <a:pt x="5914822" y="160934"/>
                  </a:lnTo>
                  <a:close/>
                </a:path>
                <a:path w="15521305" h="300354">
                  <a:moveTo>
                    <a:pt x="6003772" y="160934"/>
                  </a:moveTo>
                  <a:lnTo>
                    <a:pt x="6002020" y="152273"/>
                  </a:lnTo>
                  <a:lnTo>
                    <a:pt x="5997257" y="145211"/>
                  </a:lnTo>
                  <a:lnTo>
                    <a:pt x="5990196" y="140449"/>
                  </a:lnTo>
                  <a:lnTo>
                    <a:pt x="5981497" y="138709"/>
                  </a:lnTo>
                  <a:lnTo>
                    <a:pt x="5972848" y="140449"/>
                  </a:lnTo>
                  <a:lnTo>
                    <a:pt x="5965787" y="145211"/>
                  </a:lnTo>
                  <a:lnTo>
                    <a:pt x="5961024" y="152273"/>
                  </a:lnTo>
                  <a:lnTo>
                    <a:pt x="5959272" y="160934"/>
                  </a:lnTo>
                  <a:lnTo>
                    <a:pt x="5961024" y="169583"/>
                  </a:lnTo>
                  <a:lnTo>
                    <a:pt x="5965787" y="176644"/>
                  </a:lnTo>
                  <a:lnTo>
                    <a:pt x="5972861" y="181406"/>
                  </a:lnTo>
                  <a:lnTo>
                    <a:pt x="5981547" y="183159"/>
                  </a:lnTo>
                  <a:lnTo>
                    <a:pt x="5990196" y="181406"/>
                  </a:lnTo>
                  <a:lnTo>
                    <a:pt x="5997257" y="176644"/>
                  </a:lnTo>
                  <a:lnTo>
                    <a:pt x="6002020" y="169583"/>
                  </a:lnTo>
                  <a:lnTo>
                    <a:pt x="6003772" y="160934"/>
                  </a:lnTo>
                  <a:close/>
                </a:path>
                <a:path w="15521305" h="300354">
                  <a:moveTo>
                    <a:pt x="6092710" y="160934"/>
                  </a:moveTo>
                  <a:lnTo>
                    <a:pt x="6090971" y="152273"/>
                  </a:lnTo>
                  <a:lnTo>
                    <a:pt x="6086208" y="145211"/>
                  </a:lnTo>
                  <a:lnTo>
                    <a:pt x="6079134" y="140449"/>
                  </a:lnTo>
                  <a:lnTo>
                    <a:pt x="6070447" y="138709"/>
                  </a:lnTo>
                  <a:lnTo>
                    <a:pt x="6061786" y="140449"/>
                  </a:lnTo>
                  <a:lnTo>
                    <a:pt x="6054725" y="145211"/>
                  </a:lnTo>
                  <a:lnTo>
                    <a:pt x="6049962" y="152273"/>
                  </a:lnTo>
                  <a:lnTo>
                    <a:pt x="6048222" y="160934"/>
                  </a:lnTo>
                  <a:lnTo>
                    <a:pt x="6049962" y="169583"/>
                  </a:lnTo>
                  <a:lnTo>
                    <a:pt x="6054737" y="176644"/>
                  </a:lnTo>
                  <a:lnTo>
                    <a:pt x="6061811" y="181406"/>
                  </a:lnTo>
                  <a:lnTo>
                    <a:pt x="6070485" y="183159"/>
                  </a:lnTo>
                  <a:lnTo>
                    <a:pt x="6079134" y="181406"/>
                  </a:lnTo>
                  <a:lnTo>
                    <a:pt x="6086208" y="176644"/>
                  </a:lnTo>
                  <a:lnTo>
                    <a:pt x="6090971" y="169583"/>
                  </a:lnTo>
                  <a:lnTo>
                    <a:pt x="6092710" y="160934"/>
                  </a:lnTo>
                  <a:close/>
                </a:path>
                <a:path w="15521305" h="300354">
                  <a:moveTo>
                    <a:pt x="6181661" y="160934"/>
                  </a:moveTo>
                  <a:lnTo>
                    <a:pt x="6179909" y="152273"/>
                  </a:lnTo>
                  <a:lnTo>
                    <a:pt x="6175146" y="145211"/>
                  </a:lnTo>
                  <a:lnTo>
                    <a:pt x="6168085" y="140449"/>
                  </a:lnTo>
                  <a:lnTo>
                    <a:pt x="6159385" y="138709"/>
                  </a:lnTo>
                  <a:lnTo>
                    <a:pt x="6150737" y="140449"/>
                  </a:lnTo>
                  <a:lnTo>
                    <a:pt x="6143676" y="145211"/>
                  </a:lnTo>
                  <a:lnTo>
                    <a:pt x="6138913" y="152273"/>
                  </a:lnTo>
                  <a:lnTo>
                    <a:pt x="6137160" y="160934"/>
                  </a:lnTo>
                  <a:lnTo>
                    <a:pt x="6138913" y="169583"/>
                  </a:lnTo>
                  <a:lnTo>
                    <a:pt x="6143676" y="176644"/>
                  </a:lnTo>
                  <a:lnTo>
                    <a:pt x="6150749" y="181406"/>
                  </a:lnTo>
                  <a:lnTo>
                    <a:pt x="6159436" y="183159"/>
                  </a:lnTo>
                  <a:lnTo>
                    <a:pt x="6168085" y="181406"/>
                  </a:lnTo>
                  <a:lnTo>
                    <a:pt x="6175146" y="176644"/>
                  </a:lnTo>
                  <a:lnTo>
                    <a:pt x="6179909" y="169583"/>
                  </a:lnTo>
                  <a:lnTo>
                    <a:pt x="6181661" y="160934"/>
                  </a:lnTo>
                  <a:close/>
                </a:path>
                <a:path w="15521305" h="300354">
                  <a:moveTo>
                    <a:pt x="6270599" y="160934"/>
                  </a:moveTo>
                  <a:lnTo>
                    <a:pt x="6268859" y="152273"/>
                  </a:lnTo>
                  <a:lnTo>
                    <a:pt x="6264097" y="145211"/>
                  </a:lnTo>
                  <a:lnTo>
                    <a:pt x="6257023" y="140449"/>
                  </a:lnTo>
                  <a:lnTo>
                    <a:pt x="6248336" y="138709"/>
                  </a:lnTo>
                  <a:lnTo>
                    <a:pt x="6239675" y="140449"/>
                  </a:lnTo>
                  <a:lnTo>
                    <a:pt x="6232614" y="145211"/>
                  </a:lnTo>
                  <a:lnTo>
                    <a:pt x="6227851" y="152273"/>
                  </a:lnTo>
                  <a:lnTo>
                    <a:pt x="6226111" y="160934"/>
                  </a:lnTo>
                  <a:lnTo>
                    <a:pt x="6227851" y="169583"/>
                  </a:lnTo>
                  <a:lnTo>
                    <a:pt x="6232626" y="176644"/>
                  </a:lnTo>
                  <a:lnTo>
                    <a:pt x="6239700" y="181406"/>
                  </a:lnTo>
                  <a:lnTo>
                    <a:pt x="6248374" y="183159"/>
                  </a:lnTo>
                  <a:lnTo>
                    <a:pt x="6257023" y="181406"/>
                  </a:lnTo>
                  <a:lnTo>
                    <a:pt x="6264097" y="176644"/>
                  </a:lnTo>
                  <a:lnTo>
                    <a:pt x="6268859" y="169583"/>
                  </a:lnTo>
                  <a:lnTo>
                    <a:pt x="6270599" y="160934"/>
                  </a:lnTo>
                  <a:close/>
                </a:path>
                <a:path w="15521305" h="300354">
                  <a:moveTo>
                    <a:pt x="6359550" y="160934"/>
                  </a:moveTo>
                  <a:lnTo>
                    <a:pt x="6357798" y="152273"/>
                  </a:lnTo>
                  <a:lnTo>
                    <a:pt x="6353035" y="145211"/>
                  </a:lnTo>
                  <a:lnTo>
                    <a:pt x="6345974" y="140449"/>
                  </a:lnTo>
                  <a:lnTo>
                    <a:pt x="6337274" y="138709"/>
                  </a:lnTo>
                  <a:lnTo>
                    <a:pt x="6328626" y="140449"/>
                  </a:lnTo>
                  <a:lnTo>
                    <a:pt x="6321565" y="145211"/>
                  </a:lnTo>
                  <a:lnTo>
                    <a:pt x="6316802" y="152273"/>
                  </a:lnTo>
                  <a:lnTo>
                    <a:pt x="6315049" y="160934"/>
                  </a:lnTo>
                  <a:lnTo>
                    <a:pt x="6316802" y="169583"/>
                  </a:lnTo>
                  <a:lnTo>
                    <a:pt x="6321565" y="176644"/>
                  </a:lnTo>
                  <a:lnTo>
                    <a:pt x="6328638" y="181406"/>
                  </a:lnTo>
                  <a:lnTo>
                    <a:pt x="6337325" y="183159"/>
                  </a:lnTo>
                  <a:lnTo>
                    <a:pt x="6345974" y="181406"/>
                  </a:lnTo>
                  <a:lnTo>
                    <a:pt x="6353035" y="176644"/>
                  </a:lnTo>
                  <a:lnTo>
                    <a:pt x="6357798" y="169583"/>
                  </a:lnTo>
                  <a:lnTo>
                    <a:pt x="6359550" y="160934"/>
                  </a:lnTo>
                  <a:close/>
                </a:path>
                <a:path w="15521305" h="300354">
                  <a:moveTo>
                    <a:pt x="6448488" y="160934"/>
                  </a:moveTo>
                  <a:lnTo>
                    <a:pt x="6446736" y="152273"/>
                  </a:lnTo>
                  <a:lnTo>
                    <a:pt x="6441973" y="145211"/>
                  </a:lnTo>
                  <a:lnTo>
                    <a:pt x="6434912" y="140449"/>
                  </a:lnTo>
                  <a:lnTo>
                    <a:pt x="6426225" y="138709"/>
                  </a:lnTo>
                  <a:lnTo>
                    <a:pt x="6417564" y="140449"/>
                  </a:lnTo>
                  <a:lnTo>
                    <a:pt x="6410503" y="145211"/>
                  </a:lnTo>
                  <a:lnTo>
                    <a:pt x="6405740" y="152273"/>
                  </a:lnTo>
                  <a:lnTo>
                    <a:pt x="6404000" y="160934"/>
                  </a:lnTo>
                  <a:lnTo>
                    <a:pt x="6405740" y="169583"/>
                  </a:lnTo>
                  <a:lnTo>
                    <a:pt x="6410515" y="176644"/>
                  </a:lnTo>
                  <a:lnTo>
                    <a:pt x="6417589" y="181406"/>
                  </a:lnTo>
                  <a:lnTo>
                    <a:pt x="6426263" y="183159"/>
                  </a:lnTo>
                  <a:lnTo>
                    <a:pt x="6434912" y="181406"/>
                  </a:lnTo>
                  <a:lnTo>
                    <a:pt x="6441973" y="176644"/>
                  </a:lnTo>
                  <a:lnTo>
                    <a:pt x="6446736" y="169583"/>
                  </a:lnTo>
                  <a:lnTo>
                    <a:pt x="6448488" y="160934"/>
                  </a:lnTo>
                  <a:close/>
                </a:path>
                <a:path w="15521305" h="300354">
                  <a:moveTo>
                    <a:pt x="6537426" y="160934"/>
                  </a:moveTo>
                  <a:lnTo>
                    <a:pt x="6535687" y="152273"/>
                  </a:lnTo>
                  <a:lnTo>
                    <a:pt x="6530924" y="145211"/>
                  </a:lnTo>
                  <a:lnTo>
                    <a:pt x="6523863" y="140449"/>
                  </a:lnTo>
                  <a:lnTo>
                    <a:pt x="6515163" y="138709"/>
                  </a:lnTo>
                  <a:lnTo>
                    <a:pt x="6506515" y="140449"/>
                  </a:lnTo>
                  <a:lnTo>
                    <a:pt x="6499441" y="145211"/>
                  </a:lnTo>
                  <a:lnTo>
                    <a:pt x="6494678" y="152273"/>
                  </a:lnTo>
                  <a:lnTo>
                    <a:pt x="6492938" y="160934"/>
                  </a:lnTo>
                  <a:lnTo>
                    <a:pt x="6494678" y="169583"/>
                  </a:lnTo>
                  <a:lnTo>
                    <a:pt x="6499453" y="176644"/>
                  </a:lnTo>
                  <a:lnTo>
                    <a:pt x="6506527" y="181406"/>
                  </a:lnTo>
                  <a:lnTo>
                    <a:pt x="6515201" y="183159"/>
                  </a:lnTo>
                  <a:lnTo>
                    <a:pt x="6523863" y="181406"/>
                  </a:lnTo>
                  <a:lnTo>
                    <a:pt x="6530924" y="176644"/>
                  </a:lnTo>
                  <a:lnTo>
                    <a:pt x="6535687" y="169583"/>
                  </a:lnTo>
                  <a:lnTo>
                    <a:pt x="6537426" y="160934"/>
                  </a:lnTo>
                  <a:close/>
                </a:path>
                <a:path w="15521305" h="300354">
                  <a:moveTo>
                    <a:pt x="6626377" y="160934"/>
                  </a:moveTo>
                  <a:lnTo>
                    <a:pt x="6624625" y="152273"/>
                  </a:lnTo>
                  <a:lnTo>
                    <a:pt x="6619862" y="145211"/>
                  </a:lnTo>
                  <a:lnTo>
                    <a:pt x="6612801" y="140449"/>
                  </a:lnTo>
                  <a:lnTo>
                    <a:pt x="6604101" y="138709"/>
                  </a:lnTo>
                  <a:lnTo>
                    <a:pt x="6595453" y="140449"/>
                  </a:lnTo>
                  <a:lnTo>
                    <a:pt x="6588392" y="145211"/>
                  </a:lnTo>
                  <a:lnTo>
                    <a:pt x="6583629" y="152273"/>
                  </a:lnTo>
                  <a:lnTo>
                    <a:pt x="6581876" y="160934"/>
                  </a:lnTo>
                  <a:lnTo>
                    <a:pt x="6583629" y="169583"/>
                  </a:lnTo>
                  <a:lnTo>
                    <a:pt x="6588392" y="176644"/>
                  </a:lnTo>
                  <a:lnTo>
                    <a:pt x="6595478" y="181406"/>
                  </a:lnTo>
                  <a:lnTo>
                    <a:pt x="6604152" y="183159"/>
                  </a:lnTo>
                  <a:lnTo>
                    <a:pt x="6612801" y="181406"/>
                  </a:lnTo>
                  <a:lnTo>
                    <a:pt x="6619862" y="176644"/>
                  </a:lnTo>
                  <a:lnTo>
                    <a:pt x="6624625" y="169583"/>
                  </a:lnTo>
                  <a:lnTo>
                    <a:pt x="6626377" y="160934"/>
                  </a:lnTo>
                  <a:close/>
                </a:path>
                <a:path w="15521305" h="300354">
                  <a:moveTo>
                    <a:pt x="6715315" y="160934"/>
                  </a:moveTo>
                  <a:lnTo>
                    <a:pt x="6713575" y="152273"/>
                  </a:lnTo>
                  <a:lnTo>
                    <a:pt x="6708813" y="145211"/>
                  </a:lnTo>
                  <a:lnTo>
                    <a:pt x="6701752" y="140449"/>
                  </a:lnTo>
                  <a:lnTo>
                    <a:pt x="6693052" y="138709"/>
                  </a:lnTo>
                  <a:lnTo>
                    <a:pt x="6684404" y="140449"/>
                  </a:lnTo>
                  <a:lnTo>
                    <a:pt x="6677330" y="145211"/>
                  </a:lnTo>
                  <a:lnTo>
                    <a:pt x="6672567" y="152273"/>
                  </a:lnTo>
                  <a:lnTo>
                    <a:pt x="6670827" y="160934"/>
                  </a:lnTo>
                  <a:lnTo>
                    <a:pt x="6672567" y="169583"/>
                  </a:lnTo>
                  <a:lnTo>
                    <a:pt x="6677342" y="176644"/>
                  </a:lnTo>
                  <a:lnTo>
                    <a:pt x="6684416" y="181406"/>
                  </a:lnTo>
                  <a:lnTo>
                    <a:pt x="6693090" y="183159"/>
                  </a:lnTo>
                  <a:lnTo>
                    <a:pt x="6701752" y="181406"/>
                  </a:lnTo>
                  <a:lnTo>
                    <a:pt x="6708813" y="176644"/>
                  </a:lnTo>
                  <a:lnTo>
                    <a:pt x="6713575" y="169583"/>
                  </a:lnTo>
                  <a:lnTo>
                    <a:pt x="6715315" y="160934"/>
                  </a:lnTo>
                  <a:close/>
                </a:path>
                <a:path w="15521305" h="300354">
                  <a:moveTo>
                    <a:pt x="6804266" y="160934"/>
                  </a:moveTo>
                  <a:lnTo>
                    <a:pt x="6802514" y="152273"/>
                  </a:lnTo>
                  <a:lnTo>
                    <a:pt x="6797751" y="145211"/>
                  </a:lnTo>
                  <a:lnTo>
                    <a:pt x="6790690" y="140449"/>
                  </a:lnTo>
                  <a:lnTo>
                    <a:pt x="6781990" y="138709"/>
                  </a:lnTo>
                  <a:lnTo>
                    <a:pt x="6773342" y="140449"/>
                  </a:lnTo>
                  <a:lnTo>
                    <a:pt x="6766280" y="145211"/>
                  </a:lnTo>
                  <a:lnTo>
                    <a:pt x="6761518" y="152273"/>
                  </a:lnTo>
                  <a:lnTo>
                    <a:pt x="6759765" y="160934"/>
                  </a:lnTo>
                  <a:lnTo>
                    <a:pt x="6761518" y="169583"/>
                  </a:lnTo>
                  <a:lnTo>
                    <a:pt x="6766280" y="176644"/>
                  </a:lnTo>
                  <a:lnTo>
                    <a:pt x="6773367" y="181406"/>
                  </a:lnTo>
                  <a:lnTo>
                    <a:pt x="6782041" y="183159"/>
                  </a:lnTo>
                  <a:lnTo>
                    <a:pt x="6790690" y="181406"/>
                  </a:lnTo>
                  <a:lnTo>
                    <a:pt x="6797751" y="176644"/>
                  </a:lnTo>
                  <a:lnTo>
                    <a:pt x="6802514" y="169583"/>
                  </a:lnTo>
                  <a:lnTo>
                    <a:pt x="6804266" y="160934"/>
                  </a:lnTo>
                  <a:close/>
                </a:path>
                <a:path w="15521305" h="300354">
                  <a:moveTo>
                    <a:pt x="6893204" y="160934"/>
                  </a:moveTo>
                  <a:lnTo>
                    <a:pt x="6891464" y="152273"/>
                  </a:lnTo>
                  <a:lnTo>
                    <a:pt x="6886702" y="145211"/>
                  </a:lnTo>
                  <a:lnTo>
                    <a:pt x="6879628" y="140449"/>
                  </a:lnTo>
                  <a:lnTo>
                    <a:pt x="6870941" y="138709"/>
                  </a:lnTo>
                  <a:lnTo>
                    <a:pt x="6862292" y="140449"/>
                  </a:lnTo>
                  <a:lnTo>
                    <a:pt x="6855219" y="145211"/>
                  </a:lnTo>
                  <a:lnTo>
                    <a:pt x="6850456" y="152273"/>
                  </a:lnTo>
                  <a:lnTo>
                    <a:pt x="6848716" y="160934"/>
                  </a:lnTo>
                  <a:lnTo>
                    <a:pt x="6850456" y="169583"/>
                  </a:lnTo>
                  <a:lnTo>
                    <a:pt x="6855231" y="176644"/>
                  </a:lnTo>
                  <a:lnTo>
                    <a:pt x="6862305" y="181406"/>
                  </a:lnTo>
                  <a:lnTo>
                    <a:pt x="6870979" y="183159"/>
                  </a:lnTo>
                  <a:lnTo>
                    <a:pt x="6879628" y="181406"/>
                  </a:lnTo>
                  <a:lnTo>
                    <a:pt x="6886702" y="176644"/>
                  </a:lnTo>
                  <a:lnTo>
                    <a:pt x="6891464" y="169583"/>
                  </a:lnTo>
                  <a:lnTo>
                    <a:pt x="6893204" y="160934"/>
                  </a:lnTo>
                  <a:close/>
                </a:path>
                <a:path w="15521305" h="300354">
                  <a:moveTo>
                    <a:pt x="6982155" y="160934"/>
                  </a:moveTo>
                  <a:lnTo>
                    <a:pt x="6980402" y="152273"/>
                  </a:lnTo>
                  <a:lnTo>
                    <a:pt x="6975640" y="145211"/>
                  </a:lnTo>
                  <a:lnTo>
                    <a:pt x="6968579" y="140449"/>
                  </a:lnTo>
                  <a:lnTo>
                    <a:pt x="6959879" y="138709"/>
                  </a:lnTo>
                  <a:lnTo>
                    <a:pt x="6951231" y="140449"/>
                  </a:lnTo>
                  <a:lnTo>
                    <a:pt x="6944169" y="145211"/>
                  </a:lnTo>
                  <a:lnTo>
                    <a:pt x="6939407" y="152273"/>
                  </a:lnTo>
                  <a:lnTo>
                    <a:pt x="6937654" y="160934"/>
                  </a:lnTo>
                  <a:lnTo>
                    <a:pt x="6939407" y="169583"/>
                  </a:lnTo>
                  <a:lnTo>
                    <a:pt x="6944169" y="176644"/>
                  </a:lnTo>
                  <a:lnTo>
                    <a:pt x="6951256" y="181406"/>
                  </a:lnTo>
                  <a:lnTo>
                    <a:pt x="6959930" y="183159"/>
                  </a:lnTo>
                  <a:lnTo>
                    <a:pt x="6968579" y="181406"/>
                  </a:lnTo>
                  <a:lnTo>
                    <a:pt x="6975640" y="176644"/>
                  </a:lnTo>
                  <a:lnTo>
                    <a:pt x="6980402" y="169583"/>
                  </a:lnTo>
                  <a:lnTo>
                    <a:pt x="6982155" y="160934"/>
                  </a:lnTo>
                  <a:close/>
                </a:path>
                <a:path w="15521305" h="300354">
                  <a:moveTo>
                    <a:pt x="7071093" y="160934"/>
                  </a:moveTo>
                  <a:lnTo>
                    <a:pt x="7069353" y="152273"/>
                  </a:lnTo>
                  <a:lnTo>
                    <a:pt x="7064591" y="145211"/>
                  </a:lnTo>
                  <a:lnTo>
                    <a:pt x="7057517" y="140449"/>
                  </a:lnTo>
                  <a:lnTo>
                    <a:pt x="7048830" y="138709"/>
                  </a:lnTo>
                  <a:lnTo>
                    <a:pt x="7040181" y="140449"/>
                  </a:lnTo>
                  <a:lnTo>
                    <a:pt x="7033107" y="145211"/>
                  </a:lnTo>
                  <a:lnTo>
                    <a:pt x="7028345" y="152273"/>
                  </a:lnTo>
                  <a:lnTo>
                    <a:pt x="7026605" y="160934"/>
                  </a:lnTo>
                  <a:lnTo>
                    <a:pt x="7028345" y="169583"/>
                  </a:lnTo>
                  <a:lnTo>
                    <a:pt x="7033120" y="176644"/>
                  </a:lnTo>
                  <a:lnTo>
                    <a:pt x="7040194" y="181406"/>
                  </a:lnTo>
                  <a:lnTo>
                    <a:pt x="7048868" y="183159"/>
                  </a:lnTo>
                  <a:lnTo>
                    <a:pt x="7057517" y="181406"/>
                  </a:lnTo>
                  <a:lnTo>
                    <a:pt x="7064591" y="176644"/>
                  </a:lnTo>
                  <a:lnTo>
                    <a:pt x="7069353" y="169583"/>
                  </a:lnTo>
                  <a:lnTo>
                    <a:pt x="7071093" y="160934"/>
                  </a:lnTo>
                  <a:close/>
                </a:path>
                <a:path w="15521305" h="300354">
                  <a:moveTo>
                    <a:pt x="7160044" y="160934"/>
                  </a:moveTo>
                  <a:lnTo>
                    <a:pt x="7158291" y="152273"/>
                  </a:lnTo>
                  <a:lnTo>
                    <a:pt x="7153529" y="145211"/>
                  </a:lnTo>
                  <a:lnTo>
                    <a:pt x="7146468" y="140449"/>
                  </a:lnTo>
                  <a:lnTo>
                    <a:pt x="7137768" y="138709"/>
                  </a:lnTo>
                  <a:lnTo>
                    <a:pt x="7129119" y="140449"/>
                  </a:lnTo>
                  <a:lnTo>
                    <a:pt x="7122058" y="145211"/>
                  </a:lnTo>
                  <a:lnTo>
                    <a:pt x="7117296" y="152273"/>
                  </a:lnTo>
                  <a:lnTo>
                    <a:pt x="7115543" y="160934"/>
                  </a:lnTo>
                  <a:lnTo>
                    <a:pt x="7117296" y="169583"/>
                  </a:lnTo>
                  <a:lnTo>
                    <a:pt x="7122058" y="176644"/>
                  </a:lnTo>
                  <a:lnTo>
                    <a:pt x="7129132" y="181406"/>
                  </a:lnTo>
                  <a:lnTo>
                    <a:pt x="7137819" y="183159"/>
                  </a:lnTo>
                  <a:lnTo>
                    <a:pt x="7146468" y="181406"/>
                  </a:lnTo>
                  <a:lnTo>
                    <a:pt x="7153529" y="176644"/>
                  </a:lnTo>
                  <a:lnTo>
                    <a:pt x="7158291" y="169583"/>
                  </a:lnTo>
                  <a:lnTo>
                    <a:pt x="7160044" y="160934"/>
                  </a:lnTo>
                  <a:close/>
                </a:path>
                <a:path w="15521305" h="300354">
                  <a:moveTo>
                    <a:pt x="7248982" y="160934"/>
                  </a:moveTo>
                  <a:lnTo>
                    <a:pt x="7247242" y="152273"/>
                  </a:lnTo>
                  <a:lnTo>
                    <a:pt x="7242480" y="145211"/>
                  </a:lnTo>
                  <a:lnTo>
                    <a:pt x="7235406" y="140449"/>
                  </a:lnTo>
                  <a:lnTo>
                    <a:pt x="7226719" y="138709"/>
                  </a:lnTo>
                  <a:lnTo>
                    <a:pt x="7218070" y="140449"/>
                  </a:lnTo>
                  <a:lnTo>
                    <a:pt x="7210996" y="145211"/>
                  </a:lnTo>
                  <a:lnTo>
                    <a:pt x="7206234" y="152273"/>
                  </a:lnTo>
                  <a:lnTo>
                    <a:pt x="7204494" y="160934"/>
                  </a:lnTo>
                  <a:lnTo>
                    <a:pt x="7206234" y="169583"/>
                  </a:lnTo>
                  <a:lnTo>
                    <a:pt x="7211009" y="176644"/>
                  </a:lnTo>
                  <a:lnTo>
                    <a:pt x="7218083" y="181406"/>
                  </a:lnTo>
                  <a:lnTo>
                    <a:pt x="7226757" y="183159"/>
                  </a:lnTo>
                  <a:lnTo>
                    <a:pt x="7235406" y="181406"/>
                  </a:lnTo>
                  <a:lnTo>
                    <a:pt x="7242480" y="176644"/>
                  </a:lnTo>
                  <a:lnTo>
                    <a:pt x="7247242" y="169583"/>
                  </a:lnTo>
                  <a:lnTo>
                    <a:pt x="7248982" y="160934"/>
                  </a:lnTo>
                  <a:close/>
                </a:path>
                <a:path w="15521305" h="300354">
                  <a:moveTo>
                    <a:pt x="7337933" y="160934"/>
                  </a:moveTo>
                  <a:lnTo>
                    <a:pt x="7336180" y="152273"/>
                  </a:lnTo>
                  <a:lnTo>
                    <a:pt x="7331418" y="145211"/>
                  </a:lnTo>
                  <a:lnTo>
                    <a:pt x="7324357" y="140449"/>
                  </a:lnTo>
                  <a:lnTo>
                    <a:pt x="7315657" y="138709"/>
                  </a:lnTo>
                  <a:lnTo>
                    <a:pt x="7307008" y="140449"/>
                  </a:lnTo>
                  <a:lnTo>
                    <a:pt x="7299947" y="145211"/>
                  </a:lnTo>
                  <a:lnTo>
                    <a:pt x="7295185" y="152273"/>
                  </a:lnTo>
                  <a:lnTo>
                    <a:pt x="7293432" y="160934"/>
                  </a:lnTo>
                  <a:lnTo>
                    <a:pt x="7295185" y="169583"/>
                  </a:lnTo>
                  <a:lnTo>
                    <a:pt x="7299947" y="176644"/>
                  </a:lnTo>
                  <a:lnTo>
                    <a:pt x="7307021" y="181406"/>
                  </a:lnTo>
                  <a:lnTo>
                    <a:pt x="7315708" y="183159"/>
                  </a:lnTo>
                  <a:lnTo>
                    <a:pt x="7324357" y="181406"/>
                  </a:lnTo>
                  <a:lnTo>
                    <a:pt x="7331418" y="176644"/>
                  </a:lnTo>
                  <a:lnTo>
                    <a:pt x="7336180" y="169583"/>
                  </a:lnTo>
                  <a:lnTo>
                    <a:pt x="7337933" y="160934"/>
                  </a:lnTo>
                  <a:close/>
                </a:path>
                <a:path w="15521305" h="300354">
                  <a:moveTo>
                    <a:pt x="7426871" y="160934"/>
                  </a:moveTo>
                  <a:lnTo>
                    <a:pt x="7425131" y="152273"/>
                  </a:lnTo>
                  <a:lnTo>
                    <a:pt x="7420369" y="145211"/>
                  </a:lnTo>
                  <a:lnTo>
                    <a:pt x="7413295" y="140449"/>
                  </a:lnTo>
                  <a:lnTo>
                    <a:pt x="7404608" y="138709"/>
                  </a:lnTo>
                  <a:lnTo>
                    <a:pt x="7395946" y="140449"/>
                  </a:lnTo>
                  <a:lnTo>
                    <a:pt x="7388885" y="145211"/>
                  </a:lnTo>
                  <a:lnTo>
                    <a:pt x="7384123" y="152273"/>
                  </a:lnTo>
                  <a:lnTo>
                    <a:pt x="7382383" y="160934"/>
                  </a:lnTo>
                  <a:lnTo>
                    <a:pt x="7384123" y="169583"/>
                  </a:lnTo>
                  <a:lnTo>
                    <a:pt x="7388898" y="176644"/>
                  </a:lnTo>
                  <a:lnTo>
                    <a:pt x="7395972" y="181406"/>
                  </a:lnTo>
                  <a:lnTo>
                    <a:pt x="7404646" y="183159"/>
                  </a:lnTo>
                  <a:lnTo>
                    <a:pt x="7413295" y="181406"/>
                  </a:lnTo>
                  <a:lnTo>
                    <a:pt x="7420369" y="176644"/>
                  </a:lnTo>
                  <a:lnTo>
                    <a:pt x="7425131" y="169583"/>
                  </a:lnTo>
                  <a:lnTo>
                    <a:pt x="7426871" y="160934"/>
                  </a:lnTo>
                  <a:close/>
                </a:path>
                <a:path w="15521305" h="300354">
                  <a:moveTo>
                    <a:pt x="7515822" y="160934"/>
                  </a:moveTo>
                  <a:lnTo>
                    <a:pt x="7514069" y="152273"/>
                  </a:lnTo>
                  <a:lnTo>
                    <a:pt x="7509307" y="145211"/>
                  </a:lnTo>
                  <a:lnTo>
                    <a:pt x="7502245" y="140449"/>
                  </a:lnTo>
                  <a:lnTo>
                    <a:pt x="7493546" y="138709"/>
                  </a:lnTo>
                  <a:lnTo>
                    <a:pt x="7484897" y="140449"/>
                  </a:lnTo>
                  <a:lnTo>
                    <a:pt x="7477836" y="145211"/>
                  </a:lnTo>
                  <a:lnTo>
                    <a:pt x="7473074" y="152273"/>
                  </a:lnTo>
                  <a:lnTo>
                    <a:pt x="7471321" y="160934"/>
                  </a:lnTo>
                  <a:lnTo>
                    <a:pt x="7473074" y="169583"/>
                  </a:lnTo>
                  <a:lnTo>
                    <a:pt x="7477836" y="176644"/>
                  </a:lnTo>
                  <a:lnTo>
                    <a:pt x="7484910" y="181406"/>
                  </a:lnTo>
                  <a:lnTo>
                    <a:pt x="7493597" y="183159"/>
                  </a:lnTo>
                  <a:lnTo>
                    <a:pt x="7502245" y="181406"/>
                  </a:lnTo>
                  <a:lnTo>
                    <a:pt x="7509307" y="176644"/>
                  </a:lnTo>
                  <a:lnTo>
                    <a:pt x="7514069" y="169583"/>
                  </a:lnTo>
                  <a:lnTo>
                    <a:pt x="7515822" y="160934"/>
                  </a:lnTo>
                  <a:close/>
                </a:path>
                <a:path w="15521305" h="300354">
                  <a:moveTo>
                    <a:pt x="7604760" y="160934"/>
                  </a:moveTo>
                  <a:lnTo>
                    <a:pt x="7603007" y="152273"/>
                  </a:lnTo>
                  <a:lnTo>
                    <a:pt x="7598245" y="145211"/>
                  </a:lnTo>
                  <a:lnTo>
                    <a:pt x="7591184" y="140449"/>
                  </a:lnTo>
                  <a:lnTo>
                    <a:pt x="7582497" y="138709"/>
                  </a:lnTo>
                  <a:lnTo>
                    <a:pt x="7573835" y="140449"/>
                  </a:lnTo>
                  <a:lnTo>
                    <a:pt x="7566774" y="145211"/>
                  </a:lnTo>
                  <a:lnTo>
                    <a:pt x="7562012" y="152273"/>
                  </a:lnTo>
                  <a:lnTo>
                    <a:pt x="7560272" y="160934"/>
                  </a:lnTo>
                  <a:lnTo>
                    <a:pt x="7562012" y="169583"/>
                  </a:lnTo>
                  <a:lnTo>
                    <a:pt x="7566787" y="176644"/>
                  </a:lnTo>
                  <a:lnTo>
                    <a:pt x="7573861" y="181406"/>
                  </a:lnTo>
                  <a:lnTo>
                    <a:pt x="7582535" y="183159"/>
                  </a:lnTo>
                  <a:lnTo>
                    <a:pt x="7591184" y="181406"/>
                  </a:lnTo>
                  <a:lnTo>
                    <a:pt x="7598245" y="176644"/>
                  </a:lnTo>
                  <a:lnTo>
                    <a:pt x="7603007" y="169583"/>
                  </a:lnTo>
                  <a:lnTo>
                    <a:pt x="7604760" y="160934"/>
                  </a:lnTo>
                  <a:close/>
                </a:path>
                <a:path w="15521305" h="300354">
                  <a:moveTo>
                    <a:pt x="7693711" y="160934"/>
                  </a:moveTo>
                  <a:lnTo>
                    <a:pt x="7691958" y="152273"/>
                  </a:lnTo>
                  <a:lnTo>
                    <a:pt x="7687196" y="145211"/>
                  </a:lnTo>
                  <a:lnTo>
                    <a:pt x="7680134" y="140449"/>
                  </a:lnTo>
                  <a:lnTo>
                    <a:pt x="7671435" y="138709"/>
                  </a:lnTo>
                  <a:lnTo>
                    <a:pt x="7662786" y="140449"/>
                  </a:lnTo>
                  <a:lnTo>
                    <a:pt x="7655725" y="145211"/>
                  </a:lnTo>
                  <a:lnTo>
                    <a:pt x="7650962" y="152273"/>
                  </a:lnTo>
                  <a:lnTo>
                    <a:pt x="7649210" y="160934"/>
                  </a:lnTo>
                  <a:lnTo>
                    <a:pt x="7650962" y="169583"/>
                  </a:lnTo>
                  <a:lnTo>
                    <a:pt x="7655725" y="176644"/>
                  </a:lnTo>
                  <a:lnTo>
                    <a:pt x="7662799" y="181406"/>
                  </a:lnTo>
                  <a:lnTo>
                    <a:pt x="7671486" y="183159"/>
                  </a:lnTo>
                  <a:lnTo>
                    <a:pt x="7680134" y="181406"/>
                  </a:lnTo>
                  <a:lnTo>
                    <a:pt x="7687196" y="176644"/>
                  </a:lnTo>
                  <a:lnTo>
                    <a:pt x="7691958" y="169583"/>
                  </a:lnTo>
                  <a:lnTo>
                    <a:pt x="7693711" y="160934"/>
                  </a:lnTo>
                  <a:close/>
                </a:path>
                <a:path w="15521305" h="300354">
                  <a:moveTo>
                    <a:pt x="7782649" y="160934"/>
                  </a:moveTo>
                  <a:lnTo>
                    <a:pt x="7780896" y="152273"/>
                  </a:lnTo>
                  <a:lnTo>
                    <a:pt x="7776134" y="145211"/>
                  </a:lnTo>
                  <a:lnTo>
                    <a:pt x="7769072" y="140449"/>
                  </a:lnTo>
                  <a:lnTo>
                    <a:pt x="7760373" y="138709"/>
                  </a:lnTo>
                  <a:lnTo>
                    <a:pt x="7751724" y="140449"/>
                  </a:lnTo>
                  <a:lnTo>
                    <a:pt x="7744663" y="145211"/>
                  </a:lnTo>
                  <a:lnTo>
                    <a:pt x="7739901" y="152273"/>
                  </a:lnTo>
                  <a:lnTo>
                    <a:pt x="7738148" y="160934"/>
                  </a:lnTo>
                  <a:lnTo>
                    <a:pt x="7739901" y="169583"/>
                  </a:lnTo>
                  <a:lnTo>
                    <a:pt x="7744663" y="176644"/>
                  </a:lnTo>
                  <a:lnTo>
                    <a:pt x="7751750" y="181406"/>
                  </a:lnTo>
                  <a:lnTo>
                    <a:pt x="7760424" y="183159"/>
                  </a:lnTo>
                  <a:lnTo>
                    <a:pt x="7769072" y="181406"/>
                  </a:lnTo>
                  <a:lnTo>
                    <a:pt x="7776134" y="176644"/>
                  </a:lnTo>
                  <a:lnTo>
                    <a:pt x="7780896" y="169583"/>
                  </a:lnTo>
                  <a:lnTo>
                    <a:pt x="7782649" y="160934"/>
                  </a:lnTo>
                  <a:close/>
                </a:path>
                <a:path w="15521305" h="300354">
                  <a:moveTo>
                    <a:pt x="7871587" y="160934"/>
                  </a:moveTo>
                  <a:lnTo>
                    <a:pt x="7869847" y="152273"/>
                  </a:lnTo>
                  <a:lnTo>
                    <a:pt x="7865084" y="145211"/>
                  </a:lnTo>
                  <a:lnTo>
                    <a:pt x="7858023" y="140449"/>
                  </a:lnTo>
                  <a:lnTo>
                    <a:pt x="7849324" y="138709"/>
                  </a:lnTo>
                  <a:lnTo>
                    <a:pt x="7840675" y="140449"/>
                  </a:lnTo>
                  <a:lnTo>
                    <a:pt x="7833601" y="145211"/>
                  </a:lnTo>
                  <a:lnTo>
                    <a:pt x="7828839" y="152273"/>
                  </a:lnTo>
                  <a:lnTo>
                    <a:pt x="7827099" y="160934"/>
                  </a:lnTo>
                  <a:lnTo>
                    <a:pt x="7828839" y="169583"/>
                  </a:lnTo>
                  <a:lnTo>
                    <a:pt x="7833614" y="176644"/>
                  </a:lnTo>
                  <a:lnTo>
                    <a:pt x="7840688" y="181406"/>
                  </a:lnTo>
                  <a:lnTo>
                    <a:pt x="7849362" y="183159"/>
                  </a:lnTo>
                  <a:lnTo>
                    <a:pt x="7858023" y="181406"/>
                  </a:lnTo>
                  <a:lnTo>
                    <a:pt x="7865084" y="176644"/>
                  </a:lnTo>
                  <a:lnTo>
                    <a:pt x="7869847" y="169583"/>
                  </a:lnTo>
                  <a:lnTo>
                    <a:pt x="7871587" y="160934"/>
                  </a:lnTo>
                  <a:close/>
                </a:path>
                <a:path w="15521305" h="300354">
                  <a:moveTo>
                    <a:pt x="7960538" y="160934"/>
                  </a:moveTo>
                  <a:lnTo>
                    <a:pt x="7958785" y="152273"/>
                  </a:lnTo>
                  <a:lnTo>
                    <a:pt x="7954023" y="145211"/>
                  </a:lnTo>
                  <a:lnTo>
                    <a:pt x="7946961" y="140449"/>
                  </a:lnTo>
                  <a:lnTo>
                    <a:pt x="7938262" y="138709"/>
                  </a:lnTo>
                  <a:lnTo>
                    <a:pt x="7929613" y="140449"/>
                  </a:lnTo>
                  <a:lnTo>
                    <a:pt x="7922552" y="145211"/>
                  </a:lnTo>
                  <a:lnTo>
                    <a:pt x="7917789" y="152273"/>
                  </a:lnTo>
                  <a:lnTo>
                    <a:pt x="7916037" y="160934"/>
                  </a:lnTo>
                  <a:lnTo>
                    <a:pt x="7917789" y="169583"/>
                  </a:lnTo>
                  <a:lnTo>
                    <a:pt x="7922552" y="176644"/>
                  </a:lnTo>
                  <a:lnTo>
                    <a:pt x="7929639" y="181406"/>
                  </a:lnTo>
                  <a:lnTo>
                    <a:pt x="7938313" y="183159"/>
                  </a:lnTo>
                  <a:lnTo>
                    <a:pt x="7946961" y="181406"/>
                  </a:lnTo>
                  <a:lnTo>
                    <a:pt x="7954023" y="176644"/>
                  </a:lnTo>
                  <a:lnTo>
                    <a:pt x="7958785" y="169583"/>
                  </a:lnTo>
                  <a:lnTo>
                    <a:pt x="7960538" y="160934"/>
                  </a:lnTo>
                  <a:close/>
                </a:path>
                <a:path w="15521305" h="300354">
                  <a:moveTo>
                    <a:pt x="8049476" y="160934"/>
                  </a:moveTo>
                  <a:lnTo>
                    <a:pt x="8047736" y="152273"/>
                  </a:lnTo>
                  <a:lnTo>
                    <a:pt x="8042973" y="145211"/>
                  </a:lnTo>
                  <a:lnTo>
                    <a:pt x="8035899" y="140449"/>
                  </a:lnTo>
                  <a:lnTo>
                    <a:pt x="8027213" y="138709"/>
                  </a:lnTo>
                  <a:lnTo>
                    <a:pt x="8018564" y="140449"/>
                  </a:lnTo>
                  <a:lnTo>
                    <a:pt x="8011490" y="145211"/>
                  </a:lnTo>
                  <a:lnTo>
                    <a:pt x="8006728" y="152273"/>
                  </a:lnTo>
                  <a:lnTo>
                    <a:pt x="8004988" y="160934"/>
                  </a:lnTo>
                  <a:lnTo>
                    <a:pt x="8006728" y="169583"/>
                  </a:lnTo>
                  <a:lnTo>
                    <a:pt x="8011503" y="176644"/>
                  </a:lnTo>
                  <a:lnTo>
                    <a:pt x="8018577" y="181406"/>
                  </a:lnTo>
                  <a:lnTo>
                    <a:pt x="8027251" y="183159"/>
                  </a:lnTo>
                  <a:lnTo>
                    <a:pt x="8035899" y="181406"/>
                  </a:lnTo>
                  <a:lnTo>
                    <a:pt x="8042973" y="176644"/>
                  </a:lnTo>
                  <a:lnTo>
                    <a:pt x="8047736" y="169583"/>
                  </a:lnTo>
                  <a:lnTo>
                    <a:pt x="8049476" y="160934"/>
                  </a:lnTo>
                  <a:close/>
                </a:path>
                <a:path w="15521305" h="300354">
                  <a:moveTo>
                    <a:pt x="8138427" y="160934"/>
                  </a:moveTo>
                  <a:lnTo>
                    <a:pt x="8136674" y="152273"/>
                  </a:lnTo>
                  <a:lnTo>
                    <a:pt x="8131911" y="145211"/>
                  </a:lnTo>
                  <a:lnTo>
                    <a:pt x="8124850" y="140449"/>
                  </a:lnTo>
                  <a:lnTo>
                    <a:pt x="8116151" y="138709"/>
                  </a:lnTo>
                  <a:lnTo>
                    <a:pt x="8107502" y="140449"/>
                  </a:lnTo>
                  <a:lnTo>
                    <a:pt x="8100441" y="145211"/>
                  </a:lnTo>
                  <a:lnTo>
                    <a:pt x="8095678" y="152273"/>
                  </a:lnTo>
                  <a:lnTo>
                    <a:pt x="8093926" y="160934"/>
                  </a:lnTo>
                  <a:lnTo>
                    <a:pt x="8095678" y="169583"/>
                  </a:lnTo>
                  <a:lnTo>
                    <a:pt x="8100441" y="176644"/>
                  </a:lnTo>
                  <a:lnTo>
                    <a:pt x="8107527" y="181406"/>
                  </a:lnTo>
                  <a:lnTo>
                    <a:pt x="8116202" y="183159"/>
                  </a:lnTo>
                  <a:lnTo>
                    <a:pt x="8124850" y="181406"/>
                  </a:lnTo>
                  <a:lnTo>
                    <a:pt x="8131911" y="176644"/>
                  </a:lnTo>
                  <a:lnTo>
                    <a:pt x="8136674" y="169583"/>
                  </a:lnTo>
                  <a:lnTo>
                    <a:pt x="8138427" y="160934"/>
                  </a:lnTo>
                  <a:close/>
                </a:path>
                <a:path w="15521305" h="300354">
                  <a:moveTo>
                    <a:pt x="8227365" y="160934"/>
                  </a:moveTo>
                  <a:lnTo>
                    <a:pt x="8225625" y="152273"/>
                  </a:lnTo>
                  <a:lnTo>
                    <a:pt x="8220862" y="145211"/>
                  </a:lnTo>
                  <a:lnTo>
                    <a:pt x="8213788" y="140449"/>
                  </a:lnTo>
                  <a:lnTo>
                    <a:pt x="8205102" y="138709"/>
                  </a:lnTo>
                  <a:lnTo>
                    <a:pt x="8196453" y="140449"/>
                  </a:lnTo>
                  <a:lnTo>
                    <a:pt x="8189379" y="145211"/>
                  </a:lnTo>
                  <a:lnTo>
                    <a:pt x="8184616" y="152273"/>
                  </a:lnTo>
                  <a:lnTo>
                    <a:pt x="8182877" y="160934"/>
                  </a:lnTo>
                  <a:lnTo>
                    <a:pt x="8184616" y="169583"/>
                  </a:lnTo>
                  <a:lnTo>
                    <a:pt x="8189392" y="176644"/>
                  </a:lnTo>
                  <a:lnTo>
                    <a:pt x="8196466" y="181406"/>
                  </a:lnTo>
                  <a:lnTo>
                    <a:pt x="8205140" y="183159"/>
                  </a:lnTo>
                  <a:lnTo>
                    <a:pt x="8213788" y="181406"/>
                  </a:lnTo>
                  <a:lnTo>
                    <a:pt x="8220862" y="176644"/>
                  </a:lnTo>
                  <a:lnTo>
                    <a:pt x="8225625" y="169583"/>
                  </a:lnTo>
                  <a:lnTo>
                    <a:pt x="8227365" y="160934"/>
                  </a:lnTo>
                  <a:close/>
                </a:path>
                <a:path w="15521305" h="300354">
                  <a:moveTo>
                    <a:pt x="8316315" y="160934"/>
                  </a:moveTo>
                  <a:lnTo>
                    <a:pt x="8314563" y="152273"/>
                  </a:lnTo>
                  <a:lnTo>
                    <a:pt x="8309800" y="145211"/>
                  </a:lnTo>
                  <a:lnTo>
                    <a:pt x="8302739" y="140449"/>
                  </a:lnTo>
                  <a:lnTo>
                    <a:pt x="8294040" y="138709"/>
                  </a:lnTo>
                  <a:lnTo>
                    <a:pt x="8285391" y="140449"/>
                  </a:lnTo>
                  <a:lnTo>
                    <a:pt x="8278330" y="145211"/>
                  </a:lnTo>
                  <a:lnTo>
                    <a:pt x="8273567" y="152273"/>
                  </a:lnTo>
                  <a:lnTo>
                    <a:pt x="8271815" y="160934"/>
                  </a:lnTo>
                  <a:lnTo>
                    <a:pt x="8273567" y="169583"/>
                  </a:lnTo>
                  <a:lnTo>
                    <a:pt x="8278330" y="176644"/>
                  </a:lnTo>
                  <a:lnTo>
                    <a:pt x="8285404" y="181406"/>
                  </a:lnTo>
                  <a:lnTo>
                    <a:pt x="8294090" y="183159"/>
                  </a:lnTo>
                  <a:lnTo>
                    <a:pt x="8302739" y="181406"/>
                  </a:lnTo>
                  <a:lnTo>
                    <a:pt x="8309800" y="176644"/>
                  </a:lnTo>
                  <a:lnTo>
                    <a:pt x="8314563" y="169583"/>
                  </a:lnTo>
                  <a:lnTo>
                    <a:pt x="8316315" y="160934"/>
                  </a:lnTo>
                  <a:close/>
                </a:path>
                <a:path w="15521305" h="300354">
                  <a:moveTo>
                    <a:pt x="8405254" y="160934"/>
                  </a:moveTo>
                  <a:lnTo>
                    <a:pt x="8403514" y="152273"/>
                  </a:lnTo>
                  <a:lnTo>
                    <a:pt x="8398751" y="145211"/>
                  </a:lnTo>
                  <a:lnTo>
                    <a:pt x="8391677" y="140449"/>
                  </a:lnTo>
                  <a:lnTo>
                    <a:pt x="8382990" y="138709"/>
                  </a:lnTo>
                  <a:lnTo>
                    <a:pt x="8374342" y="140449"/>
                  </a:lnTo>
                  <a:lnTo>
                    <a:pt x="8367268" y="145211"/>
                  </a:lnTo>
                  <a:lnTo>
                    <a:pt x="8362505" y="152273"/>
                  </a:lnTo>
                  <a:lnTo>
                    <a:pt x="8360765" y="160934"/>
                  </a:lnTo>
                  <a:lnTo>
                    <a:pt x="8362505" y="169583"/>
                  </a:lnTo>
                  <a:lnTo>
                    <a:pt x="8367281" y="176644"/>
                  </a:lnTo>
                  <a:lnTo>
                    <a:pt x="8374354" y="181406"/>
                  </a:lnTo>
                  <a:lnTo>
                    <a:pt x="8383029" y="183159"/>
                  </a:lnTo>
                  <a:lnTo>
                    <a:pt x="8391677" y="181406"/>
                  </a:lnTo>
                  <a:lnTo>
                    <a:pt x="8398751" y="176644"/>
                  </a:lnTo>
                  <a:lnTo>
                    <a:pt x="8403514" y="169583"/>
                  </a:lnTo>
                  <a:lnTo>
                    <a:pt x="8405254" y="160934"/>
                  </a:lnTo>
                  <a:close/>
                </a:path>
                <a:path w="15521305" h="300354">
                  <a:moveTo>
                    <a:pt x="8494204" y="160934"/>
                  </a:moveTo>
                  <a:lnTo>
                    <a:pt x="8492452" y="152273"/>
                  </a:lnTo>
                  <a:lnTo>
                    <a:pt x="8487689" y="145211"/>
                  </a:lnTo>
                  <a:lnTo>
                    <a:pt x="8480628" y="140449"/>
                  </a:lnTo>
                  <a:lnTo>
                    <a:pt x="8471929" y="138709"/>
                  </a:lnTo>
                  <a:lnTo>
                    <a:pt x="8463280" y="140449"/>
                  </a:lnTo>
                  <a:lnTo>
                    <a:pt x="8456219" y="145211"/>
                  </a:lnTo>
                  <a:lnTo>
                    <a:pt x="8451456" y="152273"/>
                  </a:lnTo>
                  <a:lnTo>
                    <a:pt x="8449704" y="160934"/>
                  </a:lnTo>
                  <a:lnTo>
                    <a:pt x="8451456" y="169583"/>
                  </a:lnTo>
                  <a:lnTo>
                    <a:pt x="8456219" y="176644"/>
                  </a:lnTo>
                  <a:lnTo>
                    <a:pt x="8463293" y="181406"/>
                  </a:lnTo>
                  <a:lnTo>
                    <a:pt x="8471979" y="183159"/>
                  </a:lnTo>
                  <a:lnTo>
                    <a:pt x="8480628" y="181406"/>
                  </a:lnTo>
                  <a:lnTo>
                    <a:pt x="8487689" y="176644"/>
                  </a:lnTo>
                  <a:lnTo>
                    <a:pt x="8492452" y="169583"/>
                  </a:lnTo>
                  <a:lnTo>
                    <a:pt x="8494204" y="160934"/>
                  </a:lnTo>
                  <a:close/>
                </a:path>
                <a:path w="15521305" h="300354">
                  <a:moveTo>
                    <a:pt x="8583143" y="160934"/>
                  </a:moveTo>
                  <a:lnTo>
                    <a:pt x="8581403" y="152273"/>
                  </a:lnTo>
                  <a:lnTo>
                    <a:pt x="8576640" y="145211"/>
                  </a:lnTo>
                  <a:lnTo>
                    <a:pt x="8569566" y="140449"/>
                  </a:lnTo>
                  <a:lnTo>
                    <a:pt x="8560879" y="138709"/>
                  </a:lnTo>
                  <a:lnTo>
                    <a:pt x="8552218" y="140449"/>
                  </a:lnTo>
                  <a:lnTo>
                    <a:pt x="8545157" y="145211"/>
                  </a:lnTo>
                  <a:lnTo>
                    <a:pt x="8540394" y="152273"/>
                  </a:lnTo>
                  <a:lnTo>
                    <a:pt x="8538654" y="160934"/>
                  </a:lnTo>
                  <a:lnTo>
                    <a:pt x="8540394" y="169583"/>
                  </a:lnTo>
                  <a:lnTo>
                    <a:pt x="8545170" y="176644"/>
                  </a:lnTo>
                  <a:lnTo>
                    <a:pt x="8552243" y="181406"/>
                  </a:lnTo>
                  <a:lnTo>
                    <a:pt x="8560918" y="183159"/>
                  </a:lnTo>
                  <a:lnTo>
                    <a:pt x="8569566" y="181406"/>
                  </a:lnTo>
                  <a:lnTo>
                    <a:pt x="8576640" y="176644"/>
                  </a:lnTo>
                  <a:lnTo>
                    <a:pt x="8581403" y="169583"/>
                  </a:lnTo>
                  <a:lnTo>
                    <a:pt x="8583143" y="160934"/>
                  </a:lnTo>
                  <a:close/>
                </a:path>
                <a:path w="15521305" h="300354">
                  <a:moveTo>
                    <a:pt x="8672093" y="160934"/>
                  </a:moveTo>
                  <a:lnTo>
                    <a:pt x="8670341" y="152273"/>
                  </a:lnTo>
                  <a:lnTo>
                    <a:pt x="8665578" y="145211"/>
                  </a:lnTo>
                  <a:lnTo>
                    <a:pt x="8658517" y="140449"/>
                  </a:lnTo>
                  <a:lnTo>
                    <a:pt x="8649818" y="138709"/>
                  </a:lnTo>
                  <a:lnTo>
                    <a:pt x="8641169" y="140449"/>
                  </a:lnTo>
                  <a:lnTo>
                    <a:pt x="8634108" y="145211"/>
                  </a:lnTo>
                  <a:lnTo>
                    <a:pt x="8629345" y="152273"/>
                  </a:lnTo>
                  <a:lnTo>
                    <a:pt x="8627593" y="160934"/>
                  </a:lnTo>
                  <a:lnTo>
                    <a:pt x="8629345" y="169583"/>
                  </a:lnTo>
                  <a:lnTo>
                    <a:pt x="8634108" y="176644"/>
                  </a:lnTo>
                  <a:lnTo>
                    <a:pt x="8641182" y="181406"/>
                  </a:lnTo>
                  <a:lnTo>
                    <a:pt x="8649868" y="183159"/>
                  </a:lnTo>
                  <a:lnTo>
                    <a:pt x="8658517" y="181406"/>
                  </a:lnTo>
                  <a:lnTo>
                    <a:pt x="8665578" y="176644"/>
                  </a:lnTo>
                  <a:lnTo>
                    <a:pt x="8670341" y="169583"/>
                  </a:lnTo>
                  <a:lnTo>
                    <a:pt x="8672093" y="160934"/>
                  </a:lnTo>
                  <a:close/>
                </a:path>
                <a:path w="15521305" h="300354">
                  <a:moveTo>
                    <a:pt x="8761031" y="160934"/>
                  </a:moveTo>
                  <a:lnTo>
                    <a:pt x="8759279" y="152273"/>
                  </a:lnTo>
                  <a:lnTo>
                    <a:pt x="8754516" y="145211"/>
                  </a:lnTo>
                  <a:lnTo>
                    <a:pt x="8747455" y="140449"/>
                  </a:lnTo>
                  <a:lnTo>
                    <a:pt x="8738768" y="138709"/>
                  </a:lnTo>
                  <a:lnTo>
                    <a:pt x="8730107" y="140449"/>
                  </a:lnTo>
                  <a:lnTo>
                    <a:pt x="8723046" y="145211"/>
                  </a:lnTo>
                  <a:lnTo>
                    <a:pt x="8718283" y="152273"/>
                  </a:lnTo>
                  <a:lnTo>
                    <a:pt x="8716543" y="160934"/>
                  </a:lnTo>
                  <a:lnTo>
                    <a:pt x="8718283" y="169583"/>
                  </a:lnTo>
                  <a:lnTo>
                    <a:pt x="8723058" y="176644"/>
                  </a:lnTo>
                  <a:lnTo>
                    <a:pt x="8730132" y="181406"/>
                  </a:lnTo>
                  <a:lnTo>
                    <a:pt x="8738806" y="183159"/>
                  </a:lnTo>
                  <a:lnTo>
                    <a:pt x="8747455" y="181406"/>
                  </a:lnTo>
                  <a:lnTo>
                    <a:pt x="8754516" y="176644"/>
                  </a:lnTo>
                  <a:lnTo>
                    <a:pt x="8759279" y="169583"/>
                  </a:lnTo>
                  <a:lnTo>
                    <a:pt x="8761031" y="160934"/>
                  </a:lnTo>
                  <a:close/>
                </a:path>
                <a:path w="15521305" h="300354">
                  <a:moveTo>
                    <a:pt x="8849982" y="160934"/>
                  </a:moveTo>
                  <a:lnTo>
                    <a:pt x="8848230" y="152273"/>
                  </a:lnTo>
                  <a:lnTo>
                    <a:pt x="8843467" y="145211"/>
                  </a:lnTo>
                  <a:lnTo>
                    <a:pt x="8836406" y="140449"/>
                  </a:lnTo>
                  <a:lnTo>
                    <a:pt x="8827706" y="138709"/>
                  </a:lnTo>
                  <a:lnTo>
                    <a:pt x="8819058" y="140449"/>
                  </a:lnTo>
                  <a:lnTo>
                    <a:pt x="8811997" y="145211"/>
                  </a:lnTo>
                  <a:lnTo>
                    <a:pt x="8807234" y="152273"/>
                  </a:lnTo>
                  <a:lnTo>
                    <a:pt x="8805481" y="160934"/>
                  </a:lnTo>
                  <a:lnTo>
                    <a:pt x="8807234" y="169583"/>
                  </a:lnTo>
                  <a:lnTo>
                    <a:pt x="8811997" y="176644"/>
                  </a:lnTo>
                  <a:lnTo>
                    <a:pt x="8819070" y="181406"/>
                  </a:lnTo>
                  <a:lnTo>
                    <a:pt x="8827757" y="183159"/>
                  </a:lnTo>
                  <a:lnTo>
                    <a:pt x="8836406" y="181406"/>
                  </a:lnTo>
                  <a:lnTo>
                    <a:pt x="8843467" y="176644"/>
                  </a:lnTo>
                  <a:lnTo>
                    <a:pt x="8848230" y="169583"/>
                  </a:lnTo>
                  <a:lnTo>
                    <a:pt x="8849982" y="160934"/>
                  </a:lnTo>
                  <a:close/>
                </a:path>
                <a:path w="15521305" h="300354">
                  <a:moveTo>
                    <a:pt x="8938920" y="160934"/>
                  </a:moveTo>
                  <a:lnTo>
                    <a:pt x="8937168" y="152273"/>
                  </a:lnTo>
                  <a:lnTo>
                    <a:pt x="8932405" y="145211"/>
                  </a:lnTo>
                  <a:lnTo>
                    <a:pt x="8925344" y="140449"/>
                  </a:lnTo>
                  <a:lnTo>
                    <a:pt x="8916657" y="138709"/>
                  </a:lnTo>
                  <a:lnTo>
                    <a:pt x="8907996" y="140449"/>
                  </a:lnTo>
                  <a:lnTo>
                    <a:pt x="8900935" y="145211"/>
                  </a:lnTo>
                  <a:lnTo>
                    <a:pt x="8896172" y="152273"/>
                  </a:lnTo>
                  <a:lnTo>
                    <a:pt x="8894432" y="160934"/>
                  </a:lnTo>
                  <a:lnTo>
                    <a:pt x="8896172" y="169583"/>
                  </a:lnTo>
                  <a:lnTo>
                    <a:pt x="8900935" y="176644"/>
                  </a:lnTo>
                  <a:lnTo>
                    <a:pt x="8908021" y="181406"/>
                  </a:lnTo>
                  <a:lnTo>
                    <a:pt x="8916695" y="183159"/>
                  </a:lnTo>
                  <a:lnTo>
                    <a:pt x="8925344" y="181406"/>
                  </a:lnTo>
                  <a:lnTo>
                    <a:pt x="8932405" y="176644"/>
                  </a:lnTo>
                  <a:lnTo>
                    <a:pt x="8937168" y="169583"/>
                  </a:lnTo>
                  <a:lnTo>
                    <a:pt x="8938920" y="160934"/>
                  </a:lnTo>
                  <a:close/>
                </a:path>
                <a:path w="15521305" h="300354">
                  <a:moveTo>
                    <a:pt x="9027858" y="160934"/>
                  </a:moveTo>
                  <a:lnTo>
                    <a:pt x="9026119" y="152273"/>
                  </a:lnTo>
                  <a:lnTo>
                    <a:pt x="9021356" y="145211"/>
                  </a:lnTo>
                  <a:lnTo>
                    <a:pt x="9014295" y="140449"/>
                  </a:lnTo>
                  <a:lnTo>
                    <a:pt x="9005595" y="138709"/>
                  </a:lnTo>
                  <a:lnTo>
                    <a:pt x="8996947" y="140449"/>
                  </a:lnTo>
                  <a:lnTo>
                    <a:pt x="8989873" y="145211"/>
                  </a:lnTo>
                  <a:lnTo>
                    <a:pt x="8985110" y="152273"/>
                  </a:lnTo>
                  <a:lnTo>
                    <a:pt x="8983370" y="160934"/>
                  </a:lnTo>
                  <a:lnTo>
                    <a:pt x="8985110" y="169583"/>
                  </a:lnTo>
                  <a:lnTo>
                    <a:pt x="8989885" y="176644"/>
                  </a:lnTo>
                  <a:lnTo>
                    <a:pt x="8996959" y="181406"/>
                  </a:lnTo>
                  <a:lnTo>
                    <a:pt x="9005633" y="183159"/>
                  </a:lnTo>
                  <a:lnTo>
                    <a:pt x="9014295" y="181406"/>
                  </a:lnTo>
                  <a:lnTo>
                    <a:pt x="9021356" y="176644"/>
                  </a:lnTo>
                  <a:lnTo>
                    <a:pt x="9026119" y="169583"/>
                  </a:lnTo>
                  <a:lnTo>
                    <a:pt x="9027858" y="160934"/>
                  </a:lnTo>
                  <a:close/>
                </a:path>
                <a:path w="15521305" h="300354">
                  <a:moveTo>
                    <a:pt x="9116809" y="160934"/>
                  </a:moveTo>
                  <a:lnTo>
                    <a:pt x="9115057" y="152273"/>
                  </a:lnTo>
                  <a:lnTo>
                    <a:pt x="9110294" y="145211"/>
                  </a:lnTo>
                  <a:lnTo>
                    <a:pt x="9103233" y="140449"/>
                  </a:lnTo>
                  <a:lnTo>
                    <a:pt x="9094533" y="138709"/>
                  </a:lnTo>
                  <a:lnTo>
                    <a:pt x="9085885" y="140449"/>
                  </a:lnTo>
                  <a:lnTo>
                    <a:pt x="9078824" y="145211"/>
                  </a:lnTo>
                  <a:lnTo>
                    <a:pt x="9074061" y="152273"/>
                  </a:lnTo>
                  <a:lnTo>
                    <a:pt x="9072308" y="160934"/>
                  </a:lnTo>
                  <a:lnTo>
                    <a:pt x="9074061" y="169583"/>
                  </a:lnTo>
                  <a:lnTo>
                    <a:pt x="9078824" y="176644"/>
                  </a:lnTo>
                  <a:lnTo>
                    <a:pt x="9085910" y="181406"/>
                  </a:lnTo>
                  <a:lnTo>
                    <a:pt x="9094584" y="183159"/>
                  </a:lnTo>
                  <a:lnTo>
                    <a:pt x="9103233" y="181406"/>
                  </a:lnTo>
                  <a:lnTo>
                    <a:pt x="9110294" y="176644"/>
                  </a:lnTo>
                  <a:lnTo>
                    <a:pt x="9115057" y="169583"/>
                  </a:lnTo>
                  <a:lnTo>
                    <a:pt x="9116809" y="160934"/>
                  </a:lnTo>
                  <a:close/>
                </a:path>
                <a:path w="15521305" h="300354">
                  <a:moveTo>
                    <a:pt x="9205747" y="160934"/>
                  </a:moveTo>
                  <a:lnTo>
                    <a:pt x="9204007" y="152273"/>
                  </a:lnTo>
                  <a:lnTo>
                    <a:pt x="9199245" y="145211"/>
                  </a:lnTo>
                  <a:lnTo>
                    <a:pt x="9192184" y="140449"/>
                  </a:lnTo>
                  <a:lnTo>
                    <a:pt x="9183484" y="138709"/>
                  </a:lnTo>
                  <a:lnTo>
                    <a:pt x="9174836" y="140449"/>
                  </a:lnTo>
                  <a:lnTo>
                    <a:pt x="9167762" y="145211"/>
                  </a:lnTo>
                  <a:lnTo>
                    <a:pt x="9162999" y="152273"/>
                  </a:lnTo>
                  <a:lnTo>
                    <a:pt x="9161259" y="160934"/>
                  </a:lnTo>
                  <a:lnTo>
                    <a:pt x="9162999" y="169583"/>
                  </a:lnTo>
                  <a:lnTo>
                    <a:pt x="9167774" y="176644"/>
                  </a:lnTo>
                  <a:lnTo>
                    <a:pt x="9174848" y="181406"/>
                  </a:lnTo>
                  <a:lnTo>
                    <a:pt x="9183522" y="183159"/>
                  </a:lnTo>
                  <a:lnTo>
                    <a:pt x="9192184" y="181406"/>
                  </a:lnTo>
                  <a:lnTo>
                    <a:pt x="9199245" y="176644"/>
                  </a:lnTo>
                  <a:lnTo>
                    <a:pt x="9204007" y="169583"/>
                  </a:lnTo>
                  <a:lnTo>
                    <a:pt x="9205747" y="160934"/>
                  </a:lnTo>
                  <a:close/>
                </a:path>
                <a:path w="15521305" h="300354">
                  <a:moveTo>
                    <a:pt x="9294698" y="160934"/>
                  </a:moveTo>
                  <a:lnTo>
                    <a:pt x="9292946" y="152273"/>
                  </a:lnTo>
                  <a:lnTo>
                    <a:pt x="9288183" y="145211"/>
                  </a:lnTo>
                  <a:lnTo>
                    <a:pt x="9281122" y="140449"/>
                  </a:lnTo>
                  <a:lnTo>
                    <a:pt x="9272422" y="138709"/>
                  </a:lnTo>
                  <a:lnTo>
                    <a:pt x="9263774" y="140449"/>
                  </a:lnTo>
                  <a:lnTo>
                    <a:pt x="9256712" y="145211"/>
                  </a:lnTo>
                  <a:lnTo>
                    <a:pt x="9251950" y="152273"/>
                  </a:lnTo>
                  <a:lnTo>
                    <a:pt x="9250197" y="160934"/>
                  </a:lnTo>
                  <a:lnTo>
                    <a:pt x="9251950" y="169583"/>
                  </a:lnTo>
                  <a:lnTo>
                    <a:pt x="9256712" y="176644"/>
                  </a:lnTo>
                  <a:lnTo>
                    <a:pt x="9263799" y="181406"/>
                  </a:lnTo>
                  <a:lnTo>
                    <a:pt x="9272473" y="183159"/>
                  </a:lnTo>
                  <a:lnTo>
                    <a:pt x="9281122" y="181406"/>
                  </a:lnTo>
                  <a:lnTo>
                    <a:pt x="9288183" y="176644"/>
                  </a:lnTo>
                  <a:lnTo>
                    <a:pt x="9292946" y="169583"/>
                  </a:lnTo>
                  <a:lnTo>
                    <a:pt x="9294698" y="160934"/>
                  </a:lnTo>
                  <a:close/>
                </a:path>
                <a:path w="15521305" h="300354">
                  <a:moveTo>
                    <a:pt x="9383636" y="160934"/>
                  </a:moveTo>
                  <a:lnTo>
                    <a:pt x="9381896" y="152273"/>
                  </a:lnTo>
                  <a:lnTo>
                    <a:pt x="9377134" y="145211"/>
                  </a:lnTo>
                  <a:lnTo>
                    <a:pt x="9370060" y="140449"/>
                  </a:lnTo>
                  <a:lnTo>
                    <a:pt x="9361373" y="138709"/>
                  </a:lnTo>
                  <a:lnTo>
                    <a:pt x="9352724" y="140449"/>
                  </a:lnTo>
                  <a:lnTo>
                    <a:pt x="9345651" y="145211"/>
                  </a:lnTo>
                  <a:lnTo>
                    <a:pt x="9340888" y="152273"/>
                  </a:lnTo>
                  <a:lnTo>
                    <a:pt x="9339148" y="160934"/>
                  </a:lnTo>
                  <a:lnTo>
                    <a:pt x="9340888" y="169583"/>
                  </a:lnTo>
                  <a:lnTo>
                    <a:pt x="9345663" y="176644"/>
                  </a:lnTo>
                  <a:lnTo>
                    <a:pt x="9352737" y="181406"/>
                  </a:lnTo>
                  <a:lnTo>
                    <a:pt x="9361411" y="183159"/>
                  </a:lnTo>
                  <a:lnTo>
                    <a:pt x="9370060" y="181406"/>
                  </a:lnTo>
                  <a:lnTo>
                    <a:pt x="9377134" y="176644"/>
                  </a:lnTo>
                  <a:lnTo>
                    <a:pt x="9381896" y="169583"/>
                  </a:lnTo>
                  <a:lnTo>
                    <a:pt x="9383636" y="160934"/>
                  </a:lnTo>
                  <a:close/>
                </a:path>
                <a:path w="15521305" h="300354">
                  <a:moveTo>
                    <a:pt x="9472587" y="160934"/>
                  </a:moveTo>
                  <a:lnTo>
                    <a:pt x="9470834" y="152273"/>
                  </a:lnTo>
                  <a:lnTo>
                    <a:pt x="9466072" y="145211"/>
                  </a:lnTo>
                  <a:lnTo>
                    <a:pt x="9459011" y="140449"/>
                  </a:lnTo>
                  <a:lnTo>
                    <a:pt x="9450311" y="138709"/>
                  </a:lnTo>
                  <a:lnTo>
                    <a:pt x="9441663" y="140449"/>
                  </a:lnTo>
                  <a:lnTo>
                    <a:pt x="9434601" y="145211"/>
                  </a:lnTo>
                  <a:lnTo>
                    <a:pt x="9429839" y="152273"/>
                  </a:lnTo>
                  <a:lnTo>
                    <a:pt x="9428086" y="160934"/>
                  </a:lnTo>
                  <a:lnTo>
                    <a:pt x="9429839" y="169583"/>
                  </a:lnTo>
                  <a:lnTo>
                    <a:pt x="9434601" y="176644"/>
                  </a:lnTo>
                  <a:lnTo>
                    <a:pt x="9441688" y="181406"/>
                  </a:lnTo>
                  <a:lnTo>
                    <a:pt x="9450362" y="183159"/>
                  </a:lnTo>
                  <a:lnTo>
                    <a:pt x="9459011" y="181406"/>
                  </a:lnTo>
                  <a:lnTo>
                    <a:pt x="9466072" y="176644"/>
                  </a:lnTo>
                  <a:lnTo>
                    <a:pt x="9470834" y="169583"/>
                  </a:lnTo>
                  <a:lnTo>
                    <a:pt x="9472587" y="160934"/>
                  </a:lnTo>
                  <a:close/>
                </a:path>
                <a:path w="15521305" h="300354">
                  <a:moveTo>
                    <a:pt x="9561525" y="160934"/>
                  </a:moveTo>
                  <a:lnTo>
                    <a:pt x="9559785" y="152273"/>
                  </a:lnTo>
                  <a:lnTo>
                    <a:pt x="9555023" y="145211"/>
                  </a:lnTo>
                  <a:lnTo>
                    <a:pt x="9547949" y="140449"/>
                  </a:lnTo>
                  <a:lnTo>
                    <a:pt x="9539262" y="138709"/>
                  </a:lnTo>
                  <a:lnTo>
                    <a:pt x="9530613" y="140449"/>
                  </a:lnTo>
                  <a:lnTo>
                    <a:pt x="9523539" y="145211"/>
                  </a:lnTo>
                  <a:lnTo>
                    <a:pt x="9518777" y="152273"/>
                  </a:lnTo>
                  <a:lnTo>
                    <a:pt x="9517037" y="160934"/>
                  </a:lnTo>
                  <a:lnTo>
                    <a:pt x="9518777" y="169583"/>
                  </a:lnTo>
                  <a:lnTo>
                    <a:pt x="9523552" y="176644"/>
                  </a:lnTo>
                  <a:lnTo>
                    <a:pt x="9530626" y="181406"/>
                  </a:lnTo>
                  <a:lnTo>
                    <a:pt x="9539300" y="183159"/>
                  </a:lnTo>
                  <a:lnTo>
                    <a:pt x="9547949" y="181406"/>
                  </a:lnTo>
                  <a:lnTo>
                    <a:pt x="9555023" y="176644"/>
                  </a:lnTo>
                  <a:lnTo>
                    <a:pt x="9559785" y="169583"/>
                  </a:lnTo>
                  <a:lnTo>
                    <a:pt x="9561525" y="160934"/>
                  </a:lnTo>
                  <a:close/>
                </a:path>
                <a:path w="15521305" h="300354">
                  <a:moveTo>
                    <a:pt x="9650476" y="160934"/>
                  </a:moveTo>
                  <a:lnTo>
                    <a:pt x="9648723" y="152273"/>
                  </a:lnTo>
                  <a:lnTo>
                    <a:pt x="9643961" y="145211"/>
                  </a:lnTo>
                  <a:lnTo>
                    <a:pt x="9636900" y="140449"/>
                  </a:lnTo>
                  <a:lnTo>
                    <a:pt x="9628200" y="138709"/>
                  </a:lnTo>
                  <a:lnTo>
                    <a:pt x="9619551" y="140449"/>
                  </a:lnTo>
                  <a:lnTo>
                    <a:pt x="9612490" y="145211"/>
                  </a:lnTo>
                  <a:lnTo>
                    <a:pt x="9607728" y="152273"/>
                  </a:lnTo>
                  <a:lnTo>
                    <a:pt x="9605975" y="160934"/>
                  </a:lnTo>
                  <a:lnTo>
                    <a:pt x="9607728" y="169583"/>
                  </a:lnTo>
                  <a:lnTo>
                    <a:pt x="9612490" y="176644"/>
                  </a:lnTo>
                  <a:lnTo>
                    <a:pt x="9619564" y="181406"/>
                  </a:lnTo>
                  <a:lnTo>
                    <a:pt x="9628251" y="183159"/>
                  </a:lnTo>
                  <a:lnTo>
                    <a:pt x="9636900" y="181406"/>
                  </a:lnTo>
                  <a:lnTo>
                    <a:pt x="9643961" y="176644"/>
                  </a:lnTo>
                  <a:lnTo>
                    <a:pt x="9648723" y="169583"/>
                  </a:lnTo>
                  <a:lnTo>
                    <a:pt x="9650476" y="160934"/>
                  </a:lnTo>
                  <a:close/>
                </a:path>
                <a:path w="15521305" h="300354">
                  <a:moveTo>
                    <a:pt x="9739414" y="160934"/>
                  </a:moveTo>
                  <a:lnTo>
                    <a:pt x="9737674" y="152273"/>
                  </a:lnTo>
                  <a:lnTo>
                    <a:pt x="9732912" y="145211"/>
                  </a:lnTo>
                  <a:lnTo>
                    <a:pt x="9725838" y="140449"/>
                  </a:lnTo>
                  <a:lnTo>
                    <a:pt x="9717151" y="138709"/>
                  </a:lnTo>
                  <a:lnTo>
                    <a:pt x="9708490" y="140449"/>
                  </a:lnTo>
                  <a:lnTo>
                    <a:pt x="9701428" y="145211"/>
                  </a:lnTo>
                  <a:lnTo>
                    <a:pt x="9696666" y="152273"/>
                  </a:lnTo>
                  <a:lnTo>
                    <a:pt x="9694926" y="160934"/>
                  </a:lnTo>
                  <a:lnTo>
                    <a:pt x="9696666" y="169583"/>
                  </a:lnTo>
                  <a:lnTo>
                    <a:pt x="9701441" y="176644"/>
                  </a:lnTo>
                  <a:lnTo>
                    <a:pt x="9708515" y="181406"/>
                  </a:lnTo>
                  <a:lnTo>
                    <a:pt x="9717189" y="183159"/>
                  </a:lnTo>
                  <a:lnTo>
                    <a:pt x="9725838" y="181406"/>
                  </a:lnTo>
                  <a:lnTo>
                    <a:pt x="9732912" y="176644"/>
                  </a:lnTo>
                  <a:lnTo>
                    <a:pt x="9737674" y="169583"/>
                  </a:lnTo>
                  <a:lnTo>
                    <a:pt x="9739414" y="160934"/>
                  </a:lnTo>
                  <a:close/>
                </a:path>
                <a:path w="15521305" h="300354">
                  <a:moveTo>
                    <a:pt x="9828365" y="160934"/>
                  </a:moveTo>
                  <a:lnTo>
                    <a:pt x="9826612" y="152273"/>
                  </a:lnTo>
                  <a:lnTo>
                    <a:pt x="9821850" y="145211"/>
                  </a:lnTo>
                  <a:lnTo>
                    <a:pt x="9814789" y="140449"/>
                  </a:lnTo>
                  <a:lnTo>
                    <a:pt x="9806089" y="138709"/>
                  </a:lnTo>
                  <a:lnTo>
                    <a:pt x="9797440" y="140449"/>
                  </a:lnTo>
                  <a:lnTo>
                    <a:pt x="9790379" y="145211"/>
                  </a:lnTo>
                  <a:lnTo>
                    <a:pt x="9785617" y="152273"/>
                  </a:lnTo>
                  <a:lnTo>
                    <a:pt x="9783864" y="160934"/>
                  </a:lnTo>
                  <a:lnTo>
                    <a:pt x="9785617" y="169583"/>
                  </a:lnTo>
                  <a:lnTo>
                    <a:pt x="9790379" y="176644"/>
                  </a:lnTo>
                  <a:lnTo>
                    <a:pt x="9797453" y="181406"/>
                  </a:lnTo>
                  <a:lnTo>
                    <a:pt x="9806140" y="183159"/>
                  </a:lnTo>
                  <a:lnTo>
                    <a:pt x="9814789" y="181406"/>
                  </a:lnTo>
                  <a:lnTo>
                    <a:pt x="9821850" y="176644"/>
                  </a:lnTo>
                  <a:lnTo>
                    <a:pt x="9826612" y="169583"/>
                  </a:lnTo>
                  <a:lnTo>
                    <a:pt x="9828365" y="160934"/>
                  </a:lnTo>
                  <a:close/>
                </a:path>
                <a:path w="15521305" h="300354">
                  <a:moveTo>
                    <a:pt x="9917303" y="160934"/>
                  </a:moveTo>
                  <a:lnTo>
                    <a:pt x="9915563" y="152273"/>
                  </a:lnTo>
                  <a:lnTo>
                    <a:pt x="9910801" y="145211"/>
                  </a:lnTo>
                  <a:lnTo>
                    <a:pt x="9903727" y="140449"/>
                  </a:lnTo>
                  <a:lnTo>
                    <a:pt x="9895040" y="138709"/>
                  </a:lnTo>
                  <a:lnTo>
                    <a:pt x="9886378" y="140449"/>
                  </a:lnTo>
                  <a:lnTo>
                    <a:pt x="9879317" y="145211"/>
                  </a:lnTo>
                  <a:lnTo>
                    <a:pt x="9874555" y="152273"/>
                  </a:lnTo>
                  <a:lnTo>
                    <a:pt x="9872815" y="160934"/>
                  </a:lnTo>
                  <a:lnTo>
                    <a:pt x="9874555" y="169583"/>
                  </a:lnTo>
                  <a:lnTo>
                    <a:pt x="9879330" y="176644"/>
                  </a:lnTo>
                  <a:lnTo>
                    <a:pt x="9886404" y="181406"/>
                  </a:lnTo>
                  <a:lnTo>
                    <a:pt x="9895078" y="183159"/>
                  </a:lnTo>
                  <a:lnTo>
                    <a:pt x="9903727" y="181406"/>
                  </a:lnTo>
                  <a:lnTo>
                    <a:pt x="9910801" y="176644"/>
                  </a:lnTo>
                  <a:lnTo>
                    <a:pt x="9915563" y="169583"/>
                  </a:lnTo>
                  <a:lnTo>
                    <a:pt x="9917303" y="160934"/>
                  </a:lnTo>
                  <a:close/>
                </a:path>
                <a:path w="15521305" h="300354">
                  <a:moveTo>
                    <a:pt x="10006254" y="160934"/>
                  </a:moveTo>
                  <a:lnTo>
                    <a:pt x="10004501" y="152273"/>
                  </a:lnTo>
                  <a:lnTo>
                    <a:pt x="9999739" y="145211"/>
                  </a:lnTo>
                  <a:lnTo>
                    <a:pt x="9992677" y="140449"/>
                  </a:lnTo>
                  <a:lnTo>
                    <a:pt x="9983978" y="138709"/>
                  </a:lnTo>
                  <a:lnTo>
                    <a:pt x="9975329" y="140449"/>
                  </a:lnTo>
                  <a:lnTo>
                    <a:pt x="9968268" y="145211"/>
                  </a:lnTo>
                  <a:lnTo>
                    <a:pt x="9963506" y="152273"/>
                  </a:lnTo>
                  <a:lnTo>
                    <a:pt x="9961753" y="160934"/>
                  </a:lnTo>
                  <a:lnTo>
                    <a:pt x="9963506" y="169583"/>
                  </a:lnTo>
                  <a:lnTo>
                    <a:pt x="9968268" y="176644"/>
                  </a:lnTo>
                  <a:lnTo>
                    <a:pt x="9975342" y="181406"/>
                  </a:lnTo>
                  <a:lnTo>
                    <a:pt x="9984029" y="183159"/>
                  </a:lnTo>
                  <a:lnTo>
                    <a:pt x="9992677" y="181406"/>
                  </a:lnTo>
                  <a:lnTo>
                    <a:pt x="9999739" y="176644"/>
                  </a:lnTo>
                  <a:lnTo>
                    <a:pt x="10004501" y="169583"/>
                  </a:lnTo>
                  <a:lnTo>
                    <a:pt x="10006254" y="160934"/>
                  </a:lnTo>
                  <a:close/>
                </a:path>
                <a:path w="15521305" h="300354">
                  <a:moveTo>
                    <a:pt x="10095192" y="160934"/>
                  </a:moveTo>
                  <a:lnTo>
                    <a:pt x="10093439" y="152273"/>
                  </a:lnTo>
                  <a:lnTo>
                    <a:pt x="10088677" y="145211"/>
                  </a:lnTo>
                  <a:lnTo>
                    <a:pt x="10081616" y="140449"/>
                  </a:lnTo>
                  <a:lnTo>
                    <a:pt x="10072929" y="138709"/>
                  </a:lnTo>
                  <a:lnTo>
                    <a:pt x="10064267" y="140449"/>
                  </a:lnTo>
                  <a:lnTo>
                    <a:pt x="10057206" y="145211"/>
                  </a:lnTo>
                  <a:lnTo>
                    <a:pt x="10052444" y="152273"/>
                  </a:lnTo>
                  <a:lnTo>
                    <a:pt x="10050704" y="160934"/>
                  </a:lnTo>
                  <a:lnTo>
                    <a:pt x="10052444" y="169583"/>
                  </a:lnTo>
                  <a:lnTo>
                    <a:pt x="10057219" y="176644"/>
                  </a:lnTo>
                  <a:lnTo>
                    <a:pt x="10064293" y="181406"/>
                  </a:lnTo>
                  <a:lnTo>
                    <a:pt x="10072967" y="183159"/>
                  </a:lnTo>
                  <a:lnTo>
                    <a:pt x="10081616" y="181406"/>
                  </a:lnTo>
                  <a:lnTo>
                    <a:pt x="10088677" y="176644"/>
                  </a:lnTo>
                  <a:lnTo>
                    <a:pt x="10093439" y="169583"/>
                  </a:lnTo>
                  <a:lnTo>
                    <a:pt x="10095192" y="160934"/>
                  </a:lnTo>
                  <a:close/>
                </a:path>
                <a:path w="15521305" h="300354">
                  <a:moveTo>
                    <a:pt x="10184130" y="160934"/>
                  </a:moveTo>
                  <a:lnTo>
                    <a:pt x="10182390" y="152273"/>
                  </a:lnTo>
                  <a:lnTo>
                    <a:pt x="10177628" y="145211"/>
                  </a:lnTo>
                  <a:lnTo>
                    <a:pt x="10170566" y="140449"/>
                  </a:lnTo>
                  <a:lnTo>
                    <a:pt x="10161867" y="138709"/>
                  </a:lnTo>
                  <a:lnTo>
                    <a:pt x="10153218" y="140449"/>
                  </a:lnTo>
                  <a:lnTo>
                    <a:pt x="10146157" y="145211"/>
                  </a:lnTo>
                  <a:lnTo>
                    <a:pt x="10141394" y="152273"/>
                  </a:lnTo>
                  <a:lnTo>
                    <a:pt x="10139642" y="160934"/>
                  </a:lnTo>
                  <a:lnTo>
                    <a:pt x="10141394" y="169583"/>
                  </a:lnTo>
                  <a:lnTo>
                    <a:pt x="10146157" y="176644"/>
                  </a:lnTo>
                  <a:lnTo>
                    <a:pt x="10153231" y="181406"/>
                  </a:lnTo>
                  <a:lnTo>
                    <a:pt x="10161905" y="183159"/>
                  </a:lnTo>
                  <a:lnTo>
                    <a:pt x="10170566" y="181406"/>
                  </a:lnTo>
                  <a:lnTo>
                    <a:pt x="10177628" y="176644"/>
                  </a:lnTo>
                  <a:lnTo>
                    <a:pt x="10182390" y="169583"/>
                  </a:lnTo>
                  <a:lnTo>
                    <a:pt x="10184130" y="160934"/>
                  </a:lnTo>
                  <a:close/>
                </a:path>
                <a:path w="15521305" h="300354">
                  <a:moveTo>
                    <a:pt x="10273081" y="160934"/>
                  </a:moveTo>
                  <a:lnTo>
                    <a:pt x="10271328" y="152273"/>
                  </a:lnTo>
                  <a:lnTo>
                    <a:pt x="10266566" y="145211"/>
                  </a:lnTo>
                  <a:lnTo>
                    <a:pt x="10259504" y="140449"/>
                  </a:lnTo>
                  <a:lnTo>
                    <a:pt x="10250805" y="138709"/>
                  </a:lnTo>
                  <a:lnTo>
                    <a:pt x="10242156" y="140449"/>
                  </a:lnTo>
                  <a:lnTo>
                    <a:pt x="10235095" y="145211"/>
                  </a:lnTo>
                  <a:lnTo>
                    <a:pt x="10230333" y="152273"/>
                  </a:lnTo>
                  <a:lnTo>
                    <a:pt x="10228580" y="160934"/>
                  </a:lnTo>
                  <a:lnTo>
                    <a:pt x="10230333" y="169583"/>
                  </a:lnTo>
                  <a:lnTo>
                    <a:pt x="10235095" y="176644"/>
                  </a:lnTo>
                  <a:lnTo>
                    <a:pt x="10242182" y="181406"/>
                  </a:lnTo>
                  <a:lnTo>
                    <a:pt x="10250856" y="183159"/>
                  </a:lnTo>
                  <a:lnTo>
                    <a:pt x="10259504" y="181406"/>
                  </a:lnTo>
                  <a:lnTo>
                    <a:pt x="10266566" y="176644"/>
                  </a:lnTo>
                  <a:lnTo>
                    <a:pt x="10271328" y="169583"/>
                  </a:lnTo>
                  <a:lnTo>
                    <a:pt x="10273081" y="160934"/>
                  </a:lnTo>
                  <a:close/>
                </a:path>
                <a:path w="15521305" h="300354">
                  <a:moveTo>
                    <a:pt x="10362019" y="160934"/>
                  </a:moveTo>
                  <a:lnTo>
                    <a:pt x="10360279" y="152273"/>
                  </a:lnTo>
                  <a:lnTo>
                    <a:pt x="10355516" y="145211"/>
                  </a:lnTo>
                  <a:lnTo>
                    <a:pt x="10348455" y="140449"/>
                  </a:lnTo>
                  <a:lnTo>
                    <a:pt x="10339756" y="138709"/>
                  </a:lnTo>
                  <a:lnTo>
                    <a:pt x="10331107" y="140449"/>
                  </a:lnTo>
                  <a:lnTo>
                    <a:pt x="10324033" y="145211"/>
                  </a:lnTo>
                  <a:lnTo>
                    <a:pt x="10319271" y="152273"/>
                  </a:lnTo>
                  <a:lnTo>
                    <a:pt x="10317531" y="160934"/>
                  </a:lnTo>
                  <a:lnTo>
                    <a:pt x="10319271" y="169583"/>
                  </a:lnTo>
                  <a:lnTo>
                    <a:pt x="10324046" y="176644"/>
                  </a:lnTo>
                  <a:lnTo>
                    <a:pt x="10331120" y="181406"/>
                  </a:lnTo>
                  <a:lnTo>
                    <a:pt x="10339794" y="183159"/>
                  </a:lnTo>
                  <a:lnTo>
                    <a:pt x="10348455" y="181406"/>
                  </a:lnTo>
                  <a:lnTo>
                    <a:pt x="10355516" y="176644"/>
                  </a:lnTo>
                  <a:lnTo>
                    <a:pt x="10360279" y="169583"/>
                  </a:lnTo>
                  <a:lnTo>
                    <a:pt x="10362019" y="160934"/>
                  </a:lnTo>
                  <a:close/>
                </a:path>
                <a:path w="15521305" h="300354">
                  <a:moveTo>
                    <a:pt x="10450970" y="160934"/>
                  </a:moveTo>
                  <a:lnTo>
                    <a:pt x="10449217" y="152273"/>
                  </a:lnTo>
                  <a:lnTo>
                    <a:pt x="10444455" y="145211"/>
                  </a:lnTo>
                  <a:lnTo>
                    <a:pt x="10437393" y="140449"/>
                  </a:lnTo>
                  <a:lnTo>
                    <a:pt x="10428694" y="138709"/>
                  </a:lnTo>
                  <a:lnTo>
                    <a:pt x="10420045" y="140449"/>
                  </a:lnTo>
                  <a:lnTo>
                    <a:pt x="10412984" y="145211"/>
                  </a:lnTo>
                  <a:lnTo>
                    <a:pt x="10408221" y="152273"/>
                  </a:lnTo>
                  <a:lnTo>
                    <a:pt x="10406469" y="160934"/>
                  </a:lnTo>
                  <a:lnTo>
                    <a:pt x="10408221" y="169583"/>
                  </a:lnTo>
                  <a:lnTo>
                    <a:pt x="10412984" y="176644"/>
                  </a:lnTo>
                  <a:lnTo>
                    <a:pt x="10420071" y="181406"/>
                  </a:lnTo>
                  <a:lnTo>
                    <a:pt x="10428745" y="183159"/>
                  </a:lnTo>
                  <a:lnTo>
                    <a:pt x="10437393" y="181406"/>
                  </a:lnTo>
                  <a:lnTo>
                    <a:pt x="10444455" y="176644"/>
                  </a:lnTo>
                  <a:lnTo>
                    <a:pt x="10449217" y="169583"/>
                  </a:lnTo>
                  <a:lnTo>
                    <a:pt x="10450970" y="160934"/>
                  </a:lnTo>
                  <a:close/>
                </a:path>
                <a:path w="15521305" h="300354">
                  <a:moveTo>
                    <a:pt x="10539908" y="160934"/>
                  </a:moveTo>
                  <a:lnTo>
                    <a:pt x="10538168" y="152273"/>
                  </a:lnTo>
                  <a:lnTo>
                    <a:pt x="10533405" y="145211"/>
                  </a:lnTo>
                  <a:lnTo>
                    <a:pt x="10526331" y="140449"/>
                  </a:lnTo>
                  <a:lnTo>
                    <a:pt x="10517645" y="138709"/>
                  </a:lnTo>
                  <a:lnTo>
                    <a:pt x="10508996" y="140449"/>
                  </a:lnTo>
                  <a:lnTo>
                    <a:pt x="10501922" y="145211"/>
                  </a:lnTo>
                  <a:lnTo>
                    <a:pt x="10497160" y="152273"/>
                  </a:lnTo>
                  <a:lnTo>
                    <a:pt x="10495420" y="160934"/>
                  </a:lnTo>
                  <a:lnTo>
                    <a:pt x="10497160" y="169583"/>
                  </a:lnTo>
                  <a:lnTo>
                    <a:pt x="10501935" y="176644"/>
                  </a:lnTo>
                  <a:lnTo>
                    <a:pt x="10509009" y="181406"/>
                  </a:lnTo>
                  <a:lnTo>
                    <a:pt x="10517683" y="183159"/>
                  </a:lnTo>
                  <a:lnTo>
                    <a:pt x="10526331" y="181406"/>
                  </a:lnTo>
                  <a:lnTo>
                    <a:pt x="10533405" y="176644"/>
                  </a:lnTo>
                  <a:lnTo>
                    <a:pt x="10538168" y="169583"/>
                  </a:lnTo>
                  <a:lnTo>
                    <a:pt x="10539908" y="160934"/>
                  </a:lnTo>
                  <a:close/>
                </a:path>
                <a:path w="15521305" h="300354">
                  <a:moveTo>
                    <a:pt x="10628859" y="160934"/>
                  </a:moveTo>
                  <a:lnTo>
                    <a:pt x="10627106" y="152273"/>
                  </a:lnTo>
                  <a:lnTo>
                    <a:pt x="10622344" y="145211"/>
                  </a:lnTo>
                  <a:lnTo>
                    <a:pt x="10615282" y="140449"/>
                  </a:lnTo>
                  <a:lnTo>
                    <a:pt x="10606583" y="138709"/>
                  </a:lnTo>
                  <a:lnTo>
                    <a:pt x="10597934" y="140449"/>
                  </a:lnTo>
                  <a:lnTo>
                    <a:pt x="10590873" y="145211"/>
                  </a:lnTo>
                  <a:lnTo>
                    <a:pt x="10586110" y="152273"/>
                  </a:lnTo>
                  <a:lnTo>
                    <a:pt x="10584358" y="160934"/>
                  </a:lnTo>
                  <a:lnTo>
                    <a:pt x="10586110" y="169583"/>
                  </a:lnTo>
                  <a:lnTo>
                    <a:pt x="10590873" y="176644"/>
                  </a:lnTo>
                  <a:lnTo>
                    <a:pt x="10597960" y="181406"/>
                  </a:lnTo>
                  <a:lnTo>
                    <a:pt x="10606634" y="183159"/>
                  </a:lnTo>
                  <a:lnTo>
                    <a:pt x="10615282" y="181406"/>
                  </a:lnTo>
                  <a:lnTo>
                    <a:pt x="10622344" y="176644"/>
                  </a:lnTo>
                  <a:lnTo>
                    <a:pt x="10627106" y="169583"/>
                  </a:lnTo>
                  <a:lnTo>
                    <a:pt x="10628859" y="160934"/>
                  </a:lnTo>
                  <a:close/>
                </a:path>
                <a:path w="15521305" h="300354">
                  <a:moveTo>
                    <a:pt x="10717797" y="160934"/>
                  </a:moveTo>
                  <a:lnTo>
                    <a:pt x="10716057" y="152273"/>
                  </a:lnTo>
                  <a:lnTo>
                    <a:pt x="10711294" y="145211"/>
                  </a:lnTo>
                  <a:lnTo>
                    <a:pt x="10704220" y="140449"/>
                  </a:lnTo>
                  <a:lnTo>
                    <a:pt x="10695534" y="138709"/>
                  </a:lnTo>
                  <a:lnTo>
                    <a:pt x="10686885" y="140449"/>
                  </a:lnTo>
                  <a:lnTo>
                    <a:pt x="10679811" y="145211"/>
                  </a:lnTo>
                  <a:lnTo>
                    <a:pt x="10675049" y="152273"/>
                  </a:lnTo>
                  <a:lnTo>
                    <a:pt x="10673309" y="160934"/>
                  </a:lnTo>
                  <a:lnTo>
                    <a:pt x="10675049" y="169583"/>
                  </a:lnTo>
                  <a:lnTo>
                    <a:pt x="10679824" y="176644"/>
                  </a:lnTo>
                  <a:lnTo>
                    <a:pt x="10686898" y="181406"/>
                  </a:lnTo>
                  <a:lnTo>
                    <a:pt x="10695572" y="183159"/>
                  </a:lnTo>
                  <a:lnTo>
                    <a:pt x="10704220" y="181406"/>
                  </a:lnTo>
                  <a:lnTo>
                    <a:pt x="10711294" y="176644"/>
                  </a:lnTo>
                  <a:lnTo>
                    <a:pt x="10716057" y="169583"/>
                  </a:lnTo>
                  <a:lnTo>
                    <a:pt x="10717797" y="160934"/>
                  </a:lnTo>
                  <a:close/>
                </a:path>
                <a:path w="15521305" h="300354">
                  <a:moveTo>
                    <a:pt x="10806748" y="160934"/>
                  </a:moveTo>
                  <a:lnTo>
                    <a:pt x="10804995" y="152273"/>
                  </a:lnTo>
                  <a:lnTo>
                    <a:pt x="10800232" y="145211"/>
                  </a:lnTo>
                  <a:lnTo>
                    <a:pt x="10793171" y="140449"/>
                  </a:lnTo>
                  <a:lnTo>
                    <a:pt x="10784472" y="138709"/>
                  </a:lnTo>
                  <a:lnTo>
                    <a:pt x="10775823" y="140449"/>
                  </a:lnTo>
                  <a:lnTo>
                    <a:pt x="10768762" y="145211"/>
                  </a:lnTo>
                  <a:lnTo>
                    <a:pt x="10763999" y="152273"/>
                  </a:lnTo>
                  <a:lnTo>
                    <a:pt x="10762247" y="160934"/>
                  </a:lnTo>
                  <a:lnTo>
                    <a:pt x="10763999" y="169583"/>
                  </a:lnTo>
                  <a:lnTo>
                    <a:pt x="10768762" y="176644"/>
                  </a:lnTo>
                  <a:lnTo>
                    <a:pt x="10775836" y="181406"/>
                  </a:lnTo>
                  <a:lnTo>
                    <a:pt x="10784523" y="183159"/>
                  </a:lnTo>
                  <a:lnTo>
                    <a:pt x="10793171" y="181406"/>
                  </a:lnTo>
                  <a:lnTo>
                    <a:pt x="10800232" y="176644"/>
                  </a:lnTo>
                  <a:lnTo>
                    <a:pt x="10804995" y="169583"/>
                  </a:lnTo>
                  <a:lnTo>
                    <a:pt x="10806748" y="160934"/>
                  </a:lnTo>
                  <a:close/>
                </a:path>
                <a:path w="15521305" h="300354">
                  <a:moveTo>
                    <a:pt x="10895686" y="160934"/>
                  </a:moveTo>
                  <a:lnTo>
                    <a:pt x="10893946" y="152273"/>
                  </a:lnTo>
                  <a:lnTo>
                    <a:pt x="10889183" y="145211"/>
                  </a:lnTo>
                  <a:lnTo>
                    <a:pt x="10882109" y="140449"/>
                  </a:lnTo>
                  <a:lnTo>
                    <a:pt x="10873423" y="138709"/>
                  </a:lnTo>
                  <a:lnTo>
                    <a:pt x="10864774" y="140449"/>
                  </a:lnTo>
                  <a:lnTo>
                    <a:pt x="10857700" y="145211"/>
                  </a:lnTo>
                  <a:lnTo>
                    <a:pt x="10852937" y="152273"/>
                  </a:lnTo>
                  <a:lnTo>
                    <a:pt x="10851198" y="160934"/>
                  </a:lnTo>
                  <a:lnTo>
                    <a:pt x="10852937" y="169583"/>
                  </a:lnTo>
                  <a:lnTo>
                    <a:pt x="10857713" y="176644"/>
                  </a:lnTo>
                  <a:lnTo>
                    <a:pt x="10864787" y="181406"/>
                  </a:lnTo>
                  <a:lnTo>
                    <a:pt x="10873461" y="183159"/>
                  </a:lnTo>
                  <a:lnTo>
                    <a:pt x="10882109" y="181406"/>
                  </a:lnTo>
                  <a:lnTo>
                    <a:pt x="10889183" y="176644"/>
                  </a:lnTo>
                  <a:lnTo>
                    <a:pt x="10893946" y="169583"/>
                  </a:lnTo>
                  <a:lnTo>
                    <a:pt x="10895686" y="160934"/>
                  </a:lnTo>
                  <a:close/>
                </a:path>
                <a:path w="15521305" h="300354">
                  <a:moveTo>
                    <a:pt x="10984636" y="160934"/>
                  </a:moveTo>
                  <a:lnTo>
                    <a:pt x="10982884" y="152273"/>
                  </a:lnTo>
                  <a:lnTo>
                    <a:pt x="10978121" y="145211"/>
                  </a:lnTo>
                  <a:lnTo>
                    <a:pt x="10971060" y="140449"/>
                  </a:lnTo>
                  <a:lnTo>
                    <a:pt x="10962361" y="138709"/>
                  </a:lnTo>
                  <a:lnTo>
                    <a:pt x="10953712" y="140449"/>
                  </a:lnTo>
                  <a:lnTo>
                    <a:pt x="10946651" y="145211"/>
                  </a:lnTo>
                  <a:lnTo>
                    <a:pt x="10941888" y="152273"/>
                  </a:lnTo>
                  <a:lnTo>
                    <a:pt x="10940136" y="160934"/>
                  </a:lnTo>
                  <a:lnTo>
                    <a:pt x="10941888" y="169583"/>
                  </a:lnTo>
                  <a:lnTo>
                    <a:pt x="10946651" y="176644"/>
                  </a:lnTo>
                  <a:lnTo>
                    <a:pt x="10953725" y="181406"/>
                  </a:lnTo>
                  <a:lnTo>
                    <a:pt x="10962411" y="183159"/>
                  </a:lnTo>
                  <a:lnTo>
                    <a:pt x="10971060" y="181406"/>
                  </a:lnTo>
                  <a:lnTo>
                    <a:pt x="10978121" y="176644"/>
                  </a:lnTo>
                  <a:lnTo>
                    <a:pt x="10982884" y="169583"/>
                  </a:lnTo>
                  <a:lnTo>
                    <a:pt x="10984636" y="160934"/>
                  </a:lnTo>
                  <a:close/>
                </a:path>
                <a:path w="15521305" h="300354">
                  <a:moveTo>
                    <a:pt x="11073575" y="160934"/>
                  </a:moveTo>
                  <a:lnTo>
                    <a:pt x="11071835" y="152273"/>
                  </a:lnTo>
                  <a:lnTo>
                    <a:pt x="11067072" y="145211"/>
                  </a:lnTo>
                  <a:lnTo>
                    <a:pt x="11059998" y="140449"/>
                  </a:lnTo>
                  <a:lnTo>
                    <a:pt x="11051311" y="138709"/>
                  </a:lnTo>
                  <a:lnTo>
                    <a:pt x="11042650" y="140449"/>
                  </a:lnTo>
                  <a:lnTo>
                    <a:pt x="11035589" y="145211"/>
                  </a:lnTo>
                  <a:lnTo>
                    <a:pt x="11030826" y="152273"/>
                  </a:lnTo>
                  <a:lnTo>
                    <a:pt x="11029086" y="160934"/>
                  </a:lnTo>
                  <a:lnTo>
                    <a:pt x="11030826" y="169583"/>
                  </a:lnTo>
                  <a:lnTo>
                    <a:pt x="11035602" y="176644"/>
                  </a:lnTo>
                  <a:lnTo>
                    <a:pt x="11042675" y="181406"/>
                  </a:lnTo>
                  <a:lnTo>
                    <a:pt x="11051350" y="183159"/>
                  </a:lnTo>
                  <a:lnTo>
                    <a:pt x="11059998" y="181406"/>
                  </a:lnTo>
                  <a:lnTo>
                    <a:pt x="11067072" y="176644"/>
                  </a:lnTo>
                  <a:lnTo>
                    <a:pt x="11071835" y="169583"/>
                  </a:lnTo>
                  <a:lnTo>
                    <a:pt x="11073575" y="160934"/>
                  </a:lnTo>
                  <a:close/>
                </a:path>
                <a:path w="15521305" h="300354">
                  <a:moveTo>
                    <a:pt x="11162525" y="160934"/>
                  </a:moveTo>
                  <a:lnTo>
                    <a:pt x="11160773" y="152273"/>
                  </a:lnTo>
                  <a:lnTo>
                    <a:pt x="11156010" y="145211"/>
                  </a:lnTo>
                  <a:lnTo>
                    <a:pt x="11148949" y="140449"/>
                  </a:lnTo>
                  <a:lnTo>
                    <a:pt x="11140250" y="138709"/>
                  </a:lnTo>
                  <a:lnTo>
                    <a:pt x="11131601" y="140449"/>
                  </a:lnTo>
                  <a:lnTo>
                    <a:pt x="11124540" y="145211"/>
                  </a:lnTo>
                  <a:lnTo>
                    <a:pt x="11119777" y="152273"/>
                  </a:lnTo>
                  <a:lnTo>
                    <a:pt x="11118025" y="160934"/>
                  </a:lnTo>
                  <a:lnTo>
                    <a:pt x="11119777" y="169583"/>
                  </a:lnTo>
                  <a:lnTo>
                    <a:pt x="11124540" y="176644"/>
                  </a:lnTo>
                  <a:lnTo>
                    <a:pt x="11131614" y="181406"/>
                  </a:lnTo>
                  <a:lnTo>
                    <a:pt x="11140300" y="183159"/>
                  </a:lnTo>
                  <a:lnTo>
                    <a:pt x="11148949" y="181406"/>
                  </a:lnTo>
                  <a:lnTo>
                    <a:pt x="11156010" y="176644"/>
                  </a:lnTo>
                  <a:lnTo>
                    <a:pt x="11160773" y="169583"/>
                  </a:lnTo>
                  <a:lnTo>
                    <a:pt x="11162525" y="160934"/>
                  </a:lnTo>
                  <a:close/>
                </a:path>
                <a:path w="15521305" h="300354">
                  <a:moveTo>
                    <a:pt x="11251476" y="160934"/>
                  </a:moveTo>
                  <a:lnTo>
                    <a:pt x="11249724" y="152273"/>
                  </a:lnTo>
                  <a:lnTo>
                    <a:pt x="11244961" y="145211"/>
                  </a:lnTo>
                  <a:lnTo>
                    <a:pt x="11237887" y="140449"/>
                  </a:lnTo>
                  <a:lnTo>
                    <a:pt x="11229200" y="138709"/>
                  </a:lnTo>
                  <a:lnTo>
                    <a:pt x="11220539" y="140449"/>
                  </a:lnTo>
                  <a:lnTo>
                    <a:pt x="11213478" y="145211"/>
                  </a:lnTo>
                  <a:lnTo>
                    <a:pt x="11208715" y="152273"/>
                  </a:lnTo>
                  <a:lnTo>
                    <a:pt x="11206975" y="160934"/>
                  </a:lnTo>
                  <a:lnTo>
                    <a:pt x="11208715" y="169583"/>
                  </a:lnTo>
                  <a:lnTo>
                    <a:pt x="11213490" y="176644"/>
                  </a:lnTo>
                  <a:lnTo>
                    <a:pt x="11220564" y="181406"/>
                  </a:lnTo>
                  <a:lnTo>
                    <a:pt x="11229251" y="183159"/>
                  </a:lnTo>
                  <a:lnTo>
                    <a:pt x="11237887" y="181406"/>
                  </a:lnTo>
                  <a:lnTo>
                    <a:pt x="11244961" y="176644"/>
                  </a:lnTo>
                  <a:lnTo>
                    <a:pt x="11249724" y="169583"/>
                  </a:lnTo>
                  <a:lnTo>
                    <a:pt x="11251476" y="160934"/>
                  </a:lnTo>
                  <a:close/>
                </a:path>
                <a:path w="15521305" h="300354">
                  <a:moveTo>
                    <a:pt x="11340414" y="160934"/>
                  </a:moveTo>
                  <a:lnTo>
                    <a:pt x="11338662" y="152273"/>
                  </a:lnTo>
                  <a:lnTo>
                    <a:pt x="11333899" y="145211"/>
                  </a:lnTo>
                  <a:lnTo>
                    <a:pt x="11326838" y="140449"/>
                  </a:lnTo>
                  <a:lnTo>
                    <a:pt x="11318151" y="138709"/>
                  </a:lnTo>
                  <a:lnTo>
                    <a:pt x="11309490" y="140449"/>
                  </a:lnTo>
                  <a:lnTo>
                    <a:pt x="11302429" y="145211"/>
                  </a:lnTo>
                  <a:lnTo>
                    <a:pt x="11297666" y="152273"/>
                  </a:lnTo>
                  <a:lnTo>
                    <a:pt x="11295926" y="160934"/>
                  </a:lnTo>
                  <a:lnTo>
                    <a:pt x="11297666" y="169583"/>
                  </a:lnTo>
                  <a:lnTo>
                    <a:pt x="11302429" y="176644"/>
                  </a:lnTo>
                  <a:lnTo>
                    <a:pt x="11309502" y="181406"/>
                  </a:lnTo>
                  <a:lnTo>
                    <a:pt x="11318189" y="183159"/>
                  </a:lnTo>
                  <a:lnTo>
                    <a:pt x="11326838" y="181406"/>
                  </a:lnTo>
                  <a:lnTo>
                    <a:pt x="11333899" y="176644"/>
                  </a:lnTo>
                  <a:lnTo>
                    <a:pt x="11338662" y="169583"/>
                  </a:lnTo>
                  <a:lnTo>
                    <a:pt x="11340414" y="160934"/>
                  </a:lnTo>
                  <a:close/>
                </a:path>
                <a:path w="15521305" h="300354">
                  <a:moveTo>
                    <a:pt x="11429352" y="160934"/>
                  </a:moveTo>
                  <a:lnTo>
                    <a:pt x="11427600" y="152273"/>
                  </a:lnTo>
                  <a:lnTo>
                    <a:pt x="11422837" y="145211"/>
                  </a:lnTo>
                  <a:lnTo>
                    <a:pt x="11415776" y="140449"/>
                  </a:lnTo>
                  <a:lnTo>
                    <a:pt x="11407089" y="138709"/>
                  </a:lnTo>
                  <a:lnTo>
                    <a:pt x="11398428" y="140449"/>
                  </a:lnTo>
                  <a:lnTo>
                    <a:pt x="11391367" y="145211"/>
                  </a:lnTo>
                  <a:lnTo>
                    <a:pt x="11386604" y="152273"/>
                  </a:lnTo>
                  <a:lnTo>
                    <a:pt x="11384864" y="160934"/>
                  </a:lnTo>
                  <a:lnTo>
                    <a:pt x="11386604" y="169583"/>
                  </a:lnTo>
                  <a:lnTo>
                    <a:pt x="11391367" y="176644"/>
                  </a:lnTo>
                  <a:lnTo>
                    <a:pt x="11398441" y="181406"/>
                  </a:lnTo>
                  <a:lnTo>
                    <a:pt x="11407127" y="183159"/>
                  </a:lnTo>
                  <a:lnTo>
                    <a:pt x="11415776" y="181406"/>
                  </a:lnTo>
                  <a:lnTo>
                    <a:pt x="11422837" y="176644"/>
                  </a:lnTo>
                  <a:lnTo>
                    <a:pt x="11427600" y="169583"/>
                  </a:lnTo>
                  <a:lnTo>
                    <a:pt x="11429352" y="160934"/>
                  </a:lnTo>
                  <a:close/>
                </a:path>
                <a:path w="15521305" h="300354">
                  <a:moveTo>
                    <a:pt x="11518303" y="160934"/>
                  </a:moveTo>
                  <a:lnTo>
                    <a:pt x="11516551" y="152273"/>
                  </a:lnTo>
                  <a:lnTo>
                    <a:pt x="11511788" y="145211"/>
                  </a:lnTo>
                  <a:lnTo>
                    <a:pt x="11504714" y="140449"/>
                  </a:lnTo>
                  <a:lnTo>
                    <a:pt x="11496027" y="138709"/>
                  </a:lnTo>
                  <a:lnTo>
                    <a:pt x="11487379" y="140449"/>
                  </a:lnTo>
                  <a:lnTo>
                    <a:pt x="11480305" y="145211"/>
                  </a:lnTo>
                  <a:lnTo>
                    <a:pt x="11475542" y="152273"/>
                  </a:lnTo>
                  <a:lnTo>
                    <a:pt x="11473802" y="160934"/>
                  </a:lnTo>
                  <a:lnTo>
                    <a:pt x="11475542" y="169583"/>
                  </a:lnTo>
                  <a:lnTo>
                    <a:pt x="11480317" y="176644"/>
                  </a:lnTo>
                  <a:lnTo>
                    <a:pt x="11487391" y="181406"/>
                  </a:lnTo>
                  <a:lnTo>
                    <a:pt x="11496078" y="183159"/>
                  </a:lnTo>
                  <a:lnTo>
                    <a:pt x="11504714" y="181406"/>
                  </a:lnTo>
                  <a:lnTo>
                    <a:pt x="11511788" y="176644"/>
                  </a:lnTo>
                  <a:lnTo>
                    <a:pt x="11516551" y="169583"/>
                  </a:lnTo>
                  <a:lnTo>
                    <a:pt x="11518303" y="160934"/>
                  </a:lnTo>
                  <a:close/>
                </a:path>
                <a:path w="15521305" h="300354">
                  <a:moveTo>
                    <a:pt x="11607229" y="160934"/>
                  </a:moveTo>
                  <a:lnTo>
                    <a:pt x="11605489" y="152273"/>
                  </a:lnTo>
                  <a:lnTo>
                    <a:pt x="11600726" y="145211"/>
                  </a:lnTo>
                  <a:lnTo>
                    <a:pt x="11593665" y="140449"/>
                  </a:lnTo>
                  <a:lnTo>
                    <a:pt x="11584978" y="138709"/>
                  </a:lnTo>
                  <a:lnTo>
                    <a:pt x="11576317" y="140449"/>
                  </a:lnTo>
                  <a:lnTo>
                    <a:pt x="11569256" y="145211"/>
                  </a:lnTo>
                  <a:lnTo>
                    <a:pt x="11564493" y="152273"/>
                  </a:lnTo>
                  <a:lnTo>
                    <a:pt x="11562753" y="160934"/>
                  </a:lnTo>
                  <a:lnTo>
                    <a:pt x="11564493" y="169583"/>
                  </a:lnTo>
                  <a:lnTo>
                    <a:pt x="11569256" y="176644"/>
                  </a:lnTo>
                  <a:lnTo>
                    <a:pt x="11576329" y="181406"/>
                  </a:lnTo>
                  <a:lnTo>
                    <a:pt x="11585004" y="183159"/>
                  </a:lnTo>
                  <a:lnTo>
                    <a:pt x="11593665" y="181406"/>
                  </a:lnTo>
                  <a:lnTo>
                    <a:pt x="11600726" y="176644"/>
                  </a:lnTo>
                  <a:lnTo>
                    <a:pt x="11605489" y="169583"/>
                  </a:lnTo>
                  <a:lnTo>
                    <a:pt x="11607229" y="160934"/>
                  </a:lnTo>
                  <a:close/>
                </a:path>
                <a:path w="15521305" h="300354">
                  <a:moveTo>
                    <a:pt x="11696192" y="160934"/>
                  </a:moveTo>
                  <a:lnTo>
                    <a:pt x="11694439" y="152273"/>
                  </a:lnTo>
                  <a:lnTo>
                    <a:pt x="11689677" y="145211"/>
                  </a:lnTo>
                  <a:lnTo>
                    <a:pt x="11682603" y="140449"/>
                  </a:lnTo>
                  <a:lnTo>
                    <a:pt x="11673904" y="138709"/>
                  </a:lnTo>
                  <a:lnTo>
                    <a:pt x="11665268" y="140449"/>
                  </a:lnTo>
                  <a:lnTo>
                    <a:pt x="11658194" y="145211"/>
                  </a:lnTo>
                  <a:lnTo>
                    <a:pt x="11653431" y="152273"/>
                  </a:lnTo>
                  <a:lnTo>
                    <a:pt x="11651679" y="160934"/>
                  </a:lnTo>
                  <a:lnTo>
                    <a:pt x="11653431" y="169583"/>
                  </a:lnTo>
                  <a:lnTo>
                    <a:pt x="11658206" y="176644"/>
                  </a:lnTo>
                  <a:lnTo>
                    <a:pt x="11665280" y="181406"/>
                  </a:lnTo>
                  <a:lnTo>
                    <a:pt x="11673967" y="183159"/>
                  </a:lnTo>
                  <a:lnTo>
                    <a:pt x="11682603" y="181406"/>
                  </a:lnTo>
                  <a:lnTo>
                    <a:pt x="11689677" y="176644"/>
                  </a:lnTo>
                  <a:lnTo>
                    <a:pt x="11694439" y="169583"/>
                  </a:lnTo>
                  <a:lnTo>
                    <a:pt x="11696192" y="160934"/>
                  </a:lnTo>
                  <a:close/>
                </a:path>
                <a:path w="15521305" h="300354">
                  <a:moveTo>
                    <a:pt x="11785130" y="160934"/>
                  </a:moveTo>
                  <a:lnTo>
                    <a:pt x="11783378" y="152273"/>
                  </a:lnTo>
                  <a:lnTo>
                    <a:pt x="11778615" y="145211"/>
                  </a:lnTo>
                  <a:lnTo>
                    <a:pt x="11771554" y="140449"/>
                  </a:lnTo>
                  <a:lnTo>
                    <a:pt x="11762867" y="138709"/>
                  </a:lnTo>
                  <a:lnTo>
                    <a:pt x="11754206" y="140449"/>
                  </a:lnTo>
                  <a:lnTo>
                    <a:pt x="11747144" y="145211"/>
                  </a:lnTo>
                  <a:lnTo>
                    <a:pt x="11742382" y="152273"/>
                  </a:lnTo>
                  <a:lnTo>
                    <a:pt x="11740642" y="160934"/>
                  </a:lnTo>
                  <a:lnTo>
                    <a:pt x="11742382" y="169583"/>
                  </a:lnTo>
                  <a:lnTo>
                    <a:pt x="11747144" y="176644"/>
                  </a:lnTo>
                  <a:lnTo>
                    <a:pt x="11754218" y="181406"/>
                  </a:lnTo>
                  <a:lnTo>
                    <a:pt x="11762905" y="183159"/>
                  </a:lnTo>
                  <a:lnTo>
                    <a:pt x="11771554" y="181406"/>
                  </a:lnTo>
                  <a:lnTo>
                    <a:pt x="11778615" y="176644"/>
                  </a:lnTo>
                  <a:lnTo>
                    <a:pt x="11783378" y="169583"/>
                  </a:lnTo>
                  <a:lnTo>
                    <a:pt x="11785130" y="160934"/>
                  </a:lnTo>
                  <a:close/>
                </a:path>
                <a:path w="15521305" h="300354">
                  <a:moveTo>
                    <a:pt x="11874081" y="160934"/>
                  </a:moveTo>
                  <a:lnTo>
                    <a:pt x="11872328" y="152273"/>
                  </a:lnTo>
                  <a:lnTo>
                    <a:pt x="11867566" y="145211"/>
                  </a:lnTo>
                  <a:lnTo>
                    <a:pt x="11860492" y="140449"/>
                  </a:lnTo>
                  <a:lnTo>
                    <a:pt x="11851805" y="138709"/>
                  </a:lnTo>
                  <a:lnTo>
                    <a:pt x="11843156" y="140449"/>
                  </a:lnTo>
                  <a:lnTo>
                    <a:pt x="11836083" y="145211"/>
                  </a:lnTo>
                  <a:lnTo>
                    <a:pt x="11831320" y="152273"/>
                  </a:lnTo>
                  <a:lnTo>
                    <a:pt x="11829580" y="160934"/>
                  </a:lnTo>
                  <a:lnTo>
                    <a:pt x="11831320" y="169583"/>
                  </a:lnTo>
                  <a:lnTo>
                    <a:pt x="11836095" y="176644"/>
                  </a:lnTo>
                  <a:lnTo>
                    <a:pt x="11843169" y="181406"/>
                  </a:lnTo>
                  <a:lnTo>
                    <a:pt x="11851856" y="183159"/>
                  </a:lnTo>
                  <a:lnTo>
                    <a:pt x="11860492" y="181406"/>
                  </a:lnTo>
                  <a:lnTo>
                    <a:pt x="11867566" y="176644"/>
                  </a:lnTo>
                  <a:lnTo>
                    <a:pt x="11872328" y="169583"/>
                  </a:lnTo>
                  <a:lnTo>
                    <a:pt x="11874081" y="160934"/>
                  </a:lnTo>
                  <a:close/>
                </a:path>
                <a:path w="15521305" h="300354">
                  <a:moveTo>
                    <a:pt x="11963019" y="160934"/>
                  </a:moveTo>
                  <a:lnTo>
                    <a:pt x="11961266" y="152273"/>
                  </a:lnTo>
                  <a:lnTo>
                    <a:pt x="11956504" y="145211"/>
                  </a:lnTo>
                  <a:lnTo>
                    <a:pt x="11949443" y="140449"/>
                  </a:lnTo>
                  <a:lnTo>
                    <a:pt x="11940756" y="138709"/>
                  </a:lnTo>
                  <a:lnTo>
                    <a:pt x="11932095" y="140449"/>
                  </a:lnTo>
                  <a:lnTo>
                    <a:pt x="11925033" y="145211"/>
                  </a:lnTo>
                  <a:lnTo>
                    <a:pt x="11920271" y="152273"/>
                  </a:lnTo>
                  <a:lnTo>
                    <a:pt x="11918531" y="160934"/>
                  </a:lnTo>
                  <a:lnTo>
                    <a:pt x="11920271" y="169583"/>
                  </a:lnTo>
                  <a:lnTo>
                    <a:pt x="11925033" y="176644"/>
                  </a:lnTo>
                  <a:lnTo>
                    <a:pt x="11932107" y="181406"/>
                  </a:lnTo>
                  <a:lnTo>
                    <a:pt x="11940794" y="183159"/>
                  </a:lnTo>
                  <a:lnTo>
                    <a:pt x="11949443" y="181406"/>
                  </a:lnTo>
                  <a:lnTo>
                    <a:pt x="11956504" y="176644"/>
                  </a:lnTo>
                  <a:lnTo>
                    <a:pt x="11961266" y="169583"/>
                  </a:lnTo>
                  <a:lnTo>
                    <a:pt x="11963019" y="160934"/>
                  </a:lnTo>
                  <a:close/>
                </a:path>
                <a:path w="15521305" h="300354">
                  <a:moveTo>
                    <a:pt x="12051970" y="160934"/>
                  </a:moveTo>
                  <a:lnTo>
                    <a:pt x="12050217" y="152273"/>
                  </a:lnTo>
                  <a:lnTo>
                    <a:pt x="12045455" y="145211"/>
                  </a:lnTo>
                  <a:lnTo>
                    <a:pt x="12038381" y="140449"/>
                  </a:lnTo>
                  <a:lnTo>
                    <a:pt x="12029694" y="138709"/>
                  </a:lnTo>
                  <a:lnTo>
                    <a:pt x="12021045" y="140449"/>
                  </a:lnTo>
                  <a:lnTo>
                    <a:pt x="12013971" y="145211"/>
                  </a:lnTo>
                  <a:lnTo>
                    <a:pt x="12009209" y="152273"/>
                  </a:lnTo>
                  <a:lnTo>
                    <a:pt x="12007469" y="160934"/>
                  </a:lnTo>
                  <a:lnTo>
                    <a:pt x="12009209" y="169583"/>
                  </a:lnTo>
                  <a:lnTo>
                    <a:pt x="12013984" y="176644"/>
                  </a:lnTo>
                  <a:lnTo>
                    <a:pt x="12021058" y="181406"/>
                  </a:lnTo>
                  <a:lnTo>
                    <a:pt x="12029745" y="183159"/>
                  </a:lnTo>
                  <a:lnTo>
                    <a:pt x="12038381" y="181406"/>
                  </a:lnTo>
                  <a:lnTo>
                    <a:pt x="12045455" y="176644"/>
                  </a:lnTo>
                  <a:lnTo>
                    <a:pt x="12050217" y="169583"/>
                  </a:lnTo>
                  <a:lnTo>
                    <a:pt x="12051970" y="160934"/>
                  </a:lnTo>
                  <a:close/>
                </a:path>
                <a:path w="15521305" h="300354">
                  <a:moveTo>
                    <a:pt x="12140908" y="160934"/>
                  </a:moveTo>
                  <a:lnTo>
                    <a:pt x="12139155" y="152273"/>
                  </a:lnTo>
                  <a:lnTo>
                    <a:pt x="12134393" y="145211"/>
                  </a:lnTo>
                  <a:lnTo>
                    <a:pt x="12127332" y="140449"/>
                  </a:lnTo>
                  <a:lnTo>
                    <a:pt x="12118645" y="138709"/>
                  </a:lnTo>
                  <a:lnTo>
                    <a:pt x="12109983" y="140449"/>
                  </a:lnTo>
                  <a:lnTo>
                    <a:pt x="12102922" y="145211"/>
                  </a:lnTo>
                  <a:lnTo>
                    <a:pt x="12098160" y="152273"/>
                  </a:lnTo>
                  <a:lnTo>
                    <a:pt x="12096420" y="160934"/>
                  </a:lnTo>
                  <a:lnTo>
                    <a:pt x="12098160" y="169583"/>
                  </a:lnTo>
                  <a:lnTo>
                    <a:pt x="12102922" y="176644"/>
                  </a:lnTo>
                  <a:lnTo>
                    <a:pt x="12109996" y="181406"/>
                  </a:lnTo>
                  <a:lnTo>
                    <a:pt x="12118683" y="183159"/>
                  </a:lnTo>
                  <a:lnTo>
                    <a:pt x="12127332" y="181406"/>
                  </a:lnTo>
                  <a:lnTo>
                    <a:pt x="12134393" y="176644"/>
                  </a:lnTo>
                  <a:lnTo>
                    <a:pt x="12139155" y="169583"/>
                  </a:lnTo>
                  <a:lnTo>
                    <a:pt x="12140908" y="160934"/>
                  </a:lnTo>
                  <a:close/>
                </a:path>
                <a:path w="15521305" h="300354">
                  <a:moveTo>
                    <a:pt x="12229859" y="160934"/>
                  </a:moveTo>
                  <a:lnTo>
                    <a:pt x="12228106" y="152273"/>
                  </a:lnTo>
                  <a:lnTo>
                    <a:pt x="12223344" y="145211"/>
                  </a:lnTo>
                  <a:lnTo>
                    <a:pt x="12216270" y="140449"/>
                  </a:lnTo>
                  <a:lnTo>
                    <a:pt x="12207583" y="138709"/>
                  </a:lnTo>
                  <a:lnTo>
                    <a:pt x="12198934" y="140449"/>
                  </a:lnTo>
                  <a:lnTo>
                    <a:pt x="12191860" y="145211"/>
                  </a:lnTo>
                  <a:lnTo>
                    <a:pt x="12187098" y="152273"/>
                  </a:lnTo>
                  <a:lnTo>
                    <a:pt x="12185358" y="160934"/>
                  </a:lnTo>
                  <a:lnTo>
                    <a:pt x="12187098" y="169583"/>
                  </a:lnTo>
                  <a:lnTo>
                    <a:pt x="12191873" y="176644"/>
                  </a:lnTo>
                  <a:lnTo>
                    <a:pt x="12198947" y="181406"/>
                  </a:lnTo>
                  <a:lnTo>
                    <a:pt x="12207634" y="183159"/>
                  </a:lnTo>
                  <a:lnTo>
                    <a:pt x="12216270" y="181406"/>
                  </a:lnTo>
                  <a:lnTo>
                    <a:pt x="12223344" y="176644"/>
                  </a:lnTo>
                  <a:lnTo>
                    <a:pt x="12228106" y="169583"/>
                  </a:lnTo>
                  <a:lnTo>
                    <a:pt x="12229859" y="160934"/>
                  </a:lnTo>
                  <a:close/>
                </a:path>
                <a:path w="15521305" h="300354">
                  <a:moveTo>
                    <a:pt x="12318797" y="160934"/>
                  </a:moveTo>
                  <a:lnTo>
                    <a:pt x="12317044" y="152273"/>
                  </a:lnTo>
                  <a:lnTo>
                    <a:pt x="12312282" y="145211"/>
                  </a:lnTo>
                  <a:lnTo>
                    <a:pt x="12305221" y="140449"/>
                  </a:lnTo>
                  <a:lnTo>
                    <a:pt x="12296534" y="138709"/>
                  </a:lnTo>
                  <a:lnTo>
                    <a:pt x="12287872" y="140449"/>
                  </a:lnTo>
                  <a:lnTo>
                    <a:pt x="12280811" y="145211"/>
                  </a:lnTo>
                  <a:lnTo>
                    <a:pt x="12276049" y="152273"/>
                  </a:lnTo>
                  <a:lnTo>
                    <a:pt x="12274309" y="160934"/>
                  </a:lnTo>
                  <a:lnTo>
                    <a:pt x="12276049" y="169583"/>
                  </a:lnTo>
                  <a:lnTo>
                    <a:pt x="12280811" y="176644"/>
                  </a:lnTo>
                  <a:lnTo>
                    <a:pt x="12287885" y="181406"/>
                  </a:lnTo>
                  <a:lnTo>
                    <a:pt x="12296572" y="183159"/>
                  </a:lnTo>
                  <a:lnTo>
                    <a:pt x="12305221" y="181406"/>
                  </a:lnTo>
                  <a:lnTo>
                    <a:pt x="12312282" y="176644"/>
                  </a:lnTo>
                  <a:lnTo>
                    <a:pt x="12317044" y="169583"/>
                  </a:lnTo>
                  <a:lnTo>
                    <a:pt x="12318797" y="160934"/>
                  </a:lnTo>
                  <a:close/>
                </a:path>
                <a:path w="15521305" h="300354">
                  <a:moveTo>
                    <a:pt x="12407748" y="160934"/>
                  </a:moveTo>
                  <a:lnTo>
                    <a:pt x="12405995" y="152273"/>
                  </a:lnTo>
                  <a:lnTo>
                    <a:pt x="12401233" y="145211"/>
                  </a:lnTo>
                  <a:lnTo>
                    <a:pt x="12394159" y="140449"/>
                  </a:lnTo>
                  <a:lnTo>
                    <a:pt x="12385472" y="138709"/>
                  </a:lnTo>
                  <a:lnTo>
                    <a:pt x="12376823" y="140449"/>
                  </a:lnTo>
                  <a:lnTo>
                    <a:pt x="12369749" y="145211"/>
                  </a:lnTo>
                  <a:lnTo>
                    <a:pt x="12364987" y="152273"/>
                  </a:lnTo>
                  <a:lnTo>
                    <a:pt x="12363247" y="160934"/>
                  </a:lnTo>
                  <a:lnTo>
                    <a:pt x="12364987" y="169583"/>
                  </a:lnTo>
                  <a:lnTo>
                    <a:pt x="12369762" y="176644"/>
                  </a:lnTo>
                  <a:lnTo>
                    <a:pt x="12376836" y="181406"/>
                  </a:lnTo>
                  <a:lnTo>
                    <a:pt x="12385523" y="183159"/>
                  </a:lnTo>
                  <a:lnTo>
                    <a:pt x="12394159" y="181406"/>
                  </a:lnTo>
                  <a:lnTo>
                    <a:pt x="12401233" y="176644"/>
                  </a:lnTo>
                  <a:lnTo>
                    <a:pt x="12405995" y="169583"/>
                  </a:lnTo>
                  <a:lnTo>
                    <a:pt x="12407748" y="160934"/>
                  </a:lnTo>
                  <a:close/>
                </a:path>
                <a:path w="15521305" h="300354">
                  <a:moveTo>
                    <a:pt x="12496686" y="160934"/>
                  </a:moveTo>
                  <a:lnTo>
                    <a:pt x="12494933" y="152273"/>
                  </a:lnTo>
                  <a:lnTo>
                    <a:pt x="12490171" y="145211"/>
                  </a:lnTo>
                  <a:lnTo>
                    <a:pt x="12483109" y="140449"/>
                  </a:lnTo>
                  <a:lnTo>
                    <a:pt x="12474423" y="138709"/>
                  </a:lnTo>
                  <a:lnTo>
                    <a:pt x="12465761" y="140449"/>
                  </a:lnTo>
                  <a:lnTo>
                    <a:pt x="12458700" y="145211"/>
                  </a:lnTo>
                  <a:lnTo>
                    <a:pt x="12453938" y="152273"/>
                  </a:lnTo>
                  <a:lnTo>
                    <a:pt x="12452198" y="160934"/>
                  </a:lnTo>
                  <a:lnTo>
                    <a:pt x="12453938" y="169583"/>
                  </a:lnTo>
                  <a:lnTo>
                    <a:pt x="12458700" y="176644"/>
                  </a:lnTo>
                  <a:lnTo>
                    <a:pt x="12465774" y="181406"/>
                  </a:lnTo>
                  <a:lnTo>
                    <a:pt x="12474461" y="183159"/>
                  </a:lnTo>
                  <a:lnTo>
                    <a:pt x="12483109" y="181406"/>
                  </a:lnTo>
                  <a:lnTo>
                    <a:pt x="12490171" y="176644"/>
                  </a:lnTo>
                  <a:lnTo>
                    <a:pt x="12494933" y="169583"/>
                  </a:lnTo>
                  <a:lnTo>
                    <a:pt x="12496686" y="160934"/>
                  </a:lnTo>
                  <a:close/>
                </a:path>
                <a:path w="15521305" h="300354">
                  <a:moveTo>
                    <a:pt x="12585624" y="160934"/>
                  </a:moveTo>
                  <a:lnTo>
                    <a:pt x="12583871" y="152273"/>
                  </a:lnTo>
                  <a:lnTo>
                    <a:pt x="12579109" y="145211"/>
                  </a:lnTo>
                  <a:lnTo>
                    <a:pt x="12572048" y="140449"/>
                  </a:lnTo>
                  <a:lnTo>
                    <a:pt x="12563361" y="138709"/>
                  </a:lnTo>
                  <a:lnTo>
                    <a:pt x="12554699" y="140449"/>
                  </a:lnTo>
                  <a:lnTo>
                    <a:pt x="12547638" y="145211"/>
                  </a:lnTo>
                  <a:lnTo>
                    <a:pt x="12542876" y="152273"/>
                  </a:lnTo>
                  <a:lnTo>
                    <a:pt x="12541136" y="160934"/>
                  </a:lnTo>
                  <a:lnTo>
                    <a:pt x="12542876" y="169583"/>
                  </a:lnTo>
                  <a:lnTo>
                    <a:pt x="12547638" y="176644"/>
                  </a:lnTo>
                  <a:lnTo>
                    <a:pt x="12554712" y="181406"/>
                  </a:lnTo>
                  <a:lnTo>
                    <a:pt x="12563399" y="183159"/>
                  </a:lnTo>
                  <a:lnTo>
                    <a:pt x="12572048" y="181406"/>
                  </a:lnTo>
                  <a:lnTo>
                    <a:pt x="12579109" y="176644"/>
                  </a:lnTo>
                  <a:lnTo>
                    <a:pt x="12583871" y="169583"/>
                  </a:lnTo>
                  <a:lnTo>
                    <a:pt x="12585624" y="160934"/>
                  </a:lnTo>
                  <a:close/>
                </a:path>
                <a:path w="15521305" h="300354">
                  <a:moveTo>
                    <a:pt x="12674575" y="160934"/>
                  </a:moveTo>
                  <a:lnTo>
                    <a:pt x="12672822" y="152273"/>
                  </a:lnTo>
                  <a:lnTo>
                    <a:pt x="12668060" y="145211"/>
                  </a:lnTo>
                  <a:lnTo>
                    <a:pt x="12660986" y="140449"/>
                  </a:lnTo>
                  <a:lnTo>
                    <a:pt x="12652299" y="138709"/>
                  </a:lnTo>
                  <a:lnTo>
                    <a:pt x="12643650" y="140449"/>
                  </a:lnTo>
                  <a:lnTo>
                    <a:pt x="12636576" y="145211"/>
                  </a:lnTo>
                  <a:lnTo>
                    <a:pt x="12631814" y="152273"/>
                  </a:lnTo>
                  <a:lnTo>
                    <a:pt x="12630074" y="160934"/>
                  </a:lnTo>
                  <a:lnTo>
                    <a:pt x="12631814" y="169583"/>
                  </a:lnTo>
                  <a:lnTo>
                    <a:pt x="12636589" y="176644"/>
                  </a:lnTo>
                  <a:lnTo>
                    <a:pt x="12643663" y="181406"/>
                  </a:lnTo>
                  <a:lnTo>
                    <a:pt x="12652350" y="183159"/>
                  </a:lnTo>
                  <a:lnTo>
                    <a:pt x="12660986" y="181406"/>
                  </a:lnTo>
                  <a:lnTo>
                    <a:pt x="12668060" y="176644"/>
                  </a:lnTo>
                  <a:lnTo>
                    <a:pt x="12672822" y="169583"/>
                  </a:lnTo>
                  <a:lnTo>
                    <a:pt x="12674575" y="160934"/>
                  </a:lnTo>
                  <a:close/>
                </a:path>
                <a:path w="15521305" h="300354">
                  <a:moveTo>
                    <a:pt x="12763513" y="160934"/>
                  </a:moveTo>
                  <a:lnTo>
                    <a:pt x="12761760" y="152273"/>
                  </a:lnTo>
                  <a:lnTo>
                    <a:pt x="12756998" y="145211"/>
                  </a:lnTo>
                  <a:lnTo>
                    <a:pt x="12749937" y="140449"/>
                  </a:lnTo>
                  <a:lnTo>
                    <a:pt x="12741250" y="138709"/>
                  </a:lnTo>
                  <a:lnTo>
                    <a:pt x="12732588" y="140449"/>
                  </a:lnTo>
                  <a:lnTo>
                    <a:pt x="12725527" y="145211"/>
                  </a:lnTo>
                  <a:lnTo>
                    <a:pt x="12720765" y="152273"/>
                  </a:lnTo>
                  <a:lnTo>
                    <a:pt x="12719025" y="160934"/>
                  </a:lnTo>
                  <a:lnTo>
                    <a:pt x="12720765" y="169583"/>
                  </a:lnTo>
                  <a:lnTo>
                    <a:pt x="12725527" y="176644"/>
                  </a:lnTo>
                  <a:lnTo>
                    <a:pt x="12732601" y="181406"/>
                  </a:lnTo>
                  <a:lnTo>
                    <a:pt x="12741288" y="183159"/>
                  </a:lnTo>
                  <a:lnTo>
                    <a:pt x="12749937" y="181406"/>
                  </a:lnTo>
                  <a:lnTo>
                    <a:pt x="12756998" y="176644"/>
                  </a:lnTo>
                  <a:lnTo>
                    <a:pt x="12761760" y="169583"/>
                  </a:lnTo>
                  <a:lnTo>
                    <a:pt x="12763513" y="160934"/>
                  </a:lnTo>
                  <a:close/>
                </a:path>
                <a:path w="15521305" h="300354">
                  <a:moveTo>
                    <a:pt x="12852464" y="160934"/>
                  </a:moveTo>
                  <a:lnTo>
                    <a:pt x="12850711" y="152273"/>
                  </a:lnTo>
                  <a:lnTo>
                    <a:pt x="12845949" y="145211"/>
                  </a:lnTo>
                  <a:lnTo>
                    <a:pt x="12838875" y="140449"/>
                  </a:lnTo>
                  <a:lnTo>
                    <a:pt x="12830188" y="138709"/>
                  </a:lnTo>
                  <a:lnTo>
                    <a:pt x="12821539" y="140449"/>
                  </a:lnTo>
                  <a:lnTo>
                    <a:pt x="12814465" y="145211"/>
                  </a:lnTo>
                  <a:lnTo>
                    <a:pt x="12809703" y="152273"/>
                  </a:lnTo>
                  <a:lnTo>
                    <a:pt x="12807963" y="160934"/>
                  </a:lnTo>
                  <a:lnTo>
                    <a:pt x="12809703" y="169583"/>
                  </a:lnTo>
                  <a:lnTo>
                    <a:pt x="12814478" y="176644"/>
                  </a:lnTo>
                  <a:lnTo>
                    <a:pt x="12821552" y="181406"/>
                  </a:lnTo>
                  <a:lnTo>
                    <a:pt x="12830239" y="183159"/>
                  </a:lnTo>
                  <a:lnTo>
                    <a:pt x="12838875" y="181406"/>
                  </a:lnTo>
                  <a:lnTo>
                    <a:pt x="12845949" y="176644"/>
                  </a:lnTo>
                  <a:lnTo>
                    <a:pt x="12850711" y="169583"/>
                  </a:lnTo>
                  <a:lnTo>
                    <a:pt x="12852464" y="160934"/>
                  </a:lnTo>
                  <a:close/>
                </a:path>
                <a:path w="15521305" h="300354">
                  <a:moveTo>
                    <a:pt x="12941402" y="160934"/>
                  </a:moveTo>
                  <a:lnTo>
                    <a:pt x="12939649" y="152273"/>
                  </a:lnTo>
                  <a:lnTo>
                    <a:pt x="12934887" y="145211"/>
                  </a:lnTo>
                  <a:lnTo>
                    <a:pt x="12927825" y="140449"/>
                  </a:lnTo>
                  <a:lnTo>
                    <a:pt x="12919139" y="138709"/>
                  </a:lnTo>
                  <a:lnTo>
                    <a:pt x="12910477" y="140449"/>
                  </a:lnTo>
                  <a:lnTo>
                    <a:pt x="12903416" y="145211"/>
                  </a:lnTo>
                  <a:lnTo>
                    <a:pt x="12898654" y="152273"/>
                  </a:lnTo>
                  <a:lnTo>
                    <a:pt x="12896914" y="160934"/>
                  </a:lnTo>
                  <a:lnTo>
                    <a:pt x="12898654" y="169583"/>
                  </a:lnTo>
                  <a:lnTo>
                    <a:pt x="12903416" y="176644"/>
                  </a:lnTo>
                  <a:lnTo>
                    <a:pt x="12910490" y="181406"/>
                  </a:lnTo>
                  <a:lnTo>
                    <a:pt x="12919177" y="183159"/>
                  </a:lnTo>
                  <a:lnTo>
                    <a:pt x="12927825" y="181406"/>
                  </a:lnTo>
                  <a:lnTo>
                    <a:pt x="12934887" y="176644"/>
                  </a:lnTo>
                  <a:lnTo>
                    <a:pt x="12939649" y="169583"/>
                  </a:lnTo>
                  <a:lnTo>
                    <a:pt x="12941402" y="160934"/>
                  </a:lnTo>
                  <a:close/>
                </a:path>
                <a:path w="15521305" h="300354">
                  <a:moveTo>
                    <a:pt x="13030353" y="160934"/>
                  </a:moveTo>
                  <a:lnTo>
                    <a:pt x="13028600" y="152273"/>
                  </a:lnTo>
                  <a:lnTo>
                    <a:pt x="13023837" y="145211"/>
                  </a:lnTo>
                  <a:lnTo>
                    <a:pt x="13016764" y="140449"/>
                  </a:lnTo>
                  <a:lnTo>
                    <a:pt x="13008077" y="138709"/>
                  </a:lnTo>
                  <a:lnTo>
                    <a:pt x="12999428" y="140449"/>
                  </a:lnTo>
                  <a:lnTo>
                    <a:pt x="12992354" y="145211"/>
                  </a:lnTo>
                  <a:lnTo>
                    <a:pt x="12987592" y="152273"/>
                  </a:lnTo>
                  <a:lnTo>
                    <a:pt x="12985852" y="160934"/>
                  </a:lnTo>
                  <a:lnTo>
                    <a:pt x="12987592" y="169583"/>
                  </a:lnTo>
                  <a:lnTo>
                    <a:pt x="12992367" y="176644"/>
                  </a:lnTo>
                  <a:lnTo>
                    <a:pt x="12999441" y="181406"/>
                  </a:lnTo>
                  <a:lnTo>
                    <a:pt x="13008128" y="183159"/>
                  </a:lnTo>
                  <a:lnTo>
                    <a:pt x="13016764" y="181406"/>
                  </a:lnTo>
                  <a:lnTo>
                    <a:pt x="13023837" y="176644"/>
                  </a:lnTo>
                  <a:lnTo>
                    <a:pt x="13028600" y="169583"/>
                  </a:lnTo>
                  <a:lnTo>
                    <a:pt x="13030353" y="160934"/>
                  </a:lnTo>
                  <a:close/>
                </a:path>
                <a:path w="15521305" h="300354">
                  <a:moveTo>
                    <a:pt x="13119291" y="160934"/>
                  </a:moveTo>
                  <a:lnTo>
                    <a:pt x="13117538" y="152273"/>
                  </a:lnTo>
                  <a:lnTo>
                    <a:pt x="13112776" y="145211"/>
                  </a:lnTo>
                  <a:lnTo>
                    <a:pt x="13105714" y="140449"/>
                  </a:lnTo>
                  <a:lnTo>
                    <a:pt x="13097028" y="138709"/>
                  </a:lnTo>
                  <a:lnTo>
                    <a:pt x="13088366" y="140449"/>
                  </a:lnTo>
                  <a:lnTo>
                    <a:pt x="13081305" y="145211"/>
                  </a:lnTo>
                  <a:lnTo>
                    <a:pt x="13076542" y="152273"/>
                  </a:lnTo>
                  <a:lnTo>
                    <a:pt x="13074803" y="160934"/>
                  </a:lnTo>
                  <a:lnTo>
                    <a:pt x="13076542" y="169583"/>
                  </a:lnTo>
                  <a:lnTo>
                    <a:pt x="13081305" y="176644"/>
                  </a:lnTo>
                  <a:lnTo>
                    <a:pt x="13088379" y="181406"/>
                  </a:lnTo>
                  <a:lnTo>
                    <a:pt x="13097066" y="183159"/>
                  </a:lnTo>
                  <a:lnTo>
                    <a:pt x="13105714" y="181406"/>
                  </a:lnTo>
                  <a:lnTo>
                    <a:pt x="13112776" y="176644"/>
                  </a:lnTo>
                  <a:lnTo>
                    <a:pt x="13117538" y="169583"/>
                  </a:lnTo>
                  <a:lnTo>
                    <a:pt x="13119291" y="160934"/>
                  </a:lnTo>
                  <a:close/>
                </a:path>
                <a:path w="15521305" h="300354">
                  <a:moveTo>
                    <a:pt x="13208241" y="160934"/>
                  </a:moveTo>
                  <a:lnTo>
                    <a:pt x="13206489" y="152273"/>
                  </a:lnTo>
                  <a:lnTo>
                    <a:pt x="13201726" y="145211"/>
                  </a:lnTo>
                  <a:lnTo>
                    <a:pt x="13194652" y="140449"/>
                  </a:lnTo>
                  <a:lnTo>
                    <a:pt x="13185966" y="138709"/>
                  </a:lnTo>
                  <a:lnTo>
                    <a:pt x="13177317" y="140449"/>
                  </a:lnTo>
                  <a:lnTo>
                    <a:pt x="13170243" y="145211"/>
                  </a:lnTo>
                  <a:lnTo>
                    <a:pt x="13165481" y="152273"/>
                  </a:lnTo>
                  <a:lnTo>
                    <a:pt x="13163741" y="160934"/>
                  </a:lnTo>
                  <a:lnTo>
                    <a:pt x="13165481" y="169583"/>
                  </a:lnTo>
                  <a:lnTo>
                    <a:pt x="13170256" y="176644"/>
                  </a:lnTo>
                  <a:lnTo>
                    <a:pt x="13177330" y="181406"/>
                  </a:lnTo>
                  <a:lnTo>
                    <a:pt x="13186016" y="183159"/>
                  </a:lnTo>
                  <a:lnTo>
                    <a:pt x="13194652" y="181406"/>
                  </a:lnTo>
                  <a:lnTo>
                    <a:pt x="13201726" y="176644"/>
                  </a:lnTo>
                  <a:lnTo>
                    <a:pt x="13206489" y="169583"/>
                  </a:lnTo>
                  <a:lnTo>
                    <a:pt x="13208241" y="160934"/>
                  </a:lnTo>
                  <a:close/>
                </a:path>
                <a:path w="15521305" h="300354">
                  <a:moveTo>
                    <a:pt x="13297180" y="160934"/>
                  </a:moveTo>
                  <a:lnTo>
                    <a:pt x="13295427" y="152273"/>
                  </a:lnTo>
                  <a:lnTo>
                    <a:pt x="13290664" y="145211"/>
                  </a:lnTo>
                  <a:lnTo>
                    <a:pt x="13283603" y="140449"/>
                  </a:lnTo>
                  <a:lnTo>
                    <a:pt x="13274916" y="138709"/>
                  </a:lnTo>
                  <a:lnTo>
                    <a:pt x="13266255" y="140449"/>
                  </a:lnTo>
                  <a:lnTo>
                    <a:pt x="13259194" y="145211"/>
                  </a:lnTo>
                  <a:lnTo>
                    <a:pt x="13254431" y="152273"/>
                  </a:lnTo>
                  <a:lnTo>
                    <a:pt x="13252691" y="160934"/>
                  </a:lnTo>
                  <a:lnTo>
                    <a:pt x="13254431" y="169583"/>
                  </a:lnTo>
                  <a:lnTo>
                    <a:pt x="13259194" y="176644"/>
                  </a:lnTo>
                  <a:lnTo>
                    <a:pt x="13266268" y="181406"/>
                  </a:lnTo>
                  <a:lnTo>
                    <a:pt x="13274955" y="183159"/>
                  </a:lnTo>
                  <a:lnTo>
                    <a:pt x="13283603" y="181406"/>
                  </a:lnTo>
                  <a:lnTo>
                    <a:pt x="13290664" y="176644"/>
                  </a:lnTo>
                  <a:lnTo>
                    <a:pt x="13295427" y="169583"/>
                  </a:lnTo>
                  <a:lnTo>
                    <a:pt x="13297180" y="160934"/>
                  </a:lnTo>
                  <a:close/>
                </a:path>
                <a:path w="15521305" h="300354">
                  <a:moveTo>
                    <a:pt x="13386130" y="160934"/>
                  </a:moveTo>
                  <a:lnTo>
                    <a:pt x="13384378" y="152273"/>
                  </a:lnTo>
                  <a:lnTo>
                    <a:pt x="13379615" y="145211"/>
                  </a:lnTo>
                  <a:lnTo>
                    <a:pt x="13372541" y="140449"/>
                  </a:lnTo>
                  <a:lnTo>
                    <a:pt x="13363855" y="138709"/>
                  </a:lnTo>
                  <a:lnTo>
                    <a:pt x="13355206" y="140449"/>
                  </a:lnTo>
                  <a:lnTo>
                    <a:pt x="13348132" y="145211"/>
                  </a:lnTo>
                  <a:lnTo>
                    <a:pt x="13343369" y="152273"/>
                  </a:lnTo>
                  <a:lnTo>
                    <a:pt x="13341630" y="160934"/>
                  </a:lnTo>
                  <a:lnTo>
                    <a:pt x="13343369" y="169583"/>
                  </a:lnTo>
                  <a:lnTo>
                    <a:pt x="13348145" y="176644"/>
                  </a:lnTo>
                  <a:lnTo>
                    <a:pt x="13355219" y="181406"/>
                  </a:lnTo>
                  <a:lnTo>
                    <a:pt x="13363905" y="183159"/>
                  </a:lnTo>
                  <a:lnTo>
                    <a:pt x="13372541" y="181406"/>
                  </a:lnTo>
                  <a:lnTo>
                    <a:pt x="13379615" y="176644"/>
                  </a:lnTo>
                  <a:lnTo>
                    <a:pt x="13384378" y="169583"/>
                  </a:lnTo>
                  <a:lnTo>
                    <a:pt x="13386130" y="160934"/>
                  </a:lnTo>
                  <a:close/>
                </a:path>
                <a:path w="15521305" h="300354">
                  <a:moveTo>
                    <a:pt x="13475068" y="160934"/>
                  </a:moveTo>
                  <a:lnTo>
                    <a:pt x="13473316" y="152273"/>
                  </a:lnTo>
                  <a:lnTo>
                    <a:pt x="13468553" y="145211"/>
                  </a:lnTo>
                  <a:lnTo>
                    <a:pt x="13461492" y="140449"/>
                  </a:lnTo>
                  <a:lnTo>
                    <a:pt x="13452805" y="138709"/>
                  </a:lnTo>
                  <a:lnTo>
                    <a:pt x="13444144" y="140449"/>
                  </a:lnTo>
                  <a:lnTo>
                    <a:pt x="13437083" y="145211"/>
                  </a:lnTo>
                  <a:lnTo>
                    <a:pt x="13432320" y="152273"/>
                  </a:lnTo>
                  <a:lnTo>
                    <a:pt x="13430580" y="160934"/>
                  </a:lnTo>
                  <a:lnTo>
                    <a:pt x="13432320" y="169583"/>
                  </a:lnTo>
                  <a:lnTo>
                    <a:pt x="13437083" y="176644"/>
                  </a:lnTo>
                  <a:lnTo>
                    <a:pt x="13444157" y="181406"/>
                  </a:lnTo>
                  <a:lnTo>
                    <a:pt x="13452843" y="183159"/>
                  </a:lnTo>
                  <a:lnTo>
                    <a:pt x="13461492" y="181406"/>
                  </a:lnTo>
                  <a:lnTo>
                    <a:pt x="13468553" y="176644"/>
                  </a:lnTo>
                  <a:lnTo>
                    <a:pt x="13473316" y="169583"/>
                  </a:lnTo>
                  <a:lnTo>
                    <a:pt x="13475068" y="160934"/>
                  </a:lnTo>
                  <a:close/>
                </a:path>
                <a:path w="15521305" h="300354">
                  <a:moveTo>
                    <a:pt x="13564019" y="160934"/>
                  </a:moveTo>
                  <a:lnTo>
                    <a:pt x="13562267" y="152273"/>
                  </a:lnTo>
                  <a:lnTo>
                    <a:pt x="13557504" y="145211"/>
                  </a:lnTo>
                  <a:lnTo>
                    <a:pt x="13550430" y="140449"/>
                  </a:lnTo>
                  <a:lnTo>
                    <a:pt x="13541743" y="138709"/>
                  </a:lnTo>
                  <a:lnTo>
                    <a:pt x="13533095" y="140449"/>
                  </a:lnTo>
                  <a:lnTo>
                    <a:pt x="13526021" y="145211"/>
                  </a:lnTo>
                  <a:lnTo>
                    <a:pt x="13521258" y="152273"/>
                  </a:lnTo>
                  <a:lnTo>
                    <a:pt x="13519518" y="160934"/>
                  </a:lnTo>
                  <a:lnTo>
                    <a:pt x="13521258" y="169583"/>
                  </a:lnTo>
                  <a:lnTo>
                    <a:pt x="13526034" y="176644"/>
                  </a:lnTo>
                  <a:lnTo>
                    <a:pt x="13533107" y="181406"/>
                  </a:lnTo>
                  <a:lnTo>
                    <a:pt x="13541794" y="183159"/>
                  </a:lnTo>
                  <a:lnTo>
                    <a:pt x="13550430" y="181406"/>
                  </a:lnTo>
                  <a:lnTo>
                    <a:pt x="13557504" y="176644"/>
                  </a:lnTo>
                  <a:lnTo>
                    <a:pt x="13562267" y="169583"/>
                  </a:lnTo>
                  <a:lnTo>
                    <a:pt x="13564019" y="160934"/>
                  </a:lnTo>
                  <a:close/>
                </a:path>
                <a:path w="15521305" h="300354">
                  <a:moveTo>
                    <a:pt x="13652957" y="160934"/>
                  </a:moveTo>
                  <a:lnTo>
                    <a:pt x="13651205" y="152273"/>
                  </a:lnTo>
                  <a:lnTo>
                    <a:pt x="13646442" y="145211"/>
                  </a:lnTo>
                  <a:lnTo>
                    <a:pt x="13639381" y="140449"/>
                  </a:lnTo>
                  <a:lnTo>
                    <a:pt x="13630694" y="138709"/>
                  </a:lnTo>
                  <a:lnTo>
                    <a:pt x="13622033" y="140449"/>
                  </a:lnTo>
                  <a:lnTo>
                    <a:pt x="13614972" y="145211"/>
                  </a:lnTo>
                  <a:lnTo>
                    <a:pt x="13610209" y="152273"/>
                  </a:lnTo>
                  <a:lnTo>
                    <a:pt x="13608469" y="160934"/>
                  </a:lnTo>
                  <a:lnTo>
                    <a:pt x="13610209" y="169583"/>
                  </a:lnTo>
                  <a:lnTo>
                    <a:pt x="13614972" y="176644"/>
                  </a:lnTo>
                  <a:lnTo>
                    <a:pt x="13622046" y="181406"/>
                  </a:lnTo>
                  <a:lnTo>
                    <a:pt x="13630732" y="183159"/>
                  </a:lnTo>
                  <a:lnTo>
                    <a:pt x="13639381" y="181406"/>
                  </a:lnTo>
                  <a:lnTo>
                    <a:pt x="13646442" y="176644"/>
                  </a:lnTo>
                  <a:lnTo>
                    <a:pt x="13651205" y="169583"/>
                  </a:lnTo>
                  <a:lnTo>
                    <a:pt x="13652957" y="160934"/>
                  </a:lnTo>
                  <a:close/>
                </a:path>
                <a:path w="15521305" h="300354">
                  <a:moveTo>
                    <a:pt x="13741908" y="160934"/>
                  </a:moveTo>
                  <a:lnTo>
                    <a:pt x="13740156" y="152273"/>
                  </a:lnTo>
                  <a:lnTo>
                    <a:pt x="13735393" y="145211"/>
                  </a:lnTo>
                  <a:lnTo>
                    <a:pt x="13728319" y="140449"/>
                  </a:lnTo>
                  <a:lnTo>
                    <a:pt x="13719632" y="138709"/>
                  </a:lnTo>
                  <a:lnTo>
                    <a:pt x="13710984" y="140449"/>
                  </a:lnTo>
                  <a:lnTo>
                    <a:pt x="13703910" y="145211"/>
                  </a:lnTo>
                  <a:lnTo>
                    <a:pt x="13699147" y="152273"/>
                  </a:lnTo>
                  <a:lnTo>
                    <a:pt x="13697407" y="160934"/>
                  </a:lnTo>
                  <a:lnTo>
                    <a:pt x="13699147" y="169583"/>
                  </a:lnTo>
                  <a:lnTo>
                    <a:pt x="13703922" y="176644"/>
                  </a:lnTo>
                  <a:lnTo>
                    <a:pt x="13710996" y="181406"/>
                  </a:lnTo>
                  <a:lnTo>
                    <a:pt x="13719683" y="183159"/>
                  </a:lnTo>
                  <a:lnTo>
                    <a:pt x="13728319" y="181406"/>
                  </a:lnTo>
                  <a:lnTo>
                    <a:pt x="13735393" y="176644"/>
                  </a:lnTo>
                  <a:lnTo>
                    <a:pt x="13740156" y="169583"/>
                  </a:lnTo>
                  <a:lnTo>
                    <a:pt x="13741908" y="160934"/>
                  </a:lnTo>
                  <a:close/>
                </a:path>
                <a:path w="15521305" h="300354">
                  <a:moveTo>
                    <a:pt x="13830846" y="160934"/>
                  </a:moveTo>
                  <a:lnTo>
                    <a:pt x="13829094" y="152273"/>
                  </a:lnTo>
                  <a:lnTo>
                    <a:pt x="13824331" y="145211"/>
                  </a:lnTo>
                  <a:lnTo>
                    <a:pt x="13817270" y="140449"/>
                  </a:lnTo>
                  <a:lnTo>
                    <a:pt x="13808583" y="138709"/>
                  </a:lnTo>
                  <a:lnTo>
                    <a:pt x="13799922" y="140449"/>
                  </a:lnTo>
                  <a:lnTo>
                    <a:pt x="13792861" y="145211"/>
                  </a:lnTo>
                  <a:lnTo>
                    <a:pt x="13788098" y="152273"/>
                  </a:lnTo>
                  <a:lnTo>
                    <a:pt x="13786358" y="160934"/>
                  </a:lnTo>
                  <a:lnTo>
                    <a:pt x="13788098" y="169583"/>
                  </a:lnTo>
                  <a:lnTo>
                    <a:pt x="13792861" y="176644"/>
                  </a:lnTo>
                  <a:lnTo>
                    <a:pt x="13799934" y="181406"/>
                  </a:lnTo>
                  <a:lnTo>
                    <a:pt x="13808621" y="183159"/>
                  </a:lnTo>
                  <a:lnTo>
                    <a:pt x="13817270" y="181406"/>
                  </a:lnTo>
                  <a:lnTo>
                    <a:pt x="13824331" y="176644"/>
                  </a:lnTo>
                  <a:lnTo>
                    <a:pt x="13829094" y="169583"/>
                  </a:lnTo>
                  <a:lnTo>
                    <a:pt x="13830846" y="160934"/>
                  </a:lnTo>
                  <a:close/>
                </a:path>
                <a:path w="15521305" h="300354">
                  <a:moveTo>
                    <a:pt x="13919784" y="160934"/>
                  </a:moveTo>
                  <a:lnTo>
                    <a:pt x="13918032" y="152273"/>
                  </a:lnTo>
                  <a:lnTo>
                    <a:pt x="13913269" y="145211"/>
                  </a:lnTo>
                  <a:lnTo>
                    <a:pt x="13906208" y="140449"/>
                  </a:lnTo>
                  <a:lnTo>
                    <a:pt x="13897521" y="138709"/>
                  </a:lnTo>
                  <a:lnTo>
                    <a:pt x="13888860" y="140449"/>
                  </a:lnTo>
                  <a:lnTo>
                    <a:pt x="13881799" y="145211"/>
                  </a:lnTo>
                  <a:lnTo>
                    <a:pt x="13877036" y="152273"/>
                  </a:lnTo>
                  <a:lnTo>
                    <a:pt x="13875296" y="160934"/>
                  </a:lnTo>
                  <a:lnTo>
                    <a:pt x="13877036" y="169583"/>
                  </a:lnTo>
                  <a:lnTo>
                    <a:pt x="13881799" y="176644"/>
                  </a:lnTo>
                  <a:lnTo>
                    <a:pt x="13888873" y="181406"/>
                  </a:lnTo>
                  <a:lnTo>
                    <a:pt x="13897559" y="183159"/>
                  </a:lnTo>
                  <a:lnTo>
                    <a:pt x="13906208" y="181406"/>
                  </a:lnTo>
                  <a:lnTo>
                    <a:pt x="13913269" y="176644"/>
                  </a:lnTo>
                  <a:lnTo>
                    <a:pt x="13918032" y="169583"/>
                  </a:lnTo>
                  <a:lnTo>
                    <a:pt x="13919784" y="160934"/>
                  </a:lnTo>
                  <a:close/>
                </a:path>
                <a:path w="15521305" h="300354">
                  <a:moveTo>
                    <a:pt x="14008735" y="160934"/>
                  </a:moveTo>
                  <a:lnTo>
                    <a:pt x="14006983" y="152273"/>
                  </a:lnTo>
                  <a:lnTo>
                    <a:pt x="14002220" y="145211"/>
                  </a:lnTo>
                  <a:lnTo>
                    <a:pt x="13995159" y="140449"/>
                  </a:lnTo>
                  <a:lnTo>
                    <a:pt x="13986472" y="138709"/>
                  </a:lnTo>
                  <a:lnTo>
                    <a:pt x="13977811" y="140449"/>
                  </a:lnTo>
                  <a:lnTo>
                    <a:pt x="13970749" y="145211"/>
                  </a:lnTo>
                  <a:lnTo>
                    <a:pt x="13965987" y="152273"/>
                  </a:lnTo>
                  <a:lnTo>
                    <a:pt x="13964247" y="160934"/>
                  </a:lnTo>
                  <a:lnTo>
                    <a:pt x="13965987" y="169583"/>
                  </a:lnTo>
                  <a:lnTo>
                    <a:pt x="13970749" y="176644"/>
                  </a:lnTo>
                  <a:lnTo>
                    <a:pt x="13977823" y="181406"/>
                  </a:lnTo>
                  <a:lnTo>
                    <a:pt x="13986510" y="183159"/>
                  </a:lnTo>
                  <a:lnTo>
                    <a:pt x="13995159" y="181406"/>
                  </a:lnTo>
                  <a:lnTo>
                    <a:pt x="14002220" y="176644"/>
                  </a:lnTo>
                  <a:lnTo>
                    <a:pt x="14006983" y="169583"/>
                  </a:lnTo>
                  <a:lnTo>
                    <a:pt x="14008735" y="160934"/>
                  </a:lnTo>
                  <a:close/>
                </a:path>
                <a:path w="15521305" h="300354">
                  <a:moveTo>
                    <a:pt x="14097686" y="160934"/>
                  </a:moveTo>
                  <a:lnTo>
                    <a:pt x="14095933" y="152273"/>
                  </a:lnTo>
                  <a:lnTo>
                    <a:pt x="14091171" y="145211"/>
                  </a:lnTo>
                  <a:lnTo>
                    <a:pt x="14084097" y="140449"/>
                  </a:lnTo>
                  <a:lnTo>
                    <a:pt x="14075410" y="138709"/>
                  </a:lnTo>
                  <a:lnTo>
                    <a:pt x="14066761" y="140449"/>
                  </a:lnTo>
                  <a:lnTo>
                    <a:pt x="14059688" y="145211"/>
                  </a:lnTo>
                  <a:lnTo>
                    <a:pt x="14054925" y="152273"/>
                  </a:lnTo>
                  <a:lnTo>
                    <a:pt x="14053185" y="160934"/>
                  </a:lnTo>
                  <a:lnTo>
                    <a:pt x="14054925" y="169583"/>
                  </a:lnTo>
                  <a:lnTo>
                    <a:pt x="14059700" y="176644"/>
                  </a:lnTo>
                  <a:lnTo>
                    <a:pt x="14066774" y="181406"/>
                  </a:lnTo>
                  <a:lnTo>
                    <a:pt x="14075461" y="183159"/>
                  </a:lnTo>
                  <a:lnTo>
                    <a:pt x="14084097" y="181406"/>
                  </a:lnTo>
                  <a:lnTo>
                    <a:pt x="14091171" y="176644"/>
                  </a:lnTo>
                  <a:lnTo>
                    <a:pt x="14095933" y="169583"/>
                  </a:lnTo>
                  <a:lnTo>
                    <a:pt x="14097686" y="160934"/>
                  </a:lnTo>
                  <a:close/>
                </a:path>
                <a:path w="15521305" h="300354">
                  <a:moveTo>
                    <a:pt x="14186624" y="160934"/>
                  </a:moveTo>
                  <a:lnTo>
                    <a:pt x="14184871" y="152273"/>
                  </a:lnTo>
                  <a:lnTo>
                    <a:pt x="14180109" y="145211"/>
                  </a:lnTo>
                  <a:lnTo>
                    <a:pt x="14173048" y="140449"/>
                  </a:lnTo>
                  <a:lnTo>
                    <a:pt x="14164361" y="138709"/>
                  </a:lnTo>
                  <a:lnTo>
                    <a:pt x="14155700" y="140449"/>
                  </a:lnTo>
                  <a:lnTo>
                    <a:pt x="14148638" y="145211"/>
                  </a:lnTo>
                  <a:lnTo>
                    <a:pt x="14143876" y="152273"/>
                  </a:lnTo>
                  <a:lnTo>
                    <a:pt x="14142136" y="160934"/>
                  </a:lnTo>
                  <a:lnTo>
                    <a:pt x="14143876" y="169583"/>
                  </a:lnTo>
                  <a:lnTo>
                    <a:pt x="14148638" y="176644"/>
                  </a:lnTo>
                  <a:lnTo>
                    <a:pt x="14155712" y="181406"/>
                  </a:lnTo>
                  <a:lnTo>
                    <a:pt x="14164399" y="183159"/>
                  </a:lnTo>
                  <a:lnTo>
                    <a:pt x="14173048" y="181406"/>
                  </a:lnTo>
                  <a:lnTo>
                    <a:pt x="14180109" y="176644"/>
                  </a:lnTo>
                  <a:lnTo>
                    <a:pt x="14184871" y="169583"/>
                  </a:lnTo>
                  <a:lnTo>
                    <a:pt x="14186624" y="160934"/>
                  </a:lnTo>
                  <a:close/>
                </a:path>
                <a:path w="15521305" h="300354">
                  <a:moveTo>
                    <a:pt x="14275575" y="160934"/>
                  </a:moveTo>
                  <a:lnTo>
                    <a:pt x="14273822" y="152273"/>
                  </a:lnTo>
                  <a:lnTo>
                    <a:pt x="14269060" y="145211"/>
                  </a:lnTo>
                  <a:lnTo>
                    <a:pt x="14261986" y="140449"/>
                  </a:lnTo>
                  <a:lnTo>
                    <a:pt x="14253299" y="138709"/>
                  </a:lnTo>
                  <a:lnTo>
                    <a:pt x="14244650" y="140449"/>
                  </a:lnTo>
                  <a:lnTo>
                    <a:pt x="14237576" y="145211"/>
                  </a:lnTo>
                  <a:lnTo>
                    <a:pt x="14232814" y="152273"/>
                  </a:lnTo>
                  <a:lnTo>
                    <a:pt x="14231074" y="160934"/>
                  </a:lnTo>
                  <a:lnTo>
                    <a:pt x="14232814" y="169583"/>
                  </a:lnTo>
                  <a:lnTo>
                    <a:pt x="14237589" y="176644"/>
                  </a:lnTo>
                  <a:lnTo>
                    <a:pt x="14244663" y="181406"/>
                  </a:lnTo>
                  <a:lnTo>
                    <a:pt x="14253350" y="183159"/>
                  </a:lnTo>
                  <a:lnTo>
                    <a:pt x="14261986" y="181406"/>
                  </a:lnTo>
                  <a:lnTo>
                    <a:pt x="14269060" y="176644"/>
                  </a:lnTo>
                  <a:lnTo>
                    <a:pt x="14273822" y="169583"/>
                  </a:lnTo>
                  <a:lnTo>
                    <a:pt x="14275575" y="160934"/>
                  </a:lnTo>
                  <a:close/>
                </a:path>
                <a:path w="15521305" h="300354">
                  <a:moveTo>
                    <a:pt x="14364513" y="160934"/>
                  </a:moveTo>
                  <a:lnTo>
                    <a:pt x="14362760" y="152273"/>
                  </a:lnTo>
                  <a:lnTo>
                    <a:pt x="14357998" y="145211"/>
                  </a:lnTo>
                  <a:lnTo>
                    <a:pt x="14350937" y="140449"/>
                  </a:lnTo>
                  <a:lnTo>
                    <a:pt x="14342250" y="138709"/>
                  </a:lnTo>
                  <a:lnTo>
                    <a:pt x="14333588" y="140449"/>
                  </a:lnTo>
                  <a:lnTo>
                    <a:pt x="14326527" y="145211"/>
                  </a:lnTo>
                  <a:lnTo>
                    <a:pt x="14321765" y="152273"/>
                  </a:lnTo>
                  <a:lnTo>
                    <a:pt x="14320025" y="160934"/>
                  </a:lnTo>
                  <a:lnTo>
                    <a:pt x="14321765" y="169583"/>
                  </a:lnTo>
                  <a:lnTo>
                    <a:pt x="14326527" y="176644"/>
                  </a:lnTo>
                  <a:lnTo>
                    <a:pt x="14333601" y="181406"/>
                  </a:lnTo>
                  <a:lnTo>
                    <a:pt x="14342288" y="183159"/>
                  </a:lnTo>
                  <a:lnTo>
                    <a:pt x="14350937" y="181406"/>
                  </a:lnTo>
                  <a:lnTo>
                    <a:pt x="14357998" y="176644"/>
                  </a:lnTo>
                  <a:lnTo>
                    <a:pt x="14362760" y="169583"/>
                  </a:lnTo>
                  <a:lnTo>
                    <a:pt x="14364513" y="160934"/>
                  </a:lnTo>
                  <a:close/>
                </a:path>
                <a:path w="15521305" h="300354">
                  <a:moveTo>
                    <a:pt x="14453464" y="160934"/>
                  </a:moveTo>
                  <a:lnTo>
                    <a:pt x="14451711" y="152273"/>
                  </a:lnTo>
                  <a:lnTo>
                    <a:pt x="14446949" y="145211"/>
                  </a:lnTo>
                  <a:lnTo>
                    <a:pt x="14439875" y="140449"/>
                  </a:lnTo>
                  <a:lnTo>
                    <a:pt x="14431188" y="138709"/>
                  </a:lnTo>
                  <a:lnTo>
                    <a:pt x="14422539" y="140449"/>
                  </a:lnTo>
                  <a:lnTo>
                    <a:pt x="14415465" y="145211"/>
                  </a:lnTo>
                  <a:lnTo>
                    <a:pt x="14410703" y="152273"/>
                  </a:lnTo>
                  <a:lnTo>
                    <a:pt x="14408963" y="160934"/>
                  </a:lnTo>
                  <a:lnTo>
                    <a:pt x="14410703" y="169583"/>
                  </a:lnTo>
                  <a:lnTo>
                    <a:pt x="14415478" y="176644"/>
                  </a:lnTo>
                  <a:lnTo>
                    <a:pt x="14422552" y="181406"/>
                  </a:lnTo>
                  <a:lnTo>
                    <a:pt x="14431239" y="183159"/>
                  </a:lnTo>
                  <a:lnTo>
                    <a:pt x="14439875" y="181406"/>
                  </a:lnTo>
                  <a:lnTo>
                    <a:pt x="14446949" y="176644"/>
                  </a:lnTo>
                  <a:lnTo>
                    <a:pt x="14451711" y="169583"/>
                  </a:lnTo>
                  <a:lnTo>
                    <a:pt x="14453464" y="160934"/>
                  </a:lnTo>
                  <a:close/>
                </a:path>
                <a:path w="15521305" h="300354">
                  <a:moveTo>
                    <a:pt x="14542402" y="160934"/>
                  </a:moveTo>
                  <a:lnTo>
                    <a:pt x="14540649" y="152273"/>
                  </a:lnTo>
                  <a:lnTo>
                    <a:pt x="14535887" y="145211"/>
                  </a:lnTo>
                  <a:lnTo>
                    <a:pt x="14528826" y="140449"/>
                  </a:lnTo>
                  <a:lnTo>
                    <a:pt x="14520139" y="138709"/>
                  </a:lnTo>
                  <a:lnTo>
                    <a:pt x="14511477" y="140449"/>
                  </a:lnTo>
                  <a:lnTo>
                    <a:pt x="14504416" y="145211"/>
                  </a:lnTo>
                  <a:lnTo>
                    <a:pt x="14499654" y="152273"/>
                  </a:lnTo>
                  <a:lnTo>
                    <a:pt x="14497914" y="160934"/>
                  </a:lnTo>
                  <a:lnTo>
                    <a:pt x="14499654" y="169583"/>
                  </a:lnTo>
                  <a:lnTo>
                    <a:pt x="14504416" y="176644"/>
                  </a:lnTo>
                  <a:lnTo>
                    <a:pt x="14511490" y="181406"/>
                  </a:lnTo>
                  <a:lnTo>
                    <a:pt x="14520177" y="183159"/>
                  </a:lnTo>
                  <a:lnTo>
                    <a:pt x="14528826" y="181406"/>
                  </a:lnTo>
                  <a:lnTo>
                    <a:pt x="14535887" y="176644"/>
                  </a:lnTo>
                  <a:lnTo>
                    <a:pt x="14540649" y="169583"/>
                  </a:lnTo>
                  <a:lnTo>
                    <a:pt x="14542402" y="160934"/>
                  </a:lnTo>
                  <a:close/>
                </a:path>
                <a:path w="15521305" h="300354">
                  <a:moveTo>
                    <a:pt x="14631353" y="160934"/>
                  </a:moveTo>
                  <a:lnTo>
                    <a:pt x="14629600" y="152273"/>
                  </a:lnTo>
                  <a:lnTo>
                    <a:pt x="14624838" y="145211"/>
                  </a:lnTo>
                  <a:lnTo>
                    <a:pt x="14617764" y="140449"/>
                  </a:lnTo>
                  <a:lnTo>
                    <a:pt x="14609077" y="138709"/>
                  </a:lnTo>
                  <a:lnTo>
                    <a:pt x="14600428" y="140449"/>
                  </a:lnTo>
                  <a:lnTo>
                    <a:pt x="14593354" y="145211"/>
                  </a:lnTo>
                  <a:lnTo>
                    <a:pt x="14588592" y="152273"/>
                  </a:lnTo>
                  <a:lnTo>
                    <a:pt x="14586852" y="160934"/>
                  </a:lnTo>
                  <a:lnTo>
                    <a:pt x="14588592" y="169583"/>
                  </a:lnTo>
                  <a:lnTo>
                    <a:pt x="14593367" y="176644"/>
                  </a:lnTo>
                  <a:lnTo>
                    <a:pt x="14600441" y="181406"/>
                  </a:lnTo>
                  <a:lnTo>
                    <a:pt x="14609128" y="183159"/>
                  </a:lnTo>
                  <a:lnTo>
                    <a:pt x="14617764" y="181406"/>
                  </a:lnTo>
                  <a:lnTo>
                    <a:pt x="14624838" y="176644"/>
                  </a:lnTo>
                  <a:lnTo>
                    <a:pt x="14629600" y="169583"/>
                  </a:lnTo>
                  <a:lnTo>
                    <a:pt x="14631353" y="160934"/>
                  </a:lnTo>
                  <a:close/>
                </a:path>
                <a:path w="15521305" h="300354">
                  <a:moveTo>
                    <a:pt x="14720291" y="160934"/>
                  </a:moveTo>
                  <a:lnTo>
                    <a:pt x="14718538" y="152273"/>
                  </a:lnTo>
                  <a:lnTo>
                    <a:pt x="14713776" y="145211"/>
                  </a:lnTo>
                  <a:lnTo>
                    <a:pt x="14706714" y="140449"/>
                  </a:lnTo>
                  <a:lnTo>
                    <a:pt x="14698028" y="138709"/>
                  </a:lnTo>
                  <a:lnTo>
                    <a:pt x="14689366" y="140449"/>
                  </a:lnTo>
                  <a:lnTo>
                    <a:pt x="14682305" y="145211"/>
                  </a:lnTo>
                  <a:lnTo>
                    <a:pt x="14677543" y="152273"/>
                  </a:lnTo>
                  <a:lnTo>
                    <a:pt x="14675803" y="160934"/>
                  </a:lnTo>
                  <a:lnTo>
                    <a:pt x="14677543" y="169583"/>
                  </a:lnTo>
                  <a:lnTo>
                    <a:pt x="14682305" y="176644"/>
                  </a:lnTo>
                  <a:lnTo>
                    <a:pt x="14689379" y="181406"/>
                  </a:lnTo>
                  <a:lnTo>
                    <a:pt x="14698066" y="183159"/>
                  </a:lnTo>
                  <a:lnTo>
                    <a:pt x="14706714" y="181406"/>
                  </a:lnTo>
                  <a:lnTo>
                    <a:pt x="14713776" y="176644"/>
                  </a:lnTo>
                  <a:lnTo>
                    <a:pt x="14718538" y="169583"/>
                  </a:lnTo>
                  <a:lnTo>
                    <a:pt x="14720291" y="160934"/>
                  </a:lnTo>
                  <a:close/>
                </a:path>
                <a:path w="15521305" h="300354">
                  <a:moveTo>
                    <a:pt x="14809242" y="160934"/>
                  </a:moveTo>
                  <a:lnTo>
                    <a:pt x="14807489" y="152273"/>
                  </a:lnTo>
                  <a:lnTo>
                    <a:pt x="14802727" y="145211"/>
                  </a:lnTo>
                  <a:lnTo>
                    <a:pt x="14795653" y="140449"/>
                  </a:lnTo>
                  <a:lnTo>
                    <a:pt x="14786966" y="138709"/>
                  </a:lnTo>
                  <a:lnTo>
                    <a:pt x="14778317" y="140449"/>
                  </a:lnTo>
                  <a:lnTo>
                    <a:pt x="14771243" y="145211"/>
                  </a:lnTo>
                  <a:lnTo>
                    <a:pt x="14766481" y="152273"/>
                  </a:lnTo>
                  <a:lnTo>
                    <a:pt x="14764741" y="160934"/>
                  </a:lnTo>
                  <a:lnTo>
                    <a:pt x="14766481" y="169583"/>
                  </a:lnTo>
                  <a:lnTo>
                    <a:pt x="14771256" y="176644"/>
                  </a:lnTo>
                  <a:lnTo>
                    <a:pt x="14778330" y="181406"/>
                  </a:lnTo>
                  <a:lnTo>
                    <a:pt x="14787017" y="183159"/>
                  </a:lnTo>
                  <a:lnTo>
                    <a:pt x="14795653" y="181406"/>
                  </a:lnTo>
                  <a:lnTo>
                    <a:pt x="14802727" y="176644"/>
                  </a:lnTo>
                  <a:lnTo>
                    <a:pt x="14807489" y="169583"/>
                  </a:lnTo>
                  <a:lnTo>
                    <a:pt x="14809242" y="160934"/>
                  </a:lnTo>
                  <a:close/>
                </a:path>
                <a:path w="15521305" h="300354">
                  <a:moveTo>
                    <a:pt x="14898180" y="160934"/>
                  </a:moveTo>
                  <a:lnTo>
                    <a:pt x="14896427" y="152273"/>
                  </a:lnTo>
                  <a:lnTo>
                    <a:pt x="14891665" y="145211"/>
                  </a:lnTo>
                  <a:lnTo>
                    <a:pt x="14884603" y="140449"/>
                  </a:lnTo>
                  <a:lnTo>
                    <a:pt x="14875917" y="138709"/>
                  </a:lnTo>
                  <a:lnTo>
                    <a:pt x="14867255" y="140449"/>
                  </a:lnTo>
                  <a:lnTo>
                    <a:pt x="14860194" y="145211"/>
                  </a:lnTo>
                  <a:lnTo>
                    <a:pt x="14855432" y="152273"/>
                  </a:lnTo>
                  <a:lnTo>
                    <a:pt x="14853692" y="160934"/>
                  </a:lnTo>
                  <a:lnTo>
                    <a:pt x="14855432" y="169583"/>
                  </a:lnTo>
                  <a:lnTo>
                    <a:pt x="14860194" y="176644"/>
                  </a:lnTo>
                  <a:lnTo>
                    <a:pt x="14867268" y="181406"/>
                  </a:lnTo>
                  <a:lnTo>
                    <a:pt x="14875955" y="183159"/>
                  </a:lnTo>
                  <a:lnTo>
                    <a:pt x="14884603" y="181406"/>
                  </a:lnTo>
                  <a:lnTo>
                    <a:pt x="14891665" y="176644"/>
                  </a:lnTo>
                  <a:lnTo>
                    <a:pt x="14896427" y="169583"/>
                  </a:lnTo>
                  <a:lnTo>
                    <a:pt x="14898180" y="160934"/>
                  </a:lnTo>
                  <a:close/>
                </a:path>
                <a:path w="15521305" h="300354">
                  <a:moveTo>
                    <a:pt x="14987131" y="160934"/>
                  </a:moveTo>
                  <a:lnTo>
                    <a:pt x="14985378" y="152273"/>
                  </a:lnTo>
                  <a:lnTo>
                    <a:pt x="14980615" y="145211"/>
                  </a:lnTo>
                  <a:lnTo>
                    <a:pt x="14973554" y="140449"/>
                  </a:lnTo>
                  <a:lnTo>
                    <a:pt x="14964867" y="138709"/>
                  </a:lnTo>
                  <a:lnTo>
                    <a:pt x="14956206" y="140449"/>
                  </a:lnTo>
                  <a:lnTo>
                    <a:pt x="14949145" y="145211"/>
                  </a:lnTo>
                  <a:lnTo>
                    <a:pt x="14944382" y="152273"/>
                  </a:lnTo>
                  <a:lnTo>
                    <a:pt x="14942642" y="160934"/>
                  </a:lnTo>
                  <a:lnTo>
                    <a:pt x="14944382" y="169583"/>
                  </a:lnTo>
                  <a:lnTo>
                    <a:pt x="14949145" y="176644"/>
                  </a:lnTo>
                  <a:lnTo>
                    <a:pt x="14956219" y="181406"/>
                  </a:lnTo>
                  <a:lnTo>
                    <a:pt x="14964906" y="183159"/>
                  </a:lnTo>
                  <a:lnTo>
                    <a:pt x="14973554" y="181406"/>
                  </a:lnTo>
                  <a:lnTo>
                    <a:pt x="14980615" y="176644"/>
                  </a:lnTo>
                  <a:lnTo>
                    <a:pt x="14985378" y="169583"/>
                  </a:lnTo>
                  <a:lnTo>
                    <a:pt x="14987131" y="160934"/>
                  </a:lnTo>
                  <a:close/>
                </a:path>
                <a:path w="15521305" h="300354">
                  <a:moveTo>
                    <a:pt x="15076081" y="160934"/>
                  </a:moveTo>
                  <a:lnTo>
                    <a:pt x="15074329" y="152273"/>
                  </a:lnTo>
                  <a:lnTo>
                    <a:pt x="15069566" y="145211"/>
                  </a:lnTo>
                  <a:lnTo>
                    <a:pt x="15062492" y="140449"/>
                  </a:lnTo>
                  <a:lnTo>
                    <a:pt x="15053806" y="138709"/>
                  </a:lnTo>
                  <a:lnTo>
                    <a:pt x="15045157" y="140449"/>
                  </a:lnTo>
                  <a:lnTo>
                    <a:pt x="15038083" y="145211"/>
                  </a:lnTo>
                  <a:lnTo>
                    <a:pt x="15033320" y="152273"/>
                  </a:lnTo>
                  <a:lnTo>
                    <a:pt x="15031581" y="160934"/>
                  </a:lnTo>
                  <a:lnTo>
                    <a:pt x="15033320" y="169583"/>
                  </a:lnTo>
                  <a:lnTo>
                    <a:pt x="15038096" y="176644"/>
                  </a:lnTo>
                  <a:lnTo>
                    <a:pt x="15045170" y="181406"/>
                  </a:lnTo>
                  <a:lnTo>
                    <a:pt x="15053856" y="183159"/>
                  </a:lnTo>
                  <a:lnTo>
                    <a:pt x="15062492" y="181406"/>
                  </a:lnTo>
                  <a:lnTo>
                    <a:pt x="15069566" y="176644"/>
                  </a:lnTo>
                  <a:lnTo>
                    <a:pt x="15074329" y="169583"/>
                  </a:lnTo>
                  <a:lnTo>
                    <a:pt x="15076081" y="160934"/>
                  </a:lnTo>
                  <a:close/>
                </a:path>
                <a:path w="15521305" h="300354">
                  <a:moveTo>
                    <a:pt x="15165019" y="160934"/>
                  </a:moveTo>
                  <a:lnTo>
                    <a:pt x="15163267" y="152273"/>
                  </a:lnTo>
                  <a:lnTo>
                    <a:pt x="15158504" y="145211"/>
                  </a:lnTo>
                  <a:lnTo>
                    <a:pt x="15151443" y="140449"/>
                  </a:lnTo>
                  <a:lnTo>
                    <a:pt x="15142756" y="138709"/>
                  </a:lnTo>
                  <a:lnTo>
                    <a:pt x="15134095" y="140449"/>
                  </a:lnTo>
                  <a:lnTo>
                    <a:pt x="15127034" y="145211"/>
                  </a:lnTo>
                  <a:lnTo>
                    <a:pt x="15122271" y="152273"/>
                  </a:lnTo>
                  <a:lnTo>
                    <a:pt x="15120531" y="160934"/>
                  </a:lnTo>
                  <a:lnTo>
                    <a:pt x="15122271" y="169583"/>
                  </a:lnTo>
                  <a:lnTo>
                    <a:pt x="15127034" y="176644"/>
                  </a:lnTo>
                  <a:lnTo>
                    <a:pt x="15134108" y="181406"/>
                  </a:lnTo>
                  <a:lnTo>
                    <a:pt x="15142794" y="183159"/>
                  </a:lnTo>
                  <a:lnTo>
                    <a:pt x="15151443" y="181406"/>
                  </a:lnTo>
                  <a:lnTo>
                    <a:pt x="15158504" y="176644"/>
                  </a:lnTo>
                  <a:lnTo>
                    <a:pt x="15163267" y="169583"/>
                  </a:lnTo>
                  <a:lnTo>
                    <a:pt x="15165019" y="160934"/>
                  </a:lnTo>
                  <a:close/>
                </a:path>
                <a:path w="15521305" h="300354">
                  <a:moveTo>
                    <a:pt x="15253970" y="160934"/>
                  </a:moveTo>
                  <a:lnTo>
                    <a:pt x="15252218" y="152273"/>
                  </a:lnTo>
                  <a:lnTo>
                    <a:pt x="15247455" y="145211"/>
                  </a:lnTo>
                  <a:lnTo>
                    <a:pt x="15240381" y="140449"/>
                  </a:lnTo>
                  <a:lnTo>
                    <a:pt x="15231694" y="138709"/>
                  </a:lnTo>
                  <a:lnTo>
                    <a:pt x="15223046" y="140449"/>
                  </a:lnTo>
                  <a:lnTo>
                    <a:pt x="15215972" y="145211"/>
                  </a:lnTo>
                  <a:lnTo>
                    <a:pt x="15211209" y="152273"/>
                  </a:lnTo>
                  <a:lnTo>
                    <a:pt x="15209469" y="160934"/>
                  </a:lnTo>
                  <a:lnTo>
                    <a:pt x="15211209" y="169583"/>
                  </a:lnTo>
                  <a:lnTo>
                    <a:pt x="15215985" y="176644"/>
                  </a:lnTo>
                  <a:lnTo>
                    <a:pt x="15223058" y="181406"/>
                  </a:lnTo>
                  <a:lnTo>
                    <a:pt x="15231745" y="183159"/>
                  </a:lnTo>
                  <a:lnTo>
                    <a:pt x="15240381" y="181406"/>
                  </a:lnTo>
                  <a:lnTo>
                    <a:pt x="15247455" y="176644"/>
                  </a:lnTo>
                  <a:lnTo>
                    <a:pt x="15252218" y="169583"/>
                  </a:lnTo>
                  <a:lnTo>
                    <a:pt x="15253970" y="160934"/>
                  </a:lnTo>
                  <a:close/>
                </a:path>
                <a:path w="15521305" h="300354">
                  <a:moveTo>
                    <a:pt x="15342908" y="160934"/>
                  </a:moveTo>
                  <a:lnTo>
                    <a:pt x="15341156" y="152273"/>
                  </a:lnTo>
                  <a:lnTo>
                    <a:pt x="15336393" y="145211"/>
                  </a:lnTo>
                  <a:lnTo>
                    <a:pt x="15329332" y="140449"/>
                  </a:lnTo>
                  <a:lnTo>
                    <a:pt x="15320645" y="138709"/>
                  </a:lnTo>
                  <a:lnTo>
                    <a:pt x="15311984" y="140449"/>
                  </a:lnTo>
                  <a:lnTo>
                    <a:pt x="15304923" y="145211"/>
                  </a:lnTo>
                  <a:lnTo>
                    <a:pt x="15300160" y="152273"/>
                  </a:lnTo>
                  <a:lnTo>
                    <a:pt x="15298420" y="160934"/>
                  </a:lnTo>
                  <a:lnTo>
                    <a:pt x="15300160" y="169583"/>
                  </a:lnTo>
                  <a:lnTo>
                    <a:pt x="15304923" y="176644"/>
                  </a:lnTo>
                  <a:lnTo>
                    <a:pt x="15311997" y="181406"/>
                  </a:lnTo>
                  <a:lnTo>
                    <a:pt x="15320683" y="183159"/>
                  </a:lnTo>
                  <a:lnTo>
                    <a:pt x="15329332" y="181406"/>
                  </a:lnTo>
                  <a:lnTo>
                    <a:pt x="15336393" y="176644"/>
                  </a:lnTo>
                  <a:lnTo>
                    <a:pt x="15341156" y="169583"/>
                  </a:lnTo>
                  <a:lnTo>
                    <a:pt x="15342908" y="160934"/>
                  </a:lnTo>
                  <a:close/>
                </a:path>
                <a:path w="15521305" h="300354">
                  <a:moveTo>
                    <a:pt x="15431859" y="160934"/>
                  </a:moveTo>
                  <a:lnTo>
                    <a:pt x="15430107" y="152273"/>
                  </a:lnTo>
                  <a:lnTo>
                    <a:pt x="15425344" y="145211"/>
                  </a:lnTo>
                  <a:lnTo>
                    <a:pt x="15418270" y="140449"/>
                  </a:lnTo>
                  <a:lnTo>
                    <a:pt x="15409583" y="138709"/>
                  </a:lnTo>
                  <a:lnTo>
                    <a:pt x="15400935" y="140449"/>
                  </a:lnTo>
                  <a:lnTo>
                    <a:pt x="15393861" y="145211"/>
                  </a:lnTo>
                  <a:lnTo>
                    <a:pt x="15389098" y="152273"/>
                  </a:lnTo>
                  <a:lnTo>
                    <a:pt x="15387358" y="160934"/>
                  </a:lnTo>
                  <a:lnTo>
                    <a:pt x="15389098" y="169583"/>
                  </a:lnTo>
                  <a:lnTo>
                    <a:pt x="15393873" y="176644"/>
                  </a:lnTo>
                  <a:lnTo>
                    <a:pt x="15400947" y="181406"/>
                  </a:lnTo>
                  <a:lnTo>
                    <a:pt x="15409634" y="183159"/>
                  </a:lnTo>
                  <a:lnTo>
                    <a:pt x="15418270" y="181406"/>
                  </a:lnTo>
                  <a:lnTo>
                    <a:pt x="15425344" y="176644"/>
                  </a:lnTo>
                  <a:lnTo>
                    <a:pt x="15430107" y="169583"/>
                  </a:lnTo>
                  <a:lnTo>
                    <a:pt x="15431859" y="160934"/>
                  </a:lnTo>
                  <a:close/>
                </a:path>
                <a:path w="15521305" h="300354">
                  <a:moveTo>
                    <a:pt x="15520797" y="160934"/>
                  </a:moveTo>
                  <a:lnTo>
                    <a:pt x="15519045" y="152273"/>
                  </a:lnTo>
                  <a:lnTo>
                    <a:pt x="15514282" y="145211"/>
                  </a:lnTo>
                  <a:lnTo>
                    <a:pt x="15507221" y="140449"/>
                  </a:lnTo>
                  <a:lnTo>
                    <a:pt x="15498534" y="138709"/>
                  </a:lnTo>
                  <a:lnTo>
                    <a:pt x="15489873" y="140449"/>
                  </a:lnTo>
                  <a:lnTo>
                    <a:pt x="15482812" y="145211"/>
                  </a:lnTo>
                  <a:lnTo>
                    <a:pt x="15478049" y="152273"/>
                  </a:lnTo>
                  <a:lnTo>
                    <a:pt x="15476309" y="160934"/>
                  </a:lnTo>
                  <a:lnTo>
                    <a:pt x="15478049" y="169583"/>
                  </a:lnTo>
                  <a:lnTo>
                    <a:pt x="15482812" y="176644"/>
                  </a:lnTo>
                  <a:lnTo>
                    <a:pt x="15489885" y="181406"/>
                  </a:lnTo>
                  <a:lnTo>
                    <a:pt x="15498572" y="183159"/>
                  </a:lnTo>
                  <a:lnTo>
                    <a:pt x="15507221" y="181406"/>
                  </a:lnTo>
                  <a:lnTo>
                    <a:pt x="15514282" y="176644"/>
                  </a:lnTo>
                  <a:lnTo>
                    <a:pt x="15519045" y="169583"/>
                  </a:lnTo>
                  <a:lnTo>
                    <a:pt x="15520797" y="160934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75803" y="5261799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148720" y="0"/>
                  </a:moveTo>
                  <a:lnTo>
                    <a:pt x="101713" y="7581"/>
                  </a:lnTo>
                  <a:lnTo>
                    <a:pt x="60887" y="28694"/>
                  </a:lnTo>
                  <a:lnTo>
                    <a:pt x="28694" y="60888"/>
                  </a:lnTo>
                  <a:lnTo>
                    <a:pt x="7581" y="101713"/>
                  </a:lnTo>
                  <a:lnTo>
                    <a:pt x="0" y="148720"/>
                  </a:lnTo>
                  <a:lnTo>
                    <a:pt x="7581" y="195727"/>
                  </a:lnTo>
                  <a:lnTo>
                    <a:pt x="28694" y="236553"/>
                  </a:lnTo>
                  <a:lnTo>
                    <a:pt x="60887" y="268747"/>
                  </a:lnTo>
                  <a:lnTo>
                    <a:pt x="101713" y="289859"/>
                  </a:lnTo>
                  <a:lnTo>
                    <a:pt x="148720" y="297441"/>
                  </a:lnTo>
                  <a:lnTo>
                    <a:pt x="195727" y="289859"/>
                  </a:lnTo>
                  <a:lnTo>
                    <a:pt x="236553" y="268747"/>
                  </a:lnTo>
                  <a:lnTo>
                    <a:pt x="268747" y="236553"/>
                  </a:lnTo>
                  <a:lnTo>
                    <a:pt x="289859" y="195727"/>
                  </a:lnTo>
                  <a:lnTo>
                    <a:pt x="297441" y="148720"/>
                  </a:lnTo>
                  <a:lnTo>
                    <a:pt x="289859" y="101713"/>
                  </a:lnTo>
                  <a:lnTo>
                    <a:pt x="268747" y="60888"/>
                  </a:lnTo>
                  <a:lnTo>
                    <a:pt x="236553" y="28694"/>
                  </a:lnTo>
                  <a:lnTo>
                    <a:pt x="195727" y="7581"/>
                  </a:lnTo>
                  <a:lnTo>
                    <a:pt x="148720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0" y="148721"/>
                  </a:moveTo>
                  <a:lnTo>
                    <a:pt x="7581" y="101713"/>
                  </a:lnTo>
                  <a:lnTo>
                    <a:pt x="28694" y="60888"/>
                  </a:lnTo>
                  <a:lnTo>
                    <a:pt x="60888" y="28694"/>
                  </a:lnTo>
                  <a:lnTo>
                    <a:pt x="101713" y="7581"/>
                  </a:lnTo>
                  <a:lnTo>
                    <a:pt x="148721" y="0"/>
                  </a:lnTo>
                  <a:lnTo>
                    <a:pt x="195728" y="7581"/>
                  </a:lnTo>
                  <a:lnTo>
                    <a:pt x="236553" y="28694"/>
                  </a:lnTo>
                  <a:lnTo>
                    <a:pt x="268747" y="60888"/>
                  </a:lnTo>
                  <a:lnTo>
                    <a:pt x="289860" y="101713"/>
                  </a:lnTo>
                  <a:lnTo>
                    <a:pt x="297442" y="148721"/>
                  </a:lnTo>
                  <a:lnTo>
                    <a:pt x="289860" y="195728"/>
                  </a:lnTo>
                  <a:lnTo>
                    <a:pt x="268747" y="236553"/>
                  </a:lnTo>
                  <a:lnTo>
                    <a:pt x="236553" y="268747"/>
                  </a:lnTo>
                  <a:lnTo>
                    <a:pt x="195728" y="289860"/>
                  </a:lnTo>
                  <a:lnTo>
                    <a:pt x="148721" y="297442"/>
                  </a:lnTo>
                  <a:lnTo>
                    <a:pt x="101713" y="289860"/>
                  </a:lnTo>
                  <a:lnTo>
                    <a:pt x="60888" y="268747"/>
                  </a:lnTo>
                  <a:lnTo>
                    <a:pt x="28694" y="236553"/>
                  </a:lnTo>
                  <a:lnTo>
                    <a:pt x="7581" y="195728"/>
                  </a:lnTo>
                  <a:lnTo>
                    <a:pt x="0" y="1487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5" y="7649"/>
                  </a:lnTo>
                  <a:lnTo>
                    <a:pt x="61428" y="28948"/>
                  </a:lnTo>
                  <a:lnTo>
                    <a:pt x="28949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2"/>
                  </a:lnTo>
                  <a:lnTo>
                    <a:pt x="28949" y="238649"/>
                  </a:lnTo>
                  <a:lnTo>
                    <a:pt x="61428" y="271128"/>
                  </a:lnTo>
                  <a:lnTo>
                    <a:pt x="102615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9" y="238649"/>
                  </a:lnTo>
                  <a:lnTo>
                    <a:pt x="292428" y="197462"/>
                  </a:lnTo>
                  <a:lnTo>
                    <a:pt x="300078" y="150037"/>
                  </a:lnTo>
                  <a:lnTo>
                    <a:pt x="292428" y="102614"/>
                  </a:lnTo>
                  <a:lnTo>
                    <a:pt x="271129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8"/>
                  </a:lnTo>
                  <a:lnTo>
                    <a:pt x="28947" y="61427"/>
                  </a:lnTo>
                  <a:lnTo>
                    <a:pt x="7648" y="102614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4" y="7649"/>
                  </a:lnTo>
                  <a:lnTo>
                    <a:pt x="61427" y="28948"/>
                  </a:lnTo>
                  <a:lnTo>
                    <a:pt x="28948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1"/>
                  </a:lnTo>
                  <a:lnTo>
                    <a:pt x="28948" y="238648"/>
                  </a:lnTo>
                  <a:lnTo>
                    <a:pt x="61427" y="271127"/>
                  </a:lnTo>
                  <a:lnTo>
                    <a:pt x="102614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7"/>
                  </a:lnTo>
                  <a:lnTo>
                    <a:pt x="271128" y="238648"/>
                  </a:lnTo>
                  <a:lnTo>
                    <a:pt x="292427" y="197461"/>
                  </a:lnTo>
                  <a:lnTo>
                    <a:pt x="300076" y="150037"/>
                  </a:lnTo>
                  <a:lnTo>
                    <a:pt x="292427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9"/>
                  </a:lnTo>
                  <a:lnTo>
                    <a:pt x="28947" y="61428"/>
                  </a:lnTo>
                  <a:lnTo>
                    <a:pt x="7648" y="102615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5"/>
                  </a:lnTo>
                  <a:lnTo>
                    <a:pt x="271128" y="61428"/>
                  </a:lnTo>
                  <a:lnTo>
                    <a:pt x="238649" y="28949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1494806" y="5759003"/>
            <a:ext cx="6598920" cy="3178175"/>
          </a:xfrm>
          <a:custGeom>
            <a:avLst/>
            <a:gdLst/>
            <a:ahLst/>
            <a:cxnLst/>
            <a:rect l="l" t="t" r="r" b="b"/>
            <a:pathLst>
              <a:path w="6598920" h="3178175">
                <a:moveTo>
                  <a:pt x="0" y="982761"/>
                </a:moveTo>
                <a:lnTo>
                  <a:pt x="2576" y="934921"/>
                </a:lnTo>
                <a:lnTo>
                  <a:pt x="10126" y="888574"/>
                </a:lnTo>
                <a:lnTo>
                  <a:pt x="22383" y="843987"/>
                </a:lnTo>
                <a:lnTo>
                  <a:pt x="39077" y="801427"/>
                </a:lnTo>
                <a:lnTo>
                  <a:pt x="59943" y="761164"/>
                </a:lnTo>
                <a:lnTo>
                  <a:pt x="84711" y="723463"/>
                </a:lnTo>
                <a:lnTo>
                  <a:pt x="113113" y="688594"/>
                </a:lnTo>
                <a:lnTo>
                  <a:pt x="144883" y="656824"/>
                </a:lnTo>
                <a:lnTo>
                  <a:pt x="179752" y="628422"/>
                </a:lnTo>
                <a:lnTo>
                  <a:pt x="217452" y="603654"/>
                </a:lnTo>
                <a:lnTo>
                  <a:pt x="257716" y="582788"/>
                </a:lnTo>
                <a:lnTo>
                  <a:pt x="300275" y="566093"/>
                </a:lnTo>
                <a:lnTo>
                  <a:pt x="344862" y="553837"/>
                </a:lnTo>
                <a:lnTo>
                  <a:pt x="391210" y="546287"/>
                </a:lnTo>
                <a:lnTo>
                  <a:pt x="439049" y="543710"/>
                </a:lnTo>
                <a:lnTo>
                  <a:pt x="1099716" y="543710"/>
                </a:lnTo>
                <a:lnTo>
                  <a:pt x="1903144" y="0"/>
                </a:lnTo>
                <a:lnTo>
                  <a:pt x="2749290" y="543710"/>
                </a:lnTo>
                <a:lnTo>
                  <a:pt x="6159248" y="543710"/>
                </a:lnTo>
                <a:lnTo>
                  <a:pt x="6207087" y="546287"/>
                </a:lnTo>
                <a:lnTo>
                  <a:pt x="6253434" y="553837"/>
                </a:lnTo>
                <a:lnTo>
                  <a:pt x="6298021" y="566093"/>
                </a:lnTo>
                <a:lnTo>
                  <a:pt x="6340580" y="582788"/>
                </a:lnTo>
                <a:lnTo>
                  <a:pt x="6380844" y="603654"/>
                </a:lnTo>
                <a:lnTo>
                  <a:pt x="6418544" y="628422"/>
                </a:lnTo>
                <a:lnTo>
                  <a:pt x="6453413" y="656824"/>
                </a:lnTo>
                <a:lnTo>
                  <a:pt x="6485183" y="688594"/>
                </a:lnTo>
                <a:lnTo>
                  <a:pt x="6513586" y="723463"/>
                </a:lnTo>
                <a:lnTo>
                  <a:pt x="6538354" y="761164"/>
                </a:lnTo>
                <a:lnTo>
                  <a:pt x="6559219" y="801427"/>
                </a:lnTo>
                <a:lnTo>
                  <a:pt x="6575914" y="843987"/>
                </a:lnTo>
                <a:lnTo>
                  <a:pt x="6588170" y="888574"/>
                </a:lnTo>
                <a:lnTo>
                  <a:pt x="6595720" y="934921"/>
                </a:lnTo>
                <a:lnTo>
                  <a:pt x="6598297" y="982761"/>
                </a:lnTo>
                <a:lnTo>
                  <a:pt x="6598297" y="1641314"/>
                </a:lnTo>
                <a:lnTo>
                  <a:pt x="6598297" y="2738910"/>
                </a:lnTo>
                <a:lnTo>
                  <a:pt x="6595720" y="2786750"/>
                </a:lnTo>
                <a:lnTo>
                  <a:pt x="6588170" y="2833097"/>
                </a:lnTo>
                <a:lnTo>
                  <a:pt x="6575914" y="2877684"/>
                </a:lnTo>
                <a:lnTo>
                  <a:pt x="6559219" y="2920244"/>
                </a:lnTo>
                <a:lnTo>
                  <a:pt x="6538354" y="2960508"/>
                </a:lnTo>
                <a:lnTo>
                  <a:pt x="6513586" y="2998208"/>
                </a:lnTo>
                <a:lnTo>
                  <a:pt x="6485183" y="3033077"/>
                </a:lnTo>
                <a:lnTo>
                  <a:pt x="6453413" y="3064847"/>
                </a:lnTo>
                <a:lnTo>
                  <a:pt x="6418544" y="3093249"/>
                </a:lnTo>
                <a:lnTo>
                  <a:pt x="6380844" y="3118017"/>
                </a:lnTo>
                <a:lnTo>
                  <a:pt x="6340580" y="3138883"/>
                </a:lnTo>
                <a:lnTo>
                  <a:pt x="6298021" y="3155577"/>
                </a:lnTo>
                <a:lnTo>
                  <a:pt x="6253434" y="3167834"/>
                </a:lnTo>
                <a:lnTo>
                  <a:pt x="6207087" y="3175384"/>
                </a:lnTo>
                <a:lnTo>
                  <a:pt x="6159248" y="3177960"/>
                </a:lnTo>
                <a:lnTo>
                  <a:pt x="2749290" y="3177960"/>
                </a:lnTo>
                <a:lnTo>
                  <a:pt x="1099716" y="3177960"/>
                </a:lnTo>
                <a:lnTo>
                  <a:pt x="439049" y="3177960"/>
                </a:lnTo>
                <a:lnTo>
                  <a:pt x="391210" y="3175384"/>
                </a:lnTo>
                <a:lnTo>
                  <a:pt x="344862" y="3167834"/>
                </a:lnTo>
                <a:lnTo>
                  <a:pt x="300275" y="3155577"/>
                </a:lnTo>
                <a:lnTo>
                  <a:pt x="257716" y="3138883"/>
                </a:lnTo>
                <a:lnTo>
                  <a:pt x="217452" y="3118017"/>
                </a:lnTo>
                <a:lnTo>
                  <a:pt x="179752" y="3093249"/>
                </a:lnTo>
                <a:lnTo>
                  <a:pt x="144883" y="3064847"/>
                </a:lnTo>
                <a:lnTo>
                  <a:pt x="113113" y="3033077"/>
                </a:lnTo>
                <a:lnTo>
                  <a:pt x="84711" y="2998208"/>
                </a:lnTo>
                <a:lnTo>
                  <a:pt x="59943" y="2960508"/>
                </a:lnTo>
                <a:lnTo>
                  <a:pt x="39077" y="2920244"/>
                </a:lnTo>
                <a:lnTo>
                  <a:pt x="22383" y="2877684"/>
                </a:lnTo>
                <a:lnTo>
                  <a:pt x="10126" y="2833097"/>
                </a:lnTo>
                <a:lnTo>
                  <a:pt x="2576" y="2786750"/>
                </a:lnTo>
                <a:lnTo>
                  <a:pt x="0" y="2738910"/>
                </a:lnTo>
                <a:lnTo>
                  <a:pt x="0" y="1641314"/>
                </a:lnTo>
                <a:lnTo>
                  <a:pt x="0" y="98275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702140" y="6334877"/>
            <a:ext cx="4432935" cy="246443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78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2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(2019)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415">
                <a:solidFill>
                  <a:srgbClr val="404040"/>
                </a:solidFill>
                <a:latin typeface="Arial Black"/>
                <a:cs typeface="Arial Black"/>
              </a:rPr>
              <a:t>1.5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 Black"/>
                <a:cs typeface="Arial Black"/>
              </a:rPr>
              <a:t>billion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85">
                <a:solidFill>
                  <a:srgbClr val="404040"/>
                </a:solidFill>
                <a:latin typeface="Arial Black"/>
                <a:cs typeface="Arial Black"/>
              </a:rPr>
              <a:t>params</a:t>
            </a:r>
            <a:endParaRPr sz="2600">
              <a:latin typeface="Arial Black"/>
              <a:cs typeface="Arial Black"/>
            </a:endParaRPr>
          </a:p>
          <a:p>
            <a:pPr marL="12700" marR="5080">
              <a:lnSpc>
                <a:spcPts val="3700"/>
              </a:lnSpc>
              <a:spcBef>
                <a:spcPts val="21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Focused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improved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training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Double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input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size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Enhanced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6504317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6699177" y="2295808"/>
            <a:ext cx="388429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40">
                <a:solidFill>
                  <a:srgbClr val="770EF7"/>
                </a:solidFill>
                <a:latin typeface="Arial Black"/>
                <a:cs typeface="Arial Black"/>
              </a:rPr>
              <a:t>3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(2020)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-220">
                <a:solidFill>
                  <a:srgbClr val="404040"/>
                </a:solidFill>
                <a:latin typeface="Arial"/>
                <a:cs typeface="Arial"/>
              </a:rPr>
              <a:t>175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billion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ts val="3100"/>
              </a:lnSpc>
              <a:spcBef>
                <a:spcPts val="695"/>
              </a:spcBef>
            </a:pP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over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570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GB</a:t>
            </a:r>
            <a:r>
              <a:rPr dirty="0" sz="26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Notable</a:t>
            </a:r>
            <a:r>
              <a:rPr dirty="0" sz="2600" spc="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8341817" y="5885710"/>
            <a:ext cx="5181600" cy="3051810"/>
          </a:xfrm>
          <a:custGeom>
            <a:avLst/>
            <a:gdLst/>
            <a:ahLst/>
            <a:cxnLst/>
            <a:rect l="l" t="t" r="r" b="b"/>
            <a:pathLst>
              <a:path w="5181600" h="3051809">
                <a:moveTo>
                  <a:pt x="0" y="856378"/>
                </a:moveTo>
                <a:lnTo>
                  <a:pt x="2575" y="808546"/>
                </a:lnTo>
                <a:lnTo>
                  <a:pt x="10125" y="762205"/>
                </a:lnTo>
                <a:lnTo>
                  <a:pt x="22379" y="717624"/>
                </a:lnTo>
                <a:lnTo>
                  <a:pt x="39072" y="675070"/>
                </a:lnTo>
                <a:lnTo>
                  <a:pt x="59934" y="634812"/>
                </a:lnTo>
                <a:lnTo>
                  <a:pt x="84699" y="597117"/>
                </a:lnTo>
                <a:lnTo>
                  <a:pt x="113098" y="562253"/>
                </a:lnTo>
                <a:lnTo>
                  <a:pt x="144863" y="530488"/>
                </a:lnTo>
                <a:lnTo>
                  <a:pt x="179727" y="502089"/>
                </a:lnTo>
                <a:lnTo>
                  <a:pt x="217422" y="477324"/>
                </a:lnTo>
                <a:lnTo>
                  <a:pt x="257680" y="456462"/>
                </a:lnTo>
                <a:lnTo>
                  <a:pt x="300234" y="439769"/>
                </a:lnTo>
                <a:lnTo>
                  <a:pt x="344815" y="427515"/>
                </a:lnTo>
                <a:lnTo>
                  <a:pt x="391155" y="419965"/>
                </a:lnTo>
                <a:lnTo>
                  <a:pt x="438988" y="417389"/>
                </a:lnTo>
                <a:lnTo>
                  <a:pt x="863505" y="417389"/>
                </a:lnTo>
                <a:lnTo>
                  <a:pt x="1511152" y="0"/>
                </a:lnTo>
                <a:lnTo>
                  <a:pt x="2158764" y="417389"/>
                </a:lnTo>
                <a:lnTo>
                  <a:pt x="4742046" y="417389"/>
                </a:lnTo>
                <a:lnTo>
                  <a:pt x="4789878" y="419965"/>
                </a:lnTo>
                <a:lnTo>
                  <a:pt x="4836219" y="427515"/>
                </a:lnTo>
                <a:lnTo>
                  <a:pt x="4880800" y="439769"/>
                </a:lnTo>
                <a:lnTo>
                  <a:pt x="4923353" y="456462"/>
                </a:lnTo>
                <a:lnTo>
                  <a:pt x="4963611" y="477324"/>
                </a:lnTo>
                <a:lnTo>
                  <a:pt x="5001306" y="502089"/>
                </a:lnTo>
                <a:lnTo>
                  <a:pt x="5036170" y="530488"/>
                </a:lnTo>
                <a:lnTo>
                  <a:pt x="5067935" y="562253"/>
                </a:lnTo>
                <a:lnTo>
                  <a:pt x="5096334" y="597117"/>
                </a:lnTo>
                <a:lnTo>
                  <a:pt x="5121099" y="634812"/>
                </a:lnTo>
                <a:lnTo>
                  <a:pt x="5141961" y="675070"/>
                </a:lnTo>
                <a:lnTo>
                  <a:pt x="5158654" y="717624"/>
                </a:lnTo>
                <a:lnTo>
                  <a:pt x="5170908" y="762205"/>
                </a:lnTo>
                <a:lnTo>
                  <a:pt x="5178458" y="808546"/>
                </a:lnTo>
                <a:lnTo>
                  <a:pt x="5181034" y="856378"/>
                </a:lnTo>
                <a:lnTo>
                  <a:pt x="5181034" y="1514836"/>
                </a:lnTo>
                <a:lnTo>
                  <a:pt x="5181034" y="2612265"/>
                </a:lnTo>
                <a:lnTo>
                  <a:pt x="5178458" y="2660098"/>
                </a:lnTo>
                <a:lnTo>
                  <a:pt x="5170908" y="2706439"/>
                </a:lnTo>
                <a:lnTo>
                  <a:pt x="5158654" y="2751020"/>
                </a:lnTo>
                <a:lnTo>
                  <a:pt x="5141961" y="2793573"/>
                </a:lnTo>
                <a:lnTo>
                  <a:pt x="5121099" y="2833832"/>
                </a:lnTo>
                <a:lnTo>
                  <a:pt x="5096334" y="2871527"/>
                </a:lnTo>
                <a:lnTo>
                  <a:pt x="5067935" y="2906391"/>
                </a:lnTo>
                <a:lnTo>
                  <a:pt x="5036170" y="2938156"/>
                </a:lnTo>
                <a:lnTo>
                  <a:pt x="5001306" y="2966555"/>
                </a:lnTo>
                <a:lnTo>
                  <a:pt x="4963611" y="2991320"/>
                </a:lnTo>
                <a:lnTo>
                  <a:pt x="4923353" y="3012182"/>
                </a:lnTo>
                <a:lnTo>
                  <a:pt x="4880800" y="3028875"/>
                </a:lnTo>
                <a:lnTo>
                  <a:pt x="4836219" y="3041129"/>
                </a:lnTo>
                <a:lnTo>
                  <a:pt x="4789878" y="3048679"/>
                </a:lnTo>
                <a:lnTo>
                  <a:pt x="4742046" y="3051254"/>
                </a:lnTo>
                <a:lnTo>
                  <a:pt x="2158764" y="3051254"/>
                </a:lnTo>
                <a:lnTo>
                  <a:pt x="863505" y="3051254"/>
                </a:lnTo>
                <a:lnTo>
                  <a:pt x="438988" y="3051254"/>
                </a:lnTo>
                <a:lnTo>
                  <a:pt x="391155" y="3048679"/>
                </a:lnTo>
                <a:lnTo>
                  <a:pt x="344815" y="3041129"/>
                </a:lnTo>
                <a:lnTo>
                  <a:pt x="300234" y="3028875"/>
                </a:lnTo>
                <a:lnTo>
                  <a:pt x="257680" y="3012182"/>
                </a:lnTo>
                <a:lnTo>
                  <a:pt x="217422" y="2991320"/>
                </a:lnTo>
                <a:lnTo>
                  <a:pt x="179727" y="2966555"/>
                </a:lnTo>
                <a:lnTo>
                  <a:pt x="144863" y="2938156"/>
                </a:lnTo>
                <a:lnTo>
                  <a:pt x="113098" y="2906391"/>
                </a:lnTo>
                <a:lnTo>
                  <a:pt x="84699" y="2871527"/>
                </a:lnTo>
                <a:lnTo>
                  <a:pt x="59934" y="2833832"/>
                </a:lnTo>
                <a:lnTo>
                  <a:pt x="39072" y="2793573"/>
                </a:lnTo>
                <a:lnTo>
                  <a:pt x="22379" y="2751020"/>
                </a:lnTo>
                <a:lnTo>
                  <a:pt x="10125" y="2706439"/>
                </a:lnTo>
                <a:lnTo>
                  <a:pt x="2575" y="2660098"/>
                </a:lnTo>
                <a:lnTo>
                  <a:pt x="0" y="2612265"/>
                </a:lnTo>
                <a:lnTo>
                  <a:pt x="0" y="1514836"/>
                </a:lnTo>
                <a:lnTo>
                  <a:pt x="0" y="856367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8549131" y="6169816"/>
            <a:ext cx="3704590" cy="278828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3.5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(2022)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Multiple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variants</a:t>
            </a:r>
            <a:endParaRPr sz="2600">
              <a:latin typeface="Arial"/>
              <a:cs typeface="Arial"/>
            </a:endParaRPr>
          </a:p>
          <a:p>
            <a:pPr marL="12700" marR="128905">
              <a:lnSpc>
                <a:spcPct val="100800"/>
              </a:lnSpc>
              <a:spcBef>
                <a:spcPts val="550"/>
              </a:spcBef>
            </a:pP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Based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GPT-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an emphasis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ethical considerations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Additional</a:t>
            </a:r>
            <a:r>
              <a:rPr dirty="0" sz="2600" spc="1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2161200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2356059" y="2295808"/>
            <a:ext cx="3648710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4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(2023)</a:t>
            </a:r>
            <a:endParaRPr sz="3000">
              <a:latin typeface="Arial Black"/>
              <a:cs typeface="Arial Black"/>
            </a:endParaRPr>
          </a:p>
          <a:p>
            <a:pPr marL="12700" marR="5080" indent="82550">
              <a:lnSpc>
                <a:spcPts val="3100"/>
              </a:lnSpc>
              <a:spcBef>
                <a:spcPts val="73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Largest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milestone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series</a:t>
            </a:r>
            <a:endParaRPr sz="2600">
              <a:latin typeface="Arial"/>
              <a:cs typeface="Arial"/>
            </a:endParaRPr>
          </a:p>
          <a:p>
            <a:pPr marL="95250" marR="144145">
              <a:lnSpc>
                <a:spcPts val="3790"/>
              </a:lnSpc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Multimodal</a:t>
            </a:r>
            <a:r>
              <a:rPr dirty="0" sz="2600" spc="2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capabilities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Superior</a:t>
            </a:r>
            <a:r>
              <a:rPr dirty="0" sz="2600" spc="-1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3857439" y="5925906"/>
            <a:ext cx="3199765" cy="3021330"/>
          </a:xfrm>
          <a:custGeom>
            <a:avLst/>
            <a:gdLst/>
            <a:ahLst/>
            <a:cxnLst/>
            <a:rect l="l" t="t" r="r" b="b"/>
            <a:pathLst>
              <a:path w="3199765" h="3021329">
                <a:moveTo>
                  <a:pt x="0" y="826270"/>
                </a:moveTo>
                <a:lnTo>
                  <a:pt x="2575" y="778437"/>
                </a:lnTo>
                <a:lnTo>
                  <a:pt x="10125" y="732097"/>
                </a:lnTo>
                <a:lnTo>
                  <a:pt x="22379" y="687516"/>
                </a:lnTo>
                <a:lnTo>
                  <a:pt x="39072" y="644963"/>
                </a:lnTo>
                <a:lnTo>
                  <a:pt x="59934" y="604705"/>
                </a:lnTo>
                <a:lnTo>
                  <a:pt x="84698" y="567010"/>
                </a:lnTo>
                <a:lnTo>
                  <a:pt x="113097" y="532146"/>
                </a:lnTo>
                <a:lnTo>
                  <a:pt x="144862" y="500381"/>
                </a:lnTo>
                <a:lnTo>
                  <a:pt x="179726" y="471982"/>
                </a:lnTo>
                <a:lnTo>
                  <a:pt x="217421" y="447218"/>
                </a:lnTo>
                <a:lnTo>
                  <a:pt x="257678" y="426356"/>
                </a:lnTo>
                <a:lnTo>
                  <a:pt x="300232" y="409663"/>
                </a:lnTo>
                <a:lnTo>
                  <a:pt x="344812" y="397409"/>
                </a:lnTo>
                <a:lnTo>
                  <a:pt x="391153" y="389860"/>
                </a:lnTo>
                <a:lnTo>
                  <a:pt x="438985" y="387284"/>
                </a:lnTo>
                <a:lnTo>
                  <a:pt x="533291" y="387284"/>
                </a:lnTo>
                <a:lnTo>
                  <a:pt x="933270" y="0"/>
                </a:lnTo>
                <a:lnTo>
                  <a:pt x="1333228" y="387284"/>
                </a:lnTo>
                <a:lnTo>
                  <a:pt x="2760762" y="387284"/>
                </a:lnTo>
                <a:lnTo>
                  <a:pt x="2808594" y="389860"/>
                </a:lnTo>
                <a:lnTo>
                  <a:pt x="2854934" y="397409"/>
                </a:lnTo>
                <a:lnTo>
                  <a:pt x="2899515" y="409663"/>
                </a:lnTo>
                <a:lnTo>
                  <a:pt x="2942068" y="426356"/>
                </a:lnTo>
                <a:lnTo>
                  <a:pt x="2982326" y="447218"/>
                </a:lnTo>
                <a:lnTo>
                  <a:pt x="3020021" y="471982"/>
                </a:lnTo>
                <a:lnTo>
                  <a:pt x="3054885" y="500381"/>
                </a:lnTo>
                <a:lnTo>
                  <a:pt x="3086650" y="532146"/>
                </a:lnTo>
                <a:lnTo>
                  <a:pt x="3115049" y="567010"/>
                </a:lnTo>
                <a:lnTo>
                  <a:pt x="3139813" y="604705"/>
                </a:lnTo>
                <a:lnTo>
                  <a:pt x="3160675" y="644963"/>
                </a:lnTo>
                <a:lnTo>
                  <a:pt x="3177368" y="687516"/>
                </a:lnTo>
                <a:lnTo>
                  <a:pt x="3189622" y="732097"/>
                </a:lnTo>
                <a:lnTo>
                  <a:pt x="3197172" y="778437"/>
                </a:lnTo>
                <a:lnTo>
                  <a:pt x="3199748" y="826270"/>
                </a:lnTo>
                <a:lnTo>
                  <a:pt x="3199748" y="1484728"/>
                </a:lnTo>
                <a:lnTo>
                  <a:pt x="3199748" y="2582162"/>
                </a:lnTo>
                <a:lnTo>
                  <a:pt x="3197172" y="2629994"/>
                </a:lnTo>
                <a:lnTo>
                  <a:pt x="3189622" y="2676334"/>
                </a:lnTo>
                <a:lnTo>
                  <a:pt x="3177368" y="2720915"/>
                </a:lnTo>
                <a:lnTo>
                  <a:pt x="3160675" y="2763468"/>
                </a:lnTo>
                <a:lnTo>
                  <a:pt x="3139813" y="2803726"/>
                </a:lnTo>
                <a:lnTo>
                  <a:pt x="3115049" y="2841421"/>
                </a:lnTo>
                <a:lnTo>
                  <a:pt x="3086650" y="2876285"/>
                </a:lnTo>
                <a:lnTo>
                  <a:pt x="3054885" y="2908050"/>
                </a:lnTo>
                <a:lnTo>
                  <a:pt x="3020021" y="2936449"/>
                </a:lnTo>
                <a:lnTo>
                  <a:pt x="2982326" y="2961213"/>
                </a:lnTo>
                <a:lnTo>
                  <a:pt x="2942068" y="2982075"/>
                </a:lnTo>
                <a:lnTo>
                  <a:pt x="2899515" y="2998768"/>
                </a:lnTo>
                <a:lnTo>
                  <a:pt x="2854934" y="3011023"/>
                </a:lnTo>
                <a:lnTo>
                  <a:pt x="2808594" y="3018572"/>
                </a:lnTo>
                <a:lnTo>
                  <a:pt x="2760762" y="3021148"/>
                </a:lnTo>
                <a:lnTo>
                  <a:pt x="1333228" y="3021148"/>
                </a:lnTo>
                <a:lnTo>
                  <a:pt x="533291" y="3021148"/>
                </a:lnTo>
                <a:lnTo>
                  <a:pt x="438985" y="3021148"/>
                </a:lnTo>
                <a:lnTo>
                  <a:pt x="391153" y="3018572"/>
                </a:lnTo>
                <a:lnTo>
                  <a:pt x="344812" y="3011023"/>
                </a:lnTo>
                <a:lnTo>
                  <a:pt x="300232" y="2998768"/>
                </a:lnTo>
                <a:lnTo>
                  <a:pt x="257678" y="2982075"/>
                </a:lnTo>
                <a:lnTo>
                  <a:pt x="217421" y="2961213"/>
                </a:lnTo>
                <a:lnTo>
                  <a:pt x="179726" y="2936449"/>
                </a:lnTo>
                <a:lnTo>
                  <a:pt x="144862" y="2908050"/>
                </a:lnTo>
                <a:lnTo>
                  <a:pt x="113097" y="2876285"/>
                </a:lnTo>
                <a:lnTo>
                  <a:pt x="84698" y="2841421"/>
                </a:lnTo>
                <a:lnTo>
                  <a:pt x="59934" y="2803726"/>
                </a:lnTo>
                <a:lnTo>
                  <a:pt x="39072" y="2763468"/>
                </a:lnTo>
                <a:lnTo>
                  <a:pt x="22379" y="2720915"/>
                </a:lnTo>
                <a:lnTo>
                  <a:pt x="10125" y="2676334"/>
                </a:lnTo>
                <a:lnTo>
                  <a:pt x="2575" y="2629994"/>
                </a:lnTo>
                <a:lnTo>
                  <a:pt x="0" y="2582162"/>
                </a:lnTo>
                <a:lnTo>
                  <a:pt x="0" y="1484728"/>
                </a:lnTo>
                <a:lnTo>
                  <a:pt x="0" y="82626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4147305" y="7054205"/>
            <a:ext cx="2642235" cy="104140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780"/>
              </a:spcBef>
            </a:pPr>
            <a:r>
              <a:rPr dirty="0" sz="3000" spc="-275">
                <a:solidFill>
                  <a:srgbClr val="770EF7"/>
                </a:solidFill>
                <a:latin typeface="Arial Black"/>
                <a:cs typeface="Arial Black"/>
              </a:rPr>
              <a:t>The</a:t>
            </a:r>
            <a:r>
              <a:rPr dirty="0" sz="3000" spc="-23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330">
                <a:solidFill>
                  <a:srgbClr val="770EF7"/>
                </a:solidFill>
                <a:latin typeface="Arial Black"/>
                <a:cs typeface="Arial Black"/>
              </a:rPr>
              <a:t>Future…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Let’s</a:t>
            </a:r>
            <a:r>
              <a:rPr dirty="0" sz="2600" spc="-5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wait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see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Evolution</a:t>
            </a:r>
            <a:r>
              <a:rPr dirty="0" spc="-320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250"/>
              <a:t>the</a:t>
            </a:r>
            <a:r>
              <a:rPr dirty="0" spc="-320"/>
              <a:t> </a:t>
            </a:r>
            <a:r>
              <a:rPr dirty="0" spc="-370"/>
              <a:t>GPT</a:t>
            </a:r>
            <a:r>
              <a:rPr dirty="0" spc="-310"/>
              <a:t> </a:t>
            </a:r>
            <a:r>
              <a:rPr dirty="0" spc="-260"/>
              <a:t>Model</a:t>
            </a:r>
            <a:r>
              <a:rPr dirty="0" spc="-315"/>
              <a:t> </a:t>
            </a:r>
            <a:r>
              <a:rPr dirty="0" spc="-425"/>
              <a:t>Family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230817" y="2358020"/>
            <a:ext cx="4285615" cy="2705735"/>
          </a:xfrm>
          <a:custGeom>
            <a:avLst/>
            <a:gdLst/>
            <a:ahLst/>
            <a:cxnLst/>
            <a:rect l="l" t="t" r="r" b="b"/>
            <a:pathLst>
              <a:path w="4285615" h="2705735">
                <a:moveTo>
                  <a:pt x="0" y="400775"/>
                </a:moveTo>
                <a:lnTo>
                  <a:pt x="2696" y="354036"/>
                </a:lnTo>
                <a:lnTo>
                  <a:pt x="10584" y="308881"/>
                </a:lnTo>
                <a:lnTo>
                  <a:pt x="23364" y="265610"/>
                </a:lnTo>
                <a:lnTo>
                  <a:pt x="40735" y="224524"/>
                </a:lnTo>
                <a:lnTo>
                  <a:pt x="62395" y="185924"/>
                </a:lnTo>
                <a:lnTo>
                  <a:pt x="88045" y="150110"/>
                </a:lnTo>
                <a:lnTo>
                  <a:pt x="117384" y="117384"/>
                </a:lnTo>
                <a:lnTo>
                  <a:pt x="150110" y="88045"/>
                </a:lnTo>
                <a:lnTo>
                  <a:pt x="185924" y="62395"/>
                </a:lnTo>
                <a:lnTo>
                  <a:pt x="224524" y="40735"/>
                </a:lnTo>
                <a:lnTo>
                  <a:pt x="265610" y="23364"/>
                </a:lnTo>
                <a:lnTo>
                  <a:pt x="308881" y="10584"/>
                </a:lnTo>
                <a:lnTo>
                  <a:pt x="354036" y="2696"/>
                </a:lnTo>
                <a:lnTo>
                  <a:pt x="400775" y="0"/>
                </a:lnTo>
                <a:lnTo>
                  <a:pt x="714247" y="0"/>
                </a:lnTo>
                <a:lnTo>
                  <a:pt x="1785620" y="0"/>
                </a:lnTo>
                <a:lnTo>
                  <a:pt x="3884711" y="0"/>
                </a:lnTo>
                <a:lnTo>
                  <a:pt x="3931450" y="2696"/>
                </a:lnTo>
                <a:lnTo>
                  <a:pt x="3976605" y="10584"/>
                </a:lnTo>
                <a:lnTo>
                  <a:pt x="4019876" y="23364"/>
                </a:lnTo>
                <a:lnTo>
                  <a:pt x="4060962" y="40735"/>
                </a:lnTo>
                <a:lnTo>
                  <a:pt x="4099562" y="62395"/>
                </a:lnTo>
                <a:lnTo>
                  <a:pt x="4135376" y="88045"/>
                </a:lnTo>
                <a:lnTo>
                  <a:pt x="4168102" y="117384"/>
                </a:lnTo>
                <a:lnTo>
                  <a:pt x="4197441" y="150110"/>
                </a:lnTo>
                <a:lnTo>
                  <a:pt x="4223091" y="185924"/>
                </a:lnTo>
                <a:lnTo>
                  <a:pt x="4244751" y="224524"/>
                </a:lnTo>
                <a:lnTo>
                  <a:pt x="4262122" y="265610"/>
                </a:lnTo>
                <a:lnTo>
                  <a:pt x="4274902" y="308881"/>
                </a:lnTo>
                <a:lnTo>
                  <a:pt x="4282790" y="354036"/>
                </a:lnTo>
                <a:lnTo>
                  <a:pt x="4285487" y="400775"/>
                </a:lnTo>
                <a:lnTo>
                  <a:pt x="4285487" y="1402687"/>
                </a:lnTo>
                <a:lnTo>
                  <a:pt x="4285487" y="2003837"/>
                </a:lnTo>
                <a:lnTo>
                  <a:pt x="4282790" y="2050566"/>
                </a:lnTo>
                <a:lnTo>
                  <a:pt x="4274902" y="2095721"/>
                </a:lnTo>
                <a:lnTo>
                  <a:pt x="4262122" y="2138992"/>
                </a:lnTo>
                <a:lnTo>
                  <a:pt x="4244751" y="2180078"/>
                </a:lnTo>
                <a:lnTo>
                  <a:pt x="4223091" y="2218678"/>
                </a:lnTo>
                <a:lnTo>
                  <a:pt x="4197441" y="2254492"/>
                </a:lnTo>
                <a:lnTo>
                  <a:pt x="4168102" y="2287218"/>
                </a:lnTo>
                <a:lnTo>
                  <a:pt x="4135376" y="2316557"/>
                </a:lnTo>
                <a:lnTo>
                  <a:pt x="4099562" y="2342207"/>
                </a:lnTo>
                <a:lnTo>
                  <a:pt x="4060962" y="2363867"/>
                </a:lnTo>
                <a:lnTo>
                  <a:pt x="4019876" y="2381238"/>
                </a:lnTo>
                <a:lnTo>
                  <a:pt x="3976605" y="2394018"/>
                </a:lnTo>
                <a:lnTo>
                  <a:pt x="3931450" y="2401906"/>
                </a:lnTo>
                <a:lnTo>
                  <a:pt x="3884711" y="2404603"/>
                </a:lnTo>
                <a:lnTo>
                  <a:pt x="1785620" y="2404603"/>
                </a:lnTo>
                <a:lnTo>
                  <a:pt x="1249948" y="2705178"/>
                </a:lnTo>
                <a:lnTo>
                  <a:pt x="714247" y="2404603"/>
                </a:lnTo>
                <a:lnTo>
                  <a:pt x="400775" y="2404603"/>
                </a:lnTo>
                <a:lnTo>
                  <a:pt x="354036" y="2401906"/>
                </a:lnTo>
                <a:lnTo>
                  <a:pt x="308881" y="2394018"/>
                </a:lnTo>
                <a:lnTo>
                  <a:pt x="265610" y="2381238"/>
                </a:lnTo>
                <a:lnTo>
                  <a:pt x="224524" y="2363867"/>
                </a:lnTo>
                <a:lnTo>
                  <a:pt x="185924" y="2342207"/>
                </a:lnTo>
                <a:lnTo>
                  <a:pt x="150110" y="2316557"/>
                </a:lnTo>
                <a:lnTo>
                  <a:pt x="117384" y="2287218"/>
                </a:lnTo>
                <a:lnTo>
                  <a:pt x="88045" y="2254492"/>
                </a:lnTo>
                <a:lnTo>
                  <a:pt x="62395" y="2218678"/>
                </a:lnTo>
                <a:lnTo>
                  <a:pt x="40735" y="2180078"/>
                </a:lnTo>
                <a:lnTo>
                  <a:pt x="23364" y="2138992"/>
                </a:lnTo>
                <a:lnTo>
                  <a:pt x="10584" y="2095721"/>
                </a:lnTo>
                <a:lnTo>
                  <a:pt x="2696" y="2050566"/>
                </a:lnTo>
                <a:lnTo>
                  <a:pt x="0" y="2003827"/>
                </a:lnTo>
                <a:lnTo>
                  <a:pt x="0" y="1402687"/>
                </a:lnTo>
                <a:lnTo>
                  <a:pt x="0" y="400775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426941" y="2308000"/>
            <a:ext cx="318198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840">
                <a:solidFill>
                  <a:srgbClr val="770EF7"/>
                </a:solidFill>
                <a:latin typeface="Arial Black"/>
                <a:cs typeface="Arial Black"/>
              </a:rPr>
              <a:t>1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80">
                <a:solidFill>
                  <a:srgbClr val="770EF7"/>
                </a:solidFill>
                <a:latin typeface="Arial Black"/>
                <a:cs typeface="Arial Black"/>
              </a:rPr>
              <a:t>(2018)</a:t>
            </a:r>
            <a:endParaRPr sz="3000">
              <a:latin typeface="Arial Black"/>
              <a:cs typeface="Arial Black"/>
            </a:endParaRPr>
          </a:p>
          <a:p>
            <a:pPr marL="12700" marR="5080">
              <a:lnSpc>
                <a:spcPct val="118500"/>
              </a:lnSpc>
              <a:spcBef>
                <a:spcPts val="40"/>
              </a:spcBef>
            </a:pPr>
            <a:r>
              <a:rPr dirty="0" sz="2600" spc="-409">
                <a:solidFill>
                  <a:srgbClr val="404040"/>
                </a:solidFill>
                <a:latin typeface="Arial"/>
                <a:cs typeface="Arial"/>
              </a:rPr>
              <a:t>117</a:t>
            </a: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million</a:t>
            </a:r>
            <a:r>
              <a:rPr dirty="0" sz="2600" spc="-3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~40GB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500"/>
              </a:spcBef>
            </a:pPr>
            <a:r>
              <a:rPr dirty="0" sz="2600" spc="45">
                <a:solidFill>
                  <a:srgbClr val="404040"/>
                </a:solidFill>
                <a:latin typeface="Arial"/>
                <a:cs typeface="Arial"/>
              </a:rPr>
              <a:t>Context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length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"/>
                <a:cs typeface="Arial"/>
              </a:rPr>
              <a:t>512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tokens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472581" y="5246544"/>
            <a:ext cx="15521305" cy="333375"/>
            <a:chOff x="1472581" y="5246544"/>
            <a:chExt cx="15521305" cy="333375"/>
          </a:xfrm>
        </p:grpSpPr>
        <p:sp>
          <p:nvSpPr>
            <p:cNvPr id="6" name="object 6" descr=""/>
            <p:cNvSpPr/>
            <p:nvPr/>
          </p:nvSpPr>
          <p:spPr>
            <a:xfrm>
              <a:off x="1472581" y="5400498"/>
              <a:ext cx="15521305" cy="44450"/>
            </a:xfrm>
            <a:custGeom>
              <a:avLst/>
              <a:gdLst/>
              <a:ahLst/>
              <a:cxnLst/>
              <a:rect l="l" t="t" r="r" b="b"/>
              <a:pathLst>
                <a:path w="15521305" h="44450">
                  <a:moveTo>
                    <a:pt x="22225" y="0"/>
                  </a:moveTo>
                  <a:lnTo>
                    <a:pt x="13574" y="1746"/>
                  </a:lnTo>
                  <a:lnTo>
                    <a:pt x="6509" y="6509"/>
                  </a:lnTo>
                  <a:lnTo>
                    <a:pt x="1746" y="13574"/>
                  </a:lnTo>
                  <a:lnTo>
                    <a:pt x="0" y="22225"/>
                  </a:lnTo>
                  <a:lnTo>
                    <a:pt x="1747" y="30875"/>
                  </a:lnTo>
                  <a:lnTo>
                    <a:pt x="6515" y="37940"/>
                  </a:lnTo>
                  <a:lnTo>
                    <a:pt x="13592" y="42703"/>
                  </a:lnTo>
                  <a:lnTo>
                    <a:pt x="22269" y="44450"/>
                  </a:lnTo>
                  <a:lnTo>
                    <a:pt x="30920" y="42703"/>
                  </a:lnTo>
                  <a:lnTo>
                    <a:pt x="37984" y="37940"/>
                  </a:lnTo>
                  <a:lnTo>
                    <a:pt x="42747" y="30875"/>
                  </a:lnTo>
                  <a:lnTo>
                    <a:pt x="44494" y="22225"/>
                  </a:lnTo>
                  <a:lnTo>
                    <a:pt x="42747" y="13574"/>
                  </a:lnTo>
                  <a:lnTo>
                    <a:pt x="37984" y="6509"/>
                  </a:lnTo>
                  <a:lnTo>
                    <a:pt x="30920" y="1746"/>
                  </a:lnTo>
                  <a:lnTo>
                    <a:pt x="22225" y="0"/>
                  </a:lnTo>
                  <a:close/>
                </a:path>
                <a:path w="15521305" h="44450">
                  <a:moveTo>
                    <a:pt x="111169" y="0"/>
                  </a:moveTo>
                  <a:lnTo>
                    <a:pt x="102518" y="1746"/>
                  </a:lnTo>
                  <a:lnTo>
                    <a:pt x="95453" y="6509"/>
                  </a:lnTo>
                  <a:lnTo>
                    <a:pt x="90690" y="13574"/>
                  </a:lnTo>
                  <a:lnTo>
                    <a:pt x="88944" y="22225"/>
                  </a:lnTo>
                  <a:lnTo>
                    <a:pt x="90691" y="30875"/>
                  </a:lnTo>
                  <a:lnTo>
                    <a:pt x="95459" y="37940"/>
                  </a:lnTo>
                  <a:lnTo>
                    <a:pt x="102537" y="42703"/>
                  </a:lnTo>
                  <a:lnTo>
                    <a:pt x="111213" y="44450"/>
                  </a:lnTo>
                  <a:lnTo>
                    <a:pt x="119864" y="42703"/>
                  </a:lnTo>
                  <a:lnTo>
                    <a:pt x="126929" y="37940"/>
                  </a:lnTo>
                  <a:lnTo>
                    <a:pt x="131692" y="30875"/>
                  </a:lnTo>
                  <a:lnTo>
                    <a:pt x="133438" y="22225"/>
                  </a:lnTo>
                  <a:lnTo>
                    <a:pt x="131692" y="13574"/>
                  </a:lnTo>
                  <a:lnTo>
                    <a:pt x="126929" y="6509"/>
                  </a:lnTo>
                  <a:lnTo>
                    <a:pt x="119864" y="1746"/>
                  </a:lnTo>
                  <a:lnTo>
                    <a:pt x="111169" y="0"/>
                  </a:lnTo>
                  <a:close/>
                </a:path>
                <a:path w="15521305" h="44450">
                  <a:moveTo>
                    <a:pt x="200113" y="0"/>
                  </a:moveTo>
                  <a:lnTo>
                    <a:pt x="191462" y="1746"/>
                  </a:lnTo>
                  <a:lnTo>
                    <a:pt x="184398" y="6509"/>
                  </a:lnTo>
                  <a:lnTo>
                    <a:pt x="179635" y="13574"/>
                  </a:lnTo>
                  <a:lnTo>
                    <a:pt x="177888" y="22225"/>
                  </a:lnTo>
                  <a:lnTo>
                    <a:pt x="179636" y="30875"/>
                  </a:lnTo>
                  <a:lnTo>
                    <a:pt x="184404" y="37940"/>
                  </a:lnTo>
                  <a:lnTo>
                    <a:pt x="191481" y="42703"/>
                  </a:lnTo>
                  <a:lnTo>
                    <a:pt x="200158" y="44450"/>
                  </a:lnTo>
                  <a:lnTo>
                    <a:pt x="208809" y="42703"/>
                  </a:lnTo>
                  <a:lnTo>
                    <a:pt x="215873" y="37940"/>
                  </a:lnTo>
                  <a:lnTo>
                    <a:pt x="220636" y="30875"/>
                  </a:lnTo>
                  <a:lnTo>
                    <a:pt x="222383" y="22225"/>
                  </a:lnTo>
                  <a:lnTo>
                    <a:pt x="220636" y="13574"/>
                  </a:lnTo>
                  <a:lnTo>
                    <a:pt x="215873" y="6509"/>
                  </a:lnTo>
                  <a:lnTo>
                    <a:pt x="208809" y="1746"/>
                  </a:lnTo>
                  <a:lnTo>
                    <a:pt x="200113" y="0"/>
                  </a:lnTo>
                  <a:close/>
                </a:path>
                <a:path w="15521305" h="44450">
                  <a:moveTo>
                    <a:pt x="289058" y="0"/>
                  </a:moveTo>
                  <a:lnTo>
                    <a:pt x="280407" y="1746"/>
                  </a:lnTo>
                  <a:lnTo>
                    <a:pt x="273342" y="6509"/>
                  </a:lnTo>
                  <a:lnTo>
                    <a:pt x="268579" y="13574"/>
                  </a:lnTo>
                  <a:lnTo>
                    <a:pt x="266833" y="22225"/>
                  </a:lnTo>
                  <a:lnTo>
                    <a:pt x="268580" y="30875"/>
                  </a:lnTo>
                  <a:lnTo>
                    <a:pt x="273348" y="37940"/>
                  </a:lnTo>
                  <a:lnTo>
                    <a:pt x="280426" y="42703"/>
                  </a:lnTo>
                  <a:lnTo>
                    <a:pt x="289102" y="44450"/>
                  </a:lnTo>
                  <a:lnTo>
                    <a:pt x="297753" y="42703"/>
                  </a:lnTo>
                  <a:lnTo>
                    <a:pt x="304818" y="37940"/>
                  </a:lnTo>
                  <a:lnTo>
                    <a:pt x="309581" y="30875"/>
                  </a:lnTo>
                  <a:lnTo>
                    <a:pt x="311327" y="22225"/>
                  </a:lnTo>
                  <a:lnTo>
                    <a:pt x="309581" y="13574"/>
                  </a:lnTo>
                  <a:lnTo>
                    <a:pt x="304818" y="6509"/>
                  </a:lnTo>
                  <a:lnTo>
                    <a:pt x="297753" y="1746"/>
                  </a:lnTo>
                  <a:lnTo>
                    <a:pt x="289058" y="0"/>
                  </a:lnTo>
                  <a:close/>
                </a:path>
                <a:path w="15521305" h="44450">
                  <a:moveTo>
                    <a:pt x="378002" y="0"/>
                  </a:moveTo>
                  <a:lnTo>
                    <a:pt x="369351" y="1746"/>
                  </a:lnTo>
                  <a:lnTo>
                    <a:pt x="362287" y="6509"/>
                  </a:lnTo>
                  <a:lnTo>
                    <a:pt x="357524" y="13574"/>
                  </a:lnTo>
                  <a:lnTo>
                    <a:pt x="355777" y="22225"/>
                  </a:lnTo>
                  <a:lnTo>
                    <a:pt x="357525" y="30875"/>
                  </a:lnTo>
                  <a:lnTo>
                    <a:pt x="362292" y="37940"/>
                  </a:lnTo>
                  <a:lnTo>
                    <a:pt x="369370" y="42703"/>
                  </a:lnTo>
                  <a:lnTo>
                    <a:pt x="378047" y="44450"/>
                  </a:lnTo>
                  <a:lnTo>
                    <a:pt x="386698" y="42703"/>
                  </a:lnTo>
                  <a:lnTo>
                    <a:pt x="393762" y="37940"/>
                  </a:lnTo>
                  <a:lnTo>
                    <a:pt x="398525" y="30875"/>
                  </a:lnTo>
                  <a:lnTo>
                    <a:pt x="400272" y="22225"/>
                  </a:lnTo>
                  <a:lnTo>
                    <a:pt x="398525" y="13574"/>
                  </a:lnTo>
                  <a:lnTo>
                    <a:pt x="393762" y="6509"/>
                  </a:lnTo>
                  <a:lnTo>
                    <a:pt x="386698" y="1746"/>
                  </a:lnTo>
                  <a:lnTo>
                    <a:pt x="378002" y="0"/>
                  </a:lnTo>
                  <a:close/>
                </a:path>
                <a:path w="15521305" h="44450">
                  <a:moveTo>
                    <a:pt x="466947" y="0"/>
                  </a:moveTo>
                  <a:lnTo>
                    <a:pt x="458296" y="1746"/>
                  </a:lnTo>
                  <a:lnTo>
                    <a:pt x="451231" y="6509"/>
                  </a:lnTo>
                  <a:lnTo>
                    <a:pt x="446468" y="13574"/>
                  </a:lnTo>
                  <a:lnTo>
                    <a:pt x="444722" y="22225"/>
                  </a:lnTo>
                  <a:lnTo>
                    <a:pt x="446469" y="30875"/>
                  </a:lnTo>
                  <a:lnTo>
                    <a:pt x="451237" y="37940"/>
                  </a:lnTo>
                  <a:lnTo>
                    <a:pt x="458315" y="42703"/>
                  </a:lnTo>
                  <a:lnTo>
                    <a:pt x="466991" y="44450"/>
                  </a:lnTo>
                  <a:lnTo>
                    <a:pt x="475642" y="42703"/>
                  </a:lnTo>
                  <a:lnTo>
                    <a:pt x="482707" y="37940"/>
                  </a:lnTo>
                  <a:lnTo>
                    <a:pt x="487470" y="30875"/>
                  </a:lnTo>
                  <a:lnTo>
                    <a:pt x="489216" y="22225"/>
                  </a:lnTo>
                  <a:lnTo>
                    <a:pt x="487470" y="13574"/>
                  </a:lnTo>
                  <a:lnTo>
                    <a:pt x="482707" y="6509"/>
                  </a:lnTo>
                  <a:lnTo>
                    <a:pt x="475642" y="1746"/>
                  </a:lnTo>
                  <a:lnTo>
                    <a:pt x="466947" y="0"/>
                  </a:lnTo>
                  <a:close/>
                </a:path>
                <a:path w="15521305" h="44450">
                  <a:moveTo>
                    <a:pt x="555891" y="0"/>
                  </a:moveTo>
                  <a:lnTo>
                    <a:pt x="547240" y="1746"/>
                  </a:lnTo>
                  <a:lnTo>
                    <a:pt x="540176" y="6509"/>
                  </a:lnTo>
                  <a:lnTo>
                    <a:pt x="535413" y="13574"/>
                  </a:lnTo>
                  <a:lnTo>
                    <a:pt x="533666" y="22225"/>
                  </a:lnTo>
                  <a:lnTo>
                    <a:pt x="535413" y="30875"/>
                  </a:lnTo>
                  <a:lnTo>
                    <a:pt x="540181" y="37940"/>
                  </a:lnTo>
                  <a:lnTo>
                    <a:pt x="547259" y="42703"/>
                  </a:lnTo>
                  <a:lnTo>
                    <a:pt x="555936" y="44450"/>
                  </a:lnTo>
                  <a:lnTo>
                    <a:pt x="564587" y="42703"/>
                  </a:lnTo>
                  <a:lnTo>
                    <a:pt x="571651" y="37940"/>
                  </a:lnTo>
                  <a:lnTo>
                    <a:pt x="576414" y="30875"/>
                  </a:lnTo>
                  <a:lnTo>
                    <a:pt x="578161" y="22225"/>
                  </a:lnTo>
                  <a:lnTo>
                    <a:pt x="576414" y="13574"/>
                  </a:lnTo>
                  <a:lnTo>
                    <a:pt x="571651" y="6509"/>
                  </a:lnTo>
                  <a:lnTo>
                    <a:pt x="564587" y="1746"/>
                  </a:lnTo>
                  <a:lnTo>
                    <a:pt x="555891" y="0"/>
                  </a:lnTo>
                  <a:close/>
                </a:path>
                <a:path w="15521305" h="44450">
                  <a:moveTo>
                    <a:pt x="644836" y="0"/>
                  </a:moveTo>
                  <a:lnTo>
                    <a:pt x="636185" y="1746"/>
                  </a:lnTo>
                  <a:lnTo>
                    <a:pt x="629120" y="6509"/>
                  </a:lnTo>
                  <a:lnTo>
                    <a:pt x="624357" y="13574"/>
                  </a:lnTo>
                  <a:lnTo>
                    <a:pt x="622611" y="22225"/>
                  </a:lnTo>
                  <a:lnTo>
                    <a:pt x="624358" y="30875"/>
                  </a:lnTo>
                  <a:lnTo>
                    <a:pt x="629126" y="37940"/>
                  </a:lnTo>
                  <a:lnTo>
                    <a:pt x="636203" y="42703"/>
                  </a:lnTo>
                  <a:lnTo>
                    <a:pt x="644880" y="44450"/>
                  </a:lnTo>
                  <a:lnTo>
                    <a:pt x="653531" y="42703"/>
                  </a:lnTo>
                  <a:lnTo>
                    <a:pt x="660596" y="37940"/>
                  </a:lnTo>
                  <a:lnTo>
                    <a:pt x="665359" y="30875"/>
                  </a:lnTo>
                  <a:lnTo>
                    <a:pt x="667105" y="22225"/>
                  </a:lnTo>
                  <a:lnTo>
                    <a:pt x="665359" y="13574"/>
                  </a:lnTo>
                  <a:lnTo>
                    <a:pt x="660596" y="6509"/>
                  </a:lnTo>
                  <a:lnTo>
                    <a:pt x="653531" y="1746"/>
                  </a:lnTo>
                  <a:lnTo>
                    <a:pt x="644836" y="0"/>
                  </a:lnTo>
                  <a:close/>
                </a:path>
                <a:path w="15521305" h="44450">
                  <a:moveTo>
                    <a:pt x="733780" y="0"/>
                  </a:moveTo>
                  <a:lnTo>
                    <a:pt x="725129" y="1746"/>
                  </a:lnTo>
                  <a:lnTo>
                    <a:pt x="718065" y="6509"/>
                  </a:lnTo>
                  <a:lnTo>
                    <a:pt x="713302" y="13574"/>
                  </a:lnTo>
                  <a:lnTo>
                    <a:pt x="711555" y="22225"/>
                  </a:lnTo>
                  <a:lnTo>
                    <a:pt x="713302" y="30875"/>
                  </a:lnTo>
                  <a:lnTo>
                    <a:pt x="718070" y="37940"/>
                  </a:lnTo>
                  <a:lnTo>
                    <a:pt x="725148" y="42703"/>
                  </a:lnTo>
                  <a:lnTo>
                    <a:pt x="733825" y="44450"/>
                  </a:lnTo>
                  <a:lnTo>
                    <a:pt x="742476" y="42703"/>
                  </a:lnTo>
                  <a:lnTo>
                    <a:pt x="749540" y="37940"/>
                  </a:lnTo>
                  <a:lnTo>
                    <a:pt x="754303" y="30875"/>
                  </a:lnTo>
                  <a:lnTo>
                    <a:pt x="756050" y="22225"/>
                  </a:lnTo>
                  <a:lnTo>
                    <a:pt x="754303" y="13574"/>
                  </a:lnTo>
                  <a:lnTo>
                    <a:pt x="749540" y="6509"/>
                  </a:lnTo>
                  <a:lnTo>
                    <a:pt x="742476" y="1746"/>
                  </a:lnTo>
                  <a:lnTo>
                    <a:pt x="733780" y="0"/>
                  </a:lnTo>
                  <a:close/>
                </a:path>
                <a:path w="15521305" h="44450">
                  <a:moveTo>
                    <a:pt x="822725" y="0"/>
                  </a:moveTo>
                  <a:lnTo>
                    <a:pt x="814074" y="1746"/>
                  </a:lnTo>
                  <a:lnTo>
                    <a:pt x="807009" y="6509"/>
                  </a:lnTo>
                  <a:lnTo>
                    <a:pt x="802246" y="13574"/>
                  </a:lnTo>
                  <a:lnTo>
                    <a:pt x="800500" y="22225"/>
                  </a:lnTo>
                  <a:lnTo>
                    <a:pt x="802247" y="30875"/>
                  </a:lnTo>
                  <a:lnTo>
                    <a:pt x="807015" y="37940"/>
                  </a:lnTo>
                  <a:lnTo>
                    <a:pt x="814092" y="42703"/>
                  </a:lnTo>
                  <a:lnTo>
                    <a:pt x="822769" y="44450"/>
                  </a:lnTo>
                  <a:lnTo>
                    <a:pt x="831420" y="42703"/>
                  </a:lnTo>
                  <a:lnTo>
                    <a:pt x="838484" y="37940"/>
                  </a:lnTo>
                  <a:lnTo>
                    <a:pt x="843247" y="30875"/>
                  </a:lnTo>
                  <a:lnTo>
                    <a:pt x="844994" y="22225"/>
                  </a:lnTo>
                  <a:lnTo>
                    <a:pt x="843247" y="13574"/>
                  </a:lnTo>
                  <a:lnTo>
                    <a:pt x="838484" y="6509"/>
                  </a:lnTo>
                  <a:lnTo>
                    <a:pt x="831420" y="1746"/>
                  </a:lnTo>
                  <a:lnTo>
                    <a:pt x="822725" y="0"/>
                  </a:lnTo>
                  <a:close/>
                </a:path>
                <a:path w="15521305" h="44450">
                  <a:moveTo>
                    <a:pt x="911669" y="0"/>
                  </a:moveTo>
                  <a:lnTo>
                    <a:pt x="903018" y="1746"/>
                  </a:lnTo>
                  <a:lnTo>
                    <a:pt x="895954" y="6509"/>
                  </a:lnTo>
                  <a:lnTo>
                    <a:pt x="891191" y="13574"/>
                  </a:lnTo>
                  <a:lnTo>
                    <a:pt x="889444" y="22225"/>
                  </a:lnTo>
                  <a:lnTo>
                    <a:pt x="891191" y="30875"/>
                  </a:lnTo>
                  <a:lnTo>
                    <a:pt x="895959" y="37940"/>
                  </a:lnTo>
                  <a:lnTo>
                    <a:pt x="903037" y="42703"/>
                  </a:lnTo>
                  <a:lnTo>
                    <a:pt x="911713" y="44450"/>
                  </a:lnTo>
                  <a:lnTo>
                    <a:pt x="920364" y="42703"/>
                  </a:lnTo>
                  <a:lnTo>
                    <a:pt x="927429" y="37940"/>
                  </a:lnTo>
                  <a:lnTo>
                    <a:pt x="932192" y="30875"/>
                  </a:lnTo>
                  <a:lnTo>
                    <a:pt x="933938" y="22225"/>
                  </a:lnTo>
                  <a:lnTo>
                    <a:pt x="932192" y="13574"/>
                  </a:lnTo>
                  <a:lnTo>
                    <a:pt x="927429" y="6509"/>
                  </a:lnTo>
                  <a:lnTo>
                    <a:pt x="920364" y="1746"/>
                  </a:lnTo>
                  <a:lnTo>
                    <a:pt x="911669" y="0"/>
                  </a:lnTo>
                  <a:close/>
                </a:path>
                <a:path w="15521305" h="44450">
                  <a:moveTo>
                    <a:pt x="1000613" y="0"/>
                  </a:moveTo>
                  <a:lnTo>
                    <a:pt x="991962" y="1746"/>
                  </a:lnTo>
                  <a:lnTo>
                    <a:pt x="984898" y="6509"/>
                  </a:lnTo>
                  <a:lnTo>
                    <a:pt x="980135" y="13574"/>
                  </a:lnTo>
                  <a:lnTo>
                    <a:pt x="978388" y="22225"/>
                  </a:lnTo>
                  <a:lnTo>
                    <a:pt x="980136" y="30875"/>
                  </a:lnTo>
                  <a:lnTo>
                    <a:pt x="984904" y="37940"/>
                  </a:lnTo>
                  <a:lnTo>
                    <a:pt x="991981" y="42703"/>
                  </a:lnTo>
                  <a:lnTo>
                    <a:pt x="1000658" y="44450"/>
                  </a:lnTo>
                  <a:lnTo>
                    <a:pt x="1009309" y="42703"/>
                  </a:lnTo>
                  <a:lnTo>
                    <a:pt x="1016373" y="37940"/>
                  </a:lnTo>
                  <a:lnTo>
                    <a:pt x="1021136" y="30875"/>
                  </a:lnTo>
                  <a:lnTo>
                    <a:pt x="1022883" y="22225"/>
                  </a:lnTo>
                  <a:lnTo>
                    <a:pt x="1021136" y="13574"/>
                  </a:lnTo>
                  <a:lnTo>
                    <a:pt x="1016373" y="6509"/>
                  </a:lnTo>
                  <a:lnTo>
                    <a:pt x="1009309" y="1746"/>
                  </a:lnTo>
                  <a:lnTo>
                    <a:pt x="1000613" y="0"/>
                  </a:lnTo>
                  <a:close/>
                </a:path>
                <a:path w="15521305" h="44450">
                  <a:moveTo>
                    <a:pt x="1089558" y="0"/>
                  </a:moveTo>
                  <a:lnTo>
                    <a:pt x="1080907" y="1746"/>
                  </a:lnTo>
                  <a:lnTo>
                    <a:pt x="1073842" y="6509"/>
                  </a:lnTo>
                  <a:lnTo>
                    <a:pt x="1069079" y="13574"/>
                  </a:lnTo>
                  <a:lnTo>
                    <a:pt x="1067333" y="22225"/>
                  </a:lnTo>
                  <a:lnTo>
                    <a:pt x="1069080" y="30875"/>
                  </a:lnTo>
                  <a:lnTo>
                    <a:pt x="1073848" y="37940"/>
                  </a:lnTo>
                  <a:lnTo>
                    <a:pt x="1080926" y="42703"/>
                  </a:lnTo>
                  <a:lnTo>
                    <a:pt x="1089602" y="44450"/>
                  </a:lnTo>
                  <a:lnTo>
                    <a:pt x="1098253" y="42703"/>
                  </a:lnTo>
                  <a:lnTo>
                    <a:pt x="1105318" y="37940"/>
                  </a:lnTo>
                  <a:lnTo>
                    <a:pt x="1110081" y="30875"/>
                  </a:lnTo>
                  <a:lnTo>
                    <a:pt x="1111827" y="22225"/>
                  </a:lnTo>
                  <a:lnTo>
                    <a:pt x="1110081" y="13574"/>
                  </a:lnTo>
                  <a:lnTo>
                    <a:pt x="1105318" y="6509"/>
                  </a:lnTo>
                  <a:lnTo>
                    <a:pt x="1098253" y="1746"/>
                  </a:lnTo>
                  <a:lnTo>
                    <a:pt x="1089558" y="0"/>
                  </a:lnTo>
                  <a:close/>
                </a:path>
                <a:path w="15521305" h="44450">
                  <a:moveTo>
                    <a:pt x="1178502" y="0"/>
                  </a:moveTo>
                  <a:lnTo>
                    <a:pt x="1169851" y="1746"/>
                  </a:lnTo>
                  <a:lnTo>
                    <a:pt x="1162787" y="6509"/>
                  </a:lnTo>
                  <a:lnTo>
                    <a:pt x="1158024" y="13574"/>
                  </a:lnTo>
                  <a:lnTo>
                    <a:pt x="1156277" y="22225"/>
                  </a:lnTo>
                  <a:lnTo>
                    <a:pt x="1158025" y="30875"/>
                  </a:lnTo>
                  <a:lnTo>
                    <a:pt x="1162792" y="37940"/>
                  </a:lnTo>
                  <a:lnTo>
                    <a:pt x="1169870" y="42703"/>
                  </a:lnTo>
                  <a:lnTo>
                    <a:pt x="1178547" y="44450"/>
                  </a:lnTo>
                  <a:lnTo>
                    <a:pt x="1187198" y="42703"/>
                  </a:lnTo>
                  <a:lnTo>
                    <a:pt x="1194262" y="37940"/>
                  </a:lnTo>
                  <a:lnTo>
                    <a:pt x="1199025" y="30875"/>
                  </a:lnTo>
                  <a:lnTo>
                    <a:pt x="1200772" y="22225"/>
                  </a:lnTo>
                  <a:lnTo>
                    <a:pt x="1199025" y="13574"/>
                  </a:lnTo>
                  <a:lnTo>
                    <a:pt x="1194262" y="6509"/>
                  </a:lnTo>
                  <a:lnTo>
                    <a:pt x="1187198" y="1746"/>
                  </a:lnTo>
                  <a:lnTo>
                    <a:pt x="1178502" y="0"/>
                  </a:lnTo>
                  <a:close/>
                </a:path>
                <a:path w="15521305" h="44450">
                  <a:moveTo>
                    <a:pt x="1267447" y="0"/>
                  </a:moveTo>
                  <a:lnTo>
                    <a:pt x="1258796" y="1746"/>
                  </a:lnTo>
                  <a:lnTo>
                    <a:pt x="1251731" y="6509"/>
                  </a:lnTo>
                  <a:lnTo>
                    <a:pt x="1246968" y="13574"/>
                  </a:lnTo>
                  <a:lnTo>
                    <a:pt x="1245222" y="22225"/>
                  </a:lnTo>
                  <a:lnTo>
                    <a:pt x="1246969" y="30875"/>
                  </a:lnTo>
                  <a:lnTo>
                    <a:pt x="1251737" y="37940"/>
                  </a:lnTo>
                  <a:lnTo>
                    <a:pt x="1258815" y="42703"/>
                  </a:lnTo>
                  <a:lnTo>
                    <a:pt x="1267491" y="44450"/>
                  </a:lnTo>
                  <a:lnTo>
                    <a:pt x="1276142" y="42703"/>
                  </a:lnTo>
                  <a:lnTo>
                    <a:pt x="1283207" y="37940"/>
                  </a:lnTo>
                  <a:lnTo>
                    <a:pt x="1287970" y="30875"/>
                  </a:lnTo>
                  <a:lnTo>
                    <a:pt x="1289716" y="22225"/>
                  </a:lnTo>
                  <a:lnTo>
                    <a:pt x="1287970" y="13574"/>
                  </a:lnTo>
                  <a:lnTo>
                    <a:pt x="1283207" y="6509"/>
                  </a:lnTo>
                  <a:lnTo>
                    <a:pt x="1276142" y="1746"/>
                  </a:lnTo>
                  <a:lnTo>
                    <a:pt x="1267447" y="0"/>
                  </a:lnTo>
                  <a:close/>
                </a:path>
                <a:path w="15521305" h="44450">
                  <a:moveTo>
                    <a:pt x="1356391" y="0"/>
                  </a:moveTo>
                  <a:lnTo>
                    <a:pt x="1347740" y="1746"/>
                  </a:lnTo>
                  <a:lnTo>
                    <a:pt x="1340676" y="6509"/>
                  </a:lnTo>
                  <a:lnTo>
                    <a:pt x="1335913" y="13574"/>
                  </a:lnTo>
                  <a:lnTo>
                    <a:pt x="1334166" y="22225"/>
                  </a:lnTo>
                  <a:lnTo>
                    <a:pt x="1335913" y="30875"/>
                  </a:lnTo>
                  <a:lnTo>
                    <a:pt x="1340681" y="37940"/>
                  </a:lnTo>
                  <a:lnTo>
                    <a:pt x="1347759" y="42703"/>
                  </a:lnTo>
                  <a:lnTo>
                    <a:pt x="1356436" y="44450"/>
                  </a:lnTo>
                  <a:lnTo>
                    <a:pt x="1365087" y="42703"/>
                  </a:lnTo>
                  <a:lnTo>
                    <a:pt x="1372151" y="37940"/>
                  </a:lnTo>
                  <a:lnTo>
                    <a:pt x="1376914" y="30875"/>
                  </a:lnTo>
                  <a:lnTo>
                    <a:pt x="1378661" y="22225"/>
                  </a:lnTo>
                  <a:lnTo>
                    <a:pt x="1376914" y="13574"/>
                  </a:lnTo>
                  <a:lnTo>
                    <a:pt x="1372151" y="6509"/>
                  </a:lnTo>
                  <a:lnTo>
                    <a:pt x="1365087" y="1746"/>
                  </a:lnTo>
                  <a:lnTo>
                    <a:pt x="1356391" y="0"/>
                  </a:lnTo>
                  <a:close/>
                </a:path>
                <a:path w="15521305" h="44450">
                  <a:moveTo>
                    <a:pt x="1445336" y="0"/>
                  </a:moveTo>
                  <a:lnTo>
                    <a:pt x="1436685" y="1746"/>
                  </a:lnTo>
                  <a:lnTo>
                    <a:pt x="1429620" y="6509"/>
                  </a:lnTo>
                  <a:lnTo>
                    <a:pt x="1424857" y="13574"/>
                  </a:lnTo>
                  <a:lnTo>
                    <a:pt x="1423111" y="22225"/>
                  </a:lnTo>
                  <a:lnTo>
                    <a:pt x="1424858" y="30875"/>
                  </a:lnTo>
                  <a:lnTo>
                    <a:pt x="1429626" y="37940"/>
                  </a:lnTo>
                  <a:lnTo>
                    <a:pt x="1436703" y="42703"/>
                  </a:lnTo>
                  <a:lnTo>
                    <a:pt x="1445380" y="44450"/>
                  </a:lnTo>
                  <a:lnTo>
                    <a:pt x="1454031" y="42703"/>
                  </a:lnTo>
                  <a:lnTo>
                    <a:pt x="1461096" y="37940"/>
                  </a:lnTo>
                  <a:lnTo>
                    <a:pt x="1465859" y="30875"/>
                  </a:lnTo>
                  <a:lnTo>
                    <a:pt x="1467605" y="22225"/>
                  </a:lnTo>
                  <a:lnTo>
                    <a:pt x="1465859" y="13574"/>
                  </a:lnTo>
                  <a:lnTo>
                    <a:pt x="1461096" y="6509"/>
                  </a:lnTo>
                  <a:lnTo>
                    <a:pt x="1454031" y="1746"/>
                  </a:lnTo>
                  <a:lnTo>
                    <a:pt x="1445336" y="0"/>
                  </a:lnTo>
                  <a:close/>
                </a:path>
                <a:path w="15521305" h="44450">
                  <a:moveTo>
                    <a:pt x="1534280" y="0"/>
                  </a:moveTo>
                  <a:lnTo>
                    <a:pt x="1525629" y="1746"/>
                  </a:lnTo>
                  <a:lnTo>
                    <a:pt x="1518565" y="6509"/>
                  </a:lnTo>
                  <a:lnTo>
                    <a:pt x="1513802" y="13574"/>
                  </a:lnTo>
                  <a:lnTo>
                    <a:pt x="1512055" y="22225"/>
                  </a:lnTo>
                  <a:lnTo>
                    <a:pt x="1513802" y="30875"/>
                  </a:lnTo>
                  <a:lnTo>
                    <a:pt x="1518570" y="37940"/>
                  </a:lnTo>
                  <a:lnTo>
                    <a:pt x="1525648" y="42703"/>
                  </a:lnTo>
                  <a:lnTo>
                    <a:pt x="1534325" y="44450"/>
                  </a:lnTo>
                  <a:lnTo>
                    <a:pt x="1542976" y="42703"/>
                  </a:lnTo>
                  <a:lnTo>
                    <a:pt x="1550040" y="37940"/>
                  </a:lnTo>
                  <a:lnTo>
                    <a:pt x="1554803" y="30875"/>
                  </a:lnTo>
                  <a:lnTo>
                    <a:pt x="1556550" y="22225"/>
                  </a:lnTo>
                  <a:lnTo>
                    <a:pt x="1554803" y="13574"/>
                  </a:lnTo>
                  <a:lnTo>
                    <a:pt x="1550040" y="6509"/>
                  </a:lnTo>
                  <a:lnTo>
                    <a:pt x="1542976" y="1746"/>
                  </a:lnTo>
                  <a:lnTo>
                    <a:pt x="1534280" y="0"/>
                  </a:lnTo>
                  <a:close/>
                </a:path>
                <a:path w="15521305" h="44450">
                  <a:moveTo>
                    <a:pt x="1623225" y="0"/>
                  </a:moveTo>
                  <a:lnTo>
                    <a:pt x="1614574" y="1746"/>
                  </a:lnTo>
                  <a:lnTo>
                    <a:pt x="1607509" y="6509"/>
                  </a:lnTo>
                  <a:lnTo>
                    <a:pt x="1602746" y="13574"/>
                  </a:lnTo>
                  <a:lnTo>
                    <a:pt x="1601000" y="22225"/>
                  </a:lnTo>
                  <a:lnTo>
                    <a:pt x="1602747" y="30875"/>
                  </a:lnTo>
                  <a:lnTo>
                    <a:pt x="1607515" y="37940"/>
                  </a:lnTo>
                  <a:lnTo>
                    <a:pt x="1614592" y="42703"/>
                  </a:lnTo>
                  <a:lnTo>
                    <a:pt x="1623269" y="44450"/>
                  </a:lnTo>
                  <a:lnTo>
                    <a:pt x="1631920" y="42703"/>
                  </a:lnTo>
                  <a:lnTo>
                    <a:pt x="1638985" y="37940"/>
                  </a:lnTo>
                  <a:lnTo>
                    <a:pt x="1643748" y="30875"/>
                  </a:lnTo>
                  <a:lnTo>
                    <a:pt x="1645494" y="22225"/>
                  </a:lnTo>
                  <a:lnTo>
                    <a:pt x="1643748" y="13574"/>
                  </a:lnTo>
                  <a:lnTo>
                    <a:pt x="1638985" y="6509"/>
                  </a:lnTo>
                  <a:lnTo>
                    <a:pt x="1631920" y="1746"/>
                  </a:lnTo>
                  <a:lnTo>
                    <a:pt x="1623225" y="0"/>
                  </a:lnTo>
                  <a:close/>
                </a:path>
                <a:path w="15521305" h="44450">
                  <a:moveTo>
                    <a:pt x="1712169" y="0"/>
                  </a:moveTo>
                  <a:lnTo>
                    <a:pt x="1703519" y="1746"/>
                  </a:lnTo>
                  <a:lnTo>
                    <a:pt x="1696454" y="6509"/>
                  </a:lnTo>
                  <a:lnTo>
                    <a:pt x="1691691" y="13574"/>
                  </a:lnTo>
                  <a:lnTo>
                    <a:pt x="1689944" y="22225"/>
                  </a:lnTo>
                  <a:lnTo>
                    <a:pt x="1691691" y="30875"/>
                  </a:lnTo>
                  <a:lnTo>
                    <a:pt x="1696460" y="37940"/>
                  </a:lnTo>
                  <a:lnTo>
                    <a:pt x="1703538" y="42703"/>
                  </a:lnTo>
                  <a:lnTo>
                    <a:pt x="1712215" y="44450"/>
                  </a:lnTo>
                  <a:lnTo>
                    <a:pt x="1720865" y="42703"/>
                  </a:lnTo>
                  <a:lnTo>
                    <a:pt x="1727930" y="37940"/>
                  </a:lnTo>
                  <a:lnTo>
                    <a:pt x="1732693" y="30875"/>
                  </a:lnTo>
                  <a:lnTo>
                    <a:pt x="1734440" y="22225"/>
                  </a:lnTo>
                  <a:lnTo>
                    <a:pt x="1732693" y="13574"/>
                  </a:lnTo>
                  <a:lnTo>
                    <a:pt x="1727930" y="6509"/>
                  </a:lnTo>
                  <a:lnTo>
                    <a:pt x="1720865" y="1746"/>
                  </a:lnTo>
                  <a:lnTo>
                    <a:pt x="1712169" y="0"/>
                  </a:lnTo>
                  <a:close/>
                </a:path>
                <a:path w="15521305" h="44450">
                  <a:moveTo>
                    <a:pt x="1801115" y="0"/>
                  </a:moveTo>
                  <a:lnTo>
                    <a:pt x="1792464" y="1746"/>
                  </a:lnTo>
                  <a:lnTo>
                    <a:pt x="1785399" y="6509"/>
                  </a:lnTo>
                  <a:lnTo>
                    <a:pt x="1780636" y="13574"/>
                  </a:lnTo>
                  <a:lnTo>
                    <a:pt x="1778890" y="22225"/>
                  </a:lnTo>
                  <a:lnTo>
                    <a:pt x="1780637" y="30875"/>
                  </a:lnTo>
                  <a:lnTo>
                    <a:pt x="1785405" y="37940"/>
                  </a:lnTo>
                  <a:lnTo>
                    <a:pt x="1792483" y="42703"/>
                  </a:lnTo>
                  <a:lnTo>
                    <a:pt x="1801159" y="44450"/>
                  </a:lnTo>
                  <a:lnTo>
                    <a:pt x="1809810" y="42703"/>
                  </a:lnTo>
                  <a:lnTo>
                    <a:pt x="1816875" y="37940"/>
                  </a:lnTo>
                  <a:lnTo>
                    <a:pt x="1821638" y="30875"/>
                  </a:lnTo>
                  <a:lnTo>
                    <a:pt x="1823384" y="22225"/>
                  </a:lnTo>
                  <a:lnTo>
                    <a:pt x="1821638" y="13574"/>
                  </a:lnTo>
                  <a:lnTo>
                    <a:pt x="1816875" y="6509"/>
                  </a:lnTo>
                  <a:lnTo>
                    <a:pt x="1809810" y="1746"/>
                  </a:lnTo>
                  <a:lnTo>
                    <a:pt x="1801115" y="0"/>
                  </a:lnTo>
                  <a:close/>
                </a:path>
                <a:path w="15521305" h="44450">
                  <a:moveTo>
                    <a:pt x="1890059" y="0"/>
                  </a:moveTo>
                  <a:lnTo>
                    <a:pt x="1881408" y="1746"/>
                  </a:lnTo>
                  <a:lnTo>
                    <a:pt x="1874344" y="6509"/>
                  </a:lnTo>
                  <a:lnTo>
                    <a:pt x="1869581" y="13574"/>
                  </a:lnTo>
                  <a:lnTo>
                    <a:pt x="1867834" y="22225"/>
                  </a:lnTo>
                  <a:lnTo>
                    <a:pt x="1869581" y="30875"/>
                  </a:lnTo>
                  <a:lnTo>
                    <a:pt x="1874349" y="37940"/>
                  </a:lnTo>
                  <a:lnTo>
                    <a:pt x="1881427" y="42703"/>
                  </a:lnTo>
                  <a:lnTo>
                    <a:pt x="1890104" y="44450"/>
                  </a:lnTo>
                  <a:lnTo>
                    <a:pt x="1898755" y="42703"/>
                  </a:lnTo>
                  <a:lnTo>
                    <a:pt x="1905819" y="37940"/>
                  </a:lnTo>
                  <a:lnTo>
                    <a:pt x="1910582" y="30875"/>
                  </a:lnTo>
                  <a:lnTo>
                    <a:pt x="1912329" y="22225"/>
                  </a:lnTo>
                  <a:lnTo>
                    <a:pt x="1910582" y="13574"/>
                  </a:lnTo>
                  <a:lnTo>
                    <a:pt x="1905819" y="6509"/>
                  </a:lnTo>
                  <a:lnTo>
                    <a:pt x="1898755" y="1746"/>
                  </a:lnTo>
                  <a:lnTo>
                    <a:pt x="1890059" y="0"/>
                  </a:lnTo>
                  <a:close/>
                </a:path>
                <a:path w="15521305" h="44450">
                  <a:moveTo>
                    <a:pt x="1979004" y="0"/>
                  </a:moveTo>
                  <a:lnTo>
                    <a:pt x="1970353" y="1746"/>
                  </a:lnTo>
                  <a:lnTo>
                    <a:pt x="1963288" y="6509"/>
                  </a:lnTo>
                  <a:lnTo>
                    <a:pt x="1958525" y="13574"/>
                  </a:lnTo>
                  <a:lnTo>
                    <a:pt x="1956779" y="22225"/>
                  </a:lnTo>
                  <a:lnTo>
                    <a:pt x="1958526" y="30875"/>
                  </a:lnTo>
                  <a:lnTo>
                    <a:pt x="1963294" y="37940"/>
                  </a:lnTo>
                  <a:lnTo>
                    <a:pt x="1970371" y="42703"/>
                  </a:lnTo>
                  <a:lnTo>
                    <a:pt x="1979048" y="44450"/>
                  </a:lnTo>
                  <a:lnTo>
                    <a:pt x="1987699" y="42703"/>
                  </a:lnTo>
                  <a:lnTo>
                    <a:pt x="1994764" y="37940"/>
                  </a:lnTo>
                  <a:lnTo>
                    <a:pt x="1999527" y="30875"/>
                  </a:lnTo>
                  <a:lnTo>
                    <a:pt x="2001273" y="22225"/>
                  </a:lnTo>
                  <a:lnTo>
                    <a:pt x="1999527" y="13574"/>
                  </a:lnTo>
                  <a:lnTo>
                    <a:pt x="1994764" y="6509"/>
                  </a:lnTo>
                  <a:lnTo>
                    <a:pt x="1987699" y="1746"/>
                  </a:lnTo>
                  <a:lnTo>
                    <a:pt x="1979004" y="0"/>
                  </a:lnTo>
                  <a:close/>
                </a:path>
                <a:path w="15521305" h="44450">
                  <a:moveTo>
                    <a:pt x="2067948" y="0"/>
                  </a:moveTo>
                  <a:lnTo>
                    <a:pt x="2059297" y="1746"/>
                  </a:lnTo>
                  <a:lnTo>
                    <a:pt x="2052233" y="6509"/>
                  </a:lnTo>
                  <a:lnTo>
                    <a:pt x="2047470" y="13574"/>
                  </a:lnTo>
                  <a:lnTo>
                    <a:pt x="2045723" y="22225"/>
                  </a:lnTo>
                  <a:lnTo>
                    <a:pt x="2047470" y="30875"/>
                  </a:lnTo>
                  <a:lnTo>
                    <a:pt x="2052238" y="37940"/>
                  </a:lnTo>
                  <a:lnTo>
                    <a:pt x="2059316" y="42703"/>
                  </a:lnTo>
                  <a:lnTo>
                    <a:pt x="2067993" y="44450"/>
                  </a:lnTo>
                  <a:lnTo>
                    <a:pt x="2076644" y="42703"/>
                  </a:lnTo>
                  <a:lnTo>
                    <a:pt x="2083708" y="37940"/>
                  </a:lnTo>
                  <a:lnTo>
                    <a:pt x="2088471" y="30875"/>
                  </a:lnTo>
                  <a:lnTo>
                    <a:pt x="2090218" y="22225"/>
                  </a:lnTo>
                  <a:lnTo>
                    <a:pt x="2088471" y="13574"/>
                  </a:lnTo>
                  <a:lnTo>
                    <a:pt x="2083708" y="6509"/>
                  </a:lnTo>
                  <a:lnTo>
                    <a:pt x="2076644" y="1746"/>
                  </a:lnTo>
                  <a:lnTo>
                    <a:pt x="2067948" y="0"/>
                  </a:lnTo>
                  <a:close/>
                </a:path>
                <a:path w="15521305" h="44450">
                  <a:moveTo>
                    <a:pt x="2156891" y="0"/>
                  </a:moveTo>
                  <a:lnTo>
                    <a:pt x="2148241" y="1746"/>
                  </a:lnTo>
                  <a:lnTo>
                    <a:pt x="2141176" y="6509"/>
                  </a:lnTo>
                  <a:lnTo>
                    <a:pt x="2136413" y="13574"/>
                  </a:lnTo>
                  <a:lnTo>
                    <a:pt x="2134666" y="22225"/>
                  </a:lnTo>
                  <a:lnTo>
                    <a:pt x="2136414" y="30875"/>
                  </a:lnTo>
                  <a:lnTo>
                    <a:pt x="2141182" y="37940"/>
                  </a:lnTo>
                  <a:lnTo>
                    <a:pt x="2148260" y="42703"/>
                  </a:lnTo>
                  <a:lnTo>
                    <a:pt x="2156937" y="44450"/>
                  </a:lnTo>
                  <a:lnTo>
                    <a:pt x="2165587" y="42703"/>
                  </a:lnTo>
                  <a:lnTo>
                    <a:pt x="2172652" y="37940"/>
                  </a:lnTo>
                  <a:lnTo>
                    <a:pt x="2177415" y="30875"/>
                  </a:lnTo>
                  <a:lnTo>
                    <a:pt x="2179162" y="22225"/>
                  </a:lnTo>
                  <a:lnTo>
                    <a:pt x="2177415" y="13574"/>
                  </a:lnTo>
                  <a:lnTo>
                    <a:pt x="2172652" y="6509"/>
                  </a:lnTo>
                  <a:lnTo>
                    <a:pt x="2165587" y="1746"/>
                  </a:lnTo>
                  <a:lnTo>
                    <a:pt x="2156891" y="0"/>
                  </a:lnTo>
                  <a:close/>
                </a:path>
                <a:path w="15521305" h="44450">
                  <a:moveTo>
                    <a:pt x="2245837" y="0"/>
                  </a:moveTo>
                  <a:lnTo>
                    <a:pt x="2237186" y="1746"/>
                  </a:lnTo>
                  <a:lnTo>
                    <a:pt x="2230122" y="6509"/>
                  </a:lnTo>
                  <a:lnTo>
                    <a:pt x="2225359" y="13574"/>
                  </a:lnTo>
                  <a:lnTo>
                    <a:pt x="2223612" y="22225"/>
                  </a:lnTo>
                  <a:lnTo>
                    <a:pt x="2225359" y="30875"/>
                  </a:lnTo>
                  <a:lnTo>
                    <a:pt x="2230127" y="37940"/>
                  </a:lnTo>
                  <a:lnTo>
                    <a:pt x="2237205" y="42703"/>
                  </a:lnTo>
                  <a:lnTo>
                    <a:pt x="2245881" y="44450"/>
                  </a:lnTo>
                  <a:lnTo>
                    <a:pt x="2254532" y="42703"/>
                  </a:lnTo>
                  <a:lnTo>
                    <a:pt x="2261597" y="37940"/>
                  </a:lnTo>
                  <a:lnTo>
                    <a:pt x="2266360" y="30875"/>
                  </a:lnTo>
                  <a:lnTo>
                    <a:pt x="2268106" y="22225"/>
                  </a:lnTo>
                  <a:lnTo>
                    <a:pt x="2266360" y="13574"/>
                  </a:lnTo>
                  <a:lnTo>
                    <a:pt x="2261597" y="6509"/>
                  </a:lnTo>
                  <a:lnTo>
                    <a:pt x="2254532" y="1746"/>
                  </a:lnTo>
                  <a:lnTo>
                    <a:pt x="2245837" y="0"/>
                  </a:lnTo>
                  <a:close/>
                </a:path>
                <a:path w="15521305" h="44450">
                  <a:moveTo>
                    <a:pt x="2334781" y="0"/>
                  </a:moveTo>
                  <a:lnTo>
                    <a:pt x="2326130" y="1746"/>
                  </a:lnTo>
                  <a:lnTo>
                    <a:pt x="2319066" y="6509"/>
                  </a:lnTo>
                  <a:lnTo>
                    <a:pt x="2314303" y="13574"/>
                  </a:lnTo>
                  <a:lnTo>
                    <a:pt x="2312556" y="22225"/>
                  </a:lnTo>
                  <a:lnTo>
                    <a:pt x="2314304" y="30875"/>
                  </a:lnTo>
                  <a:lnTo>
                    <a:pt x="2319072" y="37940"/>
                  </a:lnTo>
                  <a:lnTo>
                    <a:pt x="2326149" y="42703"/>
                  </a:lnTo>
                  <a:lnTo>
                    <a:pt x="2334826" y="44450"/>
                  </a:lnTo>
                  <a:lnTo>
                    <a:pt x="2343477" y="42703"/>
                  </a:lnTo>
                  <a:lnTo>
                    <a:pt x="2350541" y="37940"/>
                  </a:lnTo>
                  <a:lnTo>
                    <a:pt x="2355304" y="30875"/>
                  </a:lnTo>
                  <a:lnTo>
                    <a:pt x="2357051" y="22225"/>
                  </a:lnTo>
                  <a:lnTo>
                    <a:pt x="2355304" y="13574"/>
                  </a:lnTo>
                  <a:lnTo>
                    <a:pt x="2350541" y="6509"/>
                  </a:lnTo>
                  <a:lnTo>
                    <a:pt x="2343477" y="1746"/>
                  </a:lnTo>
                  <a:lnTo>
                    <a:pt x="2334781" y="0"/>
                  </a:lnTo>
                  <a:close/>
                </a:path>
                <a:path w="15521305" h="44450">
                  <a:moveTo>
                    <a:pt x="2423726" y="0"/>
                  </a:moveTo>
                  <a:lnTo>
                    <a:pt x="2415075" y="1746"/>
                  </a:lnTo>
                  <a:lnTo>
                    <a:pt x="2408010" y="6509"/>
                  </a:lnTo>
                  <a:lnTo>
                    <a:pt x="2403247" y="13574"/>
                  </a:lnTo>
                  <a:lnTo>
                    <a:pt x="2401501" y="22225"/>
                  </a:lnTo>
                  <a:lnTo>
                    <a:pt x="2403248" y="30875"/>
                  </a:lnTo>
                  <a:lnTo>
                    <a:pt x="2408016" y="37940"/>
                  </a:lnTo>
                  <a:lnTo>
                    <a:pt x="2415094" y="42703"/>
                  </a:lnTo>
                  <a:lnTo>
                    <a:pt x="2423770" y="44450"/>
                  </a:lnTo>
                  <a:lnTo>
                    <a:pt x="2432421" y="42703"/>
                  </a:lnTo>
                  <a:lnTo>
                    <a:pt x="2439486" y="37940"/>
                  </a:lnTo>
                  <a:lnTo>
                    <a:pt x="2444249" y="30875"/>
                  </a:lnTo>
                  <a:lnTo>
                    <a:pt x="2445995" y="22225"/>
                  </a:lnTo>
                  <a:lnTo>
                    <a:pt x="2444249" y="13574"/>
                  </a:lnTo>
                  <a:lnTo>
                    <a:pt x="2439486" y="6509"/>
                  </a:lnTo>
                  <a:lnTo>
                    <a:pt x="2432421" y="1746"/>
                  </a:lnTo>
                  <a:lnTo>
                    <a:pt x="2423726" y="0"/>
                  </a:lnTo>
                  <a:close/>
                </a:path>
                <a:path w="15521305" h="44450">
                  <a:moveTo>
                    <a:pt x="2512670" y="0"/>
                  </a:moveTo>
                  <a:lnTo>
                    <a:pt x="2504019" y="1746"/>
                  </a:lnTo>
                  <a:lnTo>
                    <a:pt x="2496955" y="6509"/>
                  </a:lnTo>
                  <a:lnTo>
                    <a:pt x="2492192" y="13574"/>
                  </a:lnTo>
                  <a:lnTo>
                    <a:pt x="2490445" y="22225"/>
                  </a:lnTo>
                  <a:lnTo>
                    <a:pt x="2492193" y="30875"/>
                  </a:lnTo>
                  <a:lnTo>
                    <a:pt x="2496960" y="37940"/>
                  </a:lnTo>
                  <a:lnTo>
                    <a:pt x="2504038" y="42703"/>
                  </a:lnTo>
                  <a:lnTo>
                    <a:pt x="2512715" y="44450"/>
                  </a:lnTo>
                  <a:lnTo>
                    <a:pt x="2521366" y="42703"/>
                  </a:lnTo>
                  <a:lnTo>
                    <a:pt x="2528430" y="37940"/>
                  </a:lnTo>
                  <a:lnTo>
                    <a:pt x="2533193" y="30875"/>
                  </a:lnTo>
                  <a:lnTo>
                    <a:pt x="2534940" y="22225"/>
                  </a:lnTo>
                  <a:lnTo>
                    <a:pt x="2533193" y="13574"/>
                  </a:lnTo>
                  <a:lnTo>
                    <a:pt x="2528430" y="6509"/>
                  </a:lnTo>
                  <a:lnTo>
                    <a:pt x="2521366" y="1746"/>
                  </a:lnTo>
                  <a:lnTo>
                    <a:pt x="2512670" y="0"/>
                  </a:lnTo>
                  <a:close/>
                </a:path>
                <a:path w="15521305" h="44450">
                  <a:moveTo>
                    <a:pt x="2601615" y="0"/>
                  </a:moveTo>
                  <a:lnTo>
                    <a:pt x="2592964" y="1746"/>
                  </a:lnTo>
                  <a:lnTo>
                    <a:pt x="2585899" y="6509"/>
                  </a:lnTo>
                  <a:lnTo>
                    <a:pt x="2581136" y="13574"/>
                  </a:lnTo>
                  <a:lnTo>
                    <a:pt x="2579390" y="22225"/>
                  </a:lnTo>
                  <a:lnTo>
                    <a:pt x="2581137" y="30875"/>
                  </a:lnTo>
                  <a:lnTo>
                    <a:pt x="2585905" y="37940"/>
                  </a:lnTo>
                  <a:lnTo>
                    <a:pt x="2592983" y="42703"/>
                  </a:lnTo>
                  <a:lnTo>
                    <a:pt x="2601659" y="44450"/>
                  </a:lnTo>
                  <a:lnTo>
                    <a:pt x="2610310" y="42703"/>
                  </a:lnTo>
                  <a:lnTo>
                    <a:pt x="2617375" y="37940"/>
                  </a:lnTo>
                  <a:lnTo>
                    <a:pt x="2622138" y="30875"/>
                  </a:lnTo>
                  <a:lnTo>
                    <a:pt x="2623884" y="22225"/>
                  </a:lnTo>
                  <a:lnTo>
                    <a:pt x="2622138" y="13574"/>
                  </a:lnTo>
                  <a:lnTo>
                    <a:pt x="2617375" y="6509"/>
                  </a:lnTo>
                  <a:lnTo>
                    <a:pt x="2610310" y="1746"/>
                  </a:lnTo>
                  <a:lnTo>
                    <a:pt x="2601615" y="0"/>
                  </a:lnTo>
                  <a:close/>
                </a:path>
                <a:path w="15521305" h="44450">
                  <a:moveTo>
                    <a:pt x="2690559" y="0"/>
                  </a:moveTo>
                  <a:lnTo>
                    <a:pt x="2681908" y="1746"/>
                  </a:lnTo>
                  <a:lnTo>
                    <a:pt x="2674844" y="6509"/>
                  </a:lnTo>
                  <a:lnTo>
                    <a:pt x="2670081" y="13574"/>
                  </a:lnTo>
                  <a:lnTo>
                    <a:pt x="2668334" y="22225"/>
                  </a:lnTo>
                  <a:lnTo>
                    <a:pt x="2670082" y="30875"/>
                  </a:lnTo>
                  <a:lnTo>
                    <a:pt x="2674849" y="37940"/>
                  </a:lnTo>
                  <a:lnTo>
                    <a:pt x="2681927" y="42703"/>
                  </a:lnTo>
                  <a:lnTo>
                    <a:pt x="2690604" y="44450"/>
                  </a:lnTo>
                  <a:lnTo>
                    <a:pt x="2699255" y="42703"/>
                  </a:lnTo>
                  <a:lnTo>
                    <a:pt x="2706319" y="37940"/>
                  </a:lnTo>
                  <a:lnTo>
                    <a:pt x="2711082" y="30875"/>
                  </a:lnTo>
                  <a:lnTo>
                    <a:pt x="2712829" y="22225"/>
                  </a:lnTo>
                  <a:lnTo>
                    <a:pt x="2711082" y="13574"/>
                  </a:lnTo>
                  <a:lnTo>
                    <a:pt x="2706319" y="6509"/>
                  </a:lnTo>
                  <a:lnTo>
                    <a:pt x="2699255" y="1746"/>
                  </a:lnTo>
                  <a:lnTo>
                    <a:pt x="2690559" y="0"/>
                  </a:lnTo>
                  <a:close/>
                </a:path>
                <a:path w="15521305" h="44450">
                  <a:moveTo>
                    <a:pt x="2779504" y="0"/>
                  </a:moveTo>
                  <a:lnTo>
                    <a:pt x="2770853" y="1746"/>
                  </a:lnTo>
                  <a:lnTo>
                    <a:pt x="2763788" y="6509"/>
                  </a:lnTo>
                  <a:lnTo>
                    <a:pt x="2759025" y="13574"/>
                  </a:lnTo>
                  <a:lnTo>
                    <a:pt x="2757279" y="22225"/>
                  </a:lnTo>
                  <a:lnTo>
                    <a:pt x="2759026" y="30875"/>
                  </a:lnTo>
                  <a:lnTo>
                    <a:pt x="2763794" y="37940"/>
                  </a:lnTo>
                  <a:lnTo>
                    <a:pt x="2770871" y="42703"/>
                  </a:lnTo>
                  <a:lnTo>
                    <a:pt x="2779548" y="44450"/>
                  </a:lnTo>
                  <a:lnTo>
                    <a:pt x="2788199" y="42703"/>
                  </a:lnTo>
                  <a:lnTo>
                    <a:pt x="2795264" y="37940"/>
                  </a:lnTo>
                  <a:lnTo>
                    <a:pt x="2800027" y="30875"/>
                  </a:lnTo>
                  <a:lnTo>
                    <a:pt x="2801773" y="22225"/>
                  </a:lnTo>
                  <a:lnTo>
                    <a:pt x="2800027" y="13574"/>
                  </a:lnTo>
                  <a:lnTo>
                    <a:pt x="2795264" y="6509"/>
                  </a:lnTo>
                  <a:lnTo>
                    <a:pt x="2788199" y="1746"/>
                  </a:lnTo>
                  <a:lnTo>
                    <a:pt x="2779504" y="0"/>
                  </a:lnTo>
                  <a:close/>
                </a:path>
                <a:path w="15521305" h="44450">
                  <a:moveTo>
                    <a:pt x="2868448" y="0"/>
                  </a:moveTo>
                  <a:lnTo>
                    <a:pt x="2859797" y="1746"/>
                  </a:lnTo>
                  <a:lnTo>
                    <a:pt x="2852733" y="6509"/>
                  </a:lnTo>
                  <a:lnTo>
                    <a:pt x="2847970" y="13574"/>
                  </a:lnTo>
                  <a:lnTo>
                    <a:pt x="2846223" y="22225"/>
                  </a:lnTo>
                  <a:lnTo>
                    <a:pt x="2847970" y="30875"/>
                  </a:lnTo>
                  <a:lnTo>
                    <a:pt x="2852738" y="37940"/>
                  </a:lnTo>
                  <a:lnTo>
                    <a:pt x="2859816" y="42703"/>
                  </a:lnTo>
                  <a:lnTo>
                    <a:pt x="2868493" y="44450"/>
                  </a:lnTo>
                  <a:lnTo>
                    <a:pt x="2877144" y="42703"/>
                  </a:lnTo>
                  <a:lnTo>
                    <a:pt x="2884208" y="37940"/>
                  </a:lnTo>
                  <a:lnTo>
                    <a:pt x="2888971" y="30875"/>
                  </a:lnTo>
                  <a:lnTo>
                    <a:pt x="2890718" y="22225"/>
                  </a:lnTo>
                  <a:lnTo>
                    <a:pt x="2888971" y="13574"/>
                  </a:lnTo>
                  <a:lnTo>
                    <a:pt x="2884208" y="6509"/>
                  </a:lnTo>
                  <a:lnTo>
                    <a:pt x="2877144" y="1746"/>
                  </a:lnTo>
                  <a:lnTo>
                    <a:pt x="2868448" y="0"/>
                  </a:lnTo>
                  <a:close/>
                </a:path>
                <a:path w="15521305" h="44450">
                  <a:moveTo>
                    <a:pt x="2957393" y="0"/>
                  </a:moveTo>
                  <a:lnTo>
                    <a:pt x="2948742" y="1746"/>
                  </a:lnTo>
                  <a:lnTo>
                    <a:pt x="2941677" y="6509"/>
                  </a:lnTo>
                  <a:lnTo>
                    <a:pt x="2936914" y="13574"/>
                  </a:lnTo>
                  <a:lnTo>
                    <a:pt x="2935168" y="22225"/>
                  </a:lnTo>
                  <a:lnTo>
                    <a:pt x="2936915" y="30875"/>
                  </a:lnTo>
                  <a:lnTo>
                    <a:pt x="2941683" y="37940"/>
                  </a:lnTo>
                  <a:lnTo>
                    <a:pt x="2948760" y="42703"/>
                  </a:lnTo>
                  <a:lnTo>
                    <a:pt x="2957437" y="44450"/>
                  </a:lnTo>
                  <a:lnTo>
                    <a:pt x="2966088" y="42703"/>
                  </a:lnTo>
                  <a:lnTo>
                    <a:pt x="2973153" y="37940"/>
                  </a:lnTo>
                  <a:lnTo>
                    <a:pt x="2977916" y="30875"/>
                  </a:lnTo>
                  <a:lnTo>
                    <a:pt x="2979662" y="22225"/>
                  </a:lnTo>
                  <a:lnTo>
                    <a:pt x="2977916" y="13574"/>
                  </a:lnTo>
                  <a:lnTo>
                    <a:pt x="2973153" y="6509"/>
                  </a:lnTo>
                  <a:lnTo>
                    <a:pt x="2966088" y="1746"/>
                  </a:lnTo>
                  <a:lnTo>
                    <a:pt x="2957393" y="0"/>
                  </a:lnTo>
                  <a:close/>
                </a:path>
                <a:path w="15521305" h="44450">
                  <a:moveTo>
                    <a:pt x="3046337" y="0"/>
                  </a:moveTo>
                  <a:lnTo>
                    <a:pt x="3037686" y="1746"/>
                  </a:lnTo>
                  <a:lnTo>
                    <a:pt x="3030622" y="6509"/>
                  </a:lnTo>
                  <a:lnTo>
                    <a:pt x="3025859" y="13574"/>
                  </a:lnTo>
                  <a:lnTo>
                    <a:pt x="3024112" y="22225"/>
                  </a:lnTo>
                  <a:lnTo>
                    <a:pt x="3025859" y="30875"/>
                  </a:lnTo>
                  <a:lnTo>
                    <a:pt x="3030627" y="37940"/>
                  </a:lnTo>
                  <a:lnTo>
                    <a:pt x="3037705" y="42703"/>
                  </a:lnTo>
                  <a:lnTo>
                    <a:pt x="3046382" y="44450"/>
                  </a:lnTo>
                  <a:lnTo>
                    <a:pt x="3055033" y="42703"/>
                  </a:lnTo>
                  <a:lnTo>
                    <a:pt x="3062097" y="37940"/>
                  </a:lnTo>
                  <a:lnTo>
                    <a:pt x="3066860" y="30875"/>
                  </a:lnTo>
                  <a:lnTo>
                    <a:pt x="3068607" y="22225"/>
                  </a:lnTo>
                  <a:lnTo>
                    <a:pt x="3066860" y="13574"/>
                  </a:lnTo>
                  <a:lnTo>
                    <a:pt x="3062097" y="6509"/>
                  </a:lnTo>
                  <a:lnTo>
                    <a:pt x="3055033" y="1746"/>
                  </a:lnTo>
                  <a:lnTo>
                    <a:pt x="3046337" y="0"/>
                  </a:lnTo>
                  <a:close/>
                </a:path>
                <a:path w="15521305" h="44450">
                  <a:moveTo>
                    <a:pt x="3135282" y="0"/>
                  </a:moveTo>
                  <a:lnTo>
                    <a:pt x="3126631" y="1746"/>
                  </a:lnTo>
                  <a:lnTo>
                    <a:pt x="3119566" y="6509"/>
                  </a:lnTo>
                  <a:lnTo>
                    <a:pt x="3114803" y="13574"/>
                  </a:lnTo>
                  <a:lnTo>
                    <a:pt x="3113057" y="22225"/>
                  </a:lnTo>
                  <a:lnTo>
                    <a:pt x="3114804" y="30875"/>
                  </a:lnTo>
                  <a:lnTo>
                    <a:pt x="3119572" y="37940"/>
                  </a:lnTo>
                  <a:lnTo>
                    <a:pt x="3126649" y="42703"/>
                  </a:lnTo>
                  <a:lnTo>
                    <a:pt x="3135326" y="44450"/>
                  </a:lnTo>
                  <a:lnTo>
                    <a:pt x="3143977" y="42703"/>
                  </a:lnTo>
                  <a:lnTo>
                    <a:pt x="3151041" y="37940"/>
                  </a:lnTo>
                  <a:lnTo>
                    <a:pt x="3155804" y="30875"/>
                  </a:lnTo>
                  <a:lnTo>
                    <a:pt x="3157551" y="22225"/>
                  </a:lnTo>
                  <a:lnTo>
                    <a:pt x="3155804" y="13574"/>
                  </a:lnTo>
                  <a:lnTo>
                    <a:pt x="3151041" y="6509"/>
                  </a:lnTo>
                  <a:lnTo>
                    <a:pt x="3143977" y="1746"/>
                  </a:lnTo>
                  <a:lnTo>
                    <a:pt x="3135282" y="0"/>
                  </a:lnTo>
                  <a:close/>
                </a:path>
                <a:path w="15521305" h="44450">
                  <a:moveTo>
                    <a:pt x="3224226" y="0"/>
                  </a:moveTo>
                  <a:lnTo>
                    <a:pt x="3215575" y="1746"/>
                  </a:lnTo>
                  <a:lnTo>
                    <a:pt x="3208511" y="6509"/>
                  </a:lnTo>
                  <a:lnTo>
                    <a:pt x="3203748" y="13574"/>
                  </a:lnTo>
                  <a:lnTo>
                    <a:pt x="3202001" y="22225"/>
                  </a:lnTo>
                  <a:lnTo>
                    <a:pt x="3203748" y="30875"/>
                  </a:lnTo>
                  <a:lnTo>
                    <a:pt x="3208516" y="37940"/>
                  </a:lnTo>
                  <a:lnTo>
                    <a:pt x="3215594" y="42703"/>
                  </a:lnTo>
                  <a:lnTo>
                    <a:pt x="3224270" y="44450"/>
                  </a:lnTo>
                  <a:lnTo>
                    <a:pt x="3232921" y="42703"/>
                  </a:lnTo>
                  <a:lnTo>
                    <a:pt x="3239986" y="37940"/>
                  </a:lnTo>
                  <a:lnTo>
                    <a:pt x="3244749" y="30875"/>
                  </a:lnTo>
                  <a:lnTo>
                    <a:pt x="3246495" y="22225"/>
                  </a:lnTo>
                  <a:lnTo>
                    <a:pt x="3244749" y="13574"/>
                  </a:lnTo>
                  <a:lnTo>
                    <a:pt x="3239986" y="6509"/>
                  </a:lnTo>
                  <a:lnTo>
                    <a:pt x="3232921" y="1746"/>
                  </a:lnTo>
                  <a:lnTo>
                    <a:pt x="3224226" y="0"/>
                  </a:lnTo>
                  <a:close/>
                </a:path>
                <a:path w="15521305" h="44450">
                  <a:moveTo>
                    <a:pt x="3313170" y="0"/>
                  </a:moveTo>
                  <a:lnTo>
                    <a:pt x="3304519" y="1746"/>
                  </a:lnTo>
                  <a:lnTo>
                    <a:pt x="3297455" y="6509"/>
                  </a:lnTo>
                  <a:lnTo>
                    <a:pt x="3292692" y="13574"/>
                  </a:lnTo>
                  <a:lnTo>
                    <a:pt x="3290945" y="22225"/>
                  </a:lnTo>
                  <a:lnTo>
                    <a:pt x="3292693" y="30875"/>
                  </a:lnTo>
                  <a:lnTo>
                    <a:pt x="3297461" y="37940"/>
                  </a:lnTo>
                  <a:lnTo>
                    <a:pt x="3304538" y="42703"/>
                  </a:lnTo>
                  <a:lnTo>
                    <a:pt x="3313215" y="44450"/>
                  </a:lnTo>
                  <a:lnTo>
                    <a:pt x="3321866" y="42703"/>
                  </a:lnTo>
                  <a:lnTo>
                    <a:pt x="3328930" y="37940"/>
                  </a:lnTo>
                  <a:lnTo>
                    <a:pt x="3333693" y="30875"/>
                  </a:lnTo>
                  <a:lnTo>
                    <a:pt x="3335440" y="22225"/>
                  </a:lnTo>
                  <a:lnTo>
                    <a:pt x="3333693" y="13574"/>
                  </a:lnTo>
                  <a:lnTo>
                    <a:pt x="3328930" y="6509"/>
                  </a:lnTo>
                  <a:lnTo>
                    <a:pt x="3321866" y="1746"/>
                  </a:lnTo>
                  <a:lnTo>
                    <a:pt x="3313170" y="0"/>
                  </a:lnTo>
                  <a:close/>
                </a:path>
                <a:path w="15521305" h="44450">
                  <a:moveTo>
                    <a:pt x="3402115" y="0"/>
                  </a:moveTo>
                  <a:lnTo>
                    <a:pt x="3393464" y="1746"/>
                  </a:lnTo>
                  <a:lnTo>
                    <a:pt x="3386399" y="6509"/>
                  </a:lnTo>
                  <a:lnTo>
                    <a:pt x="3381636" y="13574"/>
                  </a:lnTo>
                  <a:lnTo>
                    <a:pt x="3379890" y="22225"/>
                  </a:lnTo>
                  <a:lnTo>
                    <a:pt x="3381637" y="30875"/>
                  </a:lnTo>
                  <a:lnTo>
                    <a:pt x="3386405" y="37940"/>
                  </a:lnTo>
                  <a:lnTo>
                    <a:pt x="3393483" y="42703"/>
                  </a:lnTo>
                  <a:lnTo>
                    <a:pt x="3402159" y="44450"/>
                  </a:lnTo>
                  <a:lnTo>
                    <a:pt x="3410810" y="42703"/>
                  </a:lnTo>
                  <a:lnTo>
                    <a:pt x="3417875" y="37940"/>
                  </a:lnTo>
                  <a:lnTo>
                    <a:pt x="3422638" y="30875"/>
                  </a:lnTo>
                  <a:lnTo>
                    <a:pt x="3424384" y="22225"/>
                  </a:lnTo>
                  <a:lnTo>
                    <a:pt x="3422638" y="13574"/>
                  </a:lnTo>
                  <a:lnTo>
                    <a:pt x="3417875" y="6509"/>
                  </a:lnTo>
                  <a:lnTo>
                    <a:pt x="3410810" y="1746"/>
                  </a:lnTo>
                  <a:lnTo>
                    <a:pt x="3402115" y="0"/>
                  </a:lnTo>
                  <a:close/>
                </a:path>
                <a:path w="15521305" h="44450">
                  <a:moveTo>
                    <a:pt x="3491059" y="0"/>
                  </a:moveTo>
                  <a:lnTo>
                    <a:pt x="3482408" y="1746"/>
                  </a:lnTo>
                  <a:lnTo>
                    <a:pt x="3475344" y="6509"/>
                  </a:lnTo>
                  <a:lnTo>
                    <a:pt x="3470581" y="13574"/>
                  </a:lnTo>
                  <a:lnTo>
                    <a:pt x="3468834" y="22225"/>
                  </a:lnTo>
                  <a:lnTo>
                    <a:pt x="3470582" y="30875"/>
                  </a:lnTo>
                  <a:lnTo>
                    <a:pt x="3475349" y="37940"/>
                  </a:lnTo>
                  <a:lnTo>
                    <a:pt x="3482427" y="42703"/>
                  </a:lnTo>
                  <a:lnTo>
                    <a:pt x="3491104" y="44450"/>
                  </a:lnTo>
                  <a:lnTo>
                    <a:pt x="3499755" y="42703"/>
                  </a:lnTo>
                  <a:lnTo>
                    <a:pt x="3506819" y="37940"/>
                  </a:lnTo>
                  <a:lnTo>
                    <a:pt x="3511582" y="30875"/>
                  </a:lnTo>
                  <a:lnTo>
                    <a:pt x="3513329" y="22225"/>
                  </a:lnTo>
                  <a:lnTo>
                    <a:pt x="3511582" y="13574"/>
                  </a:lnTo>
                  <a:lnTo>
                    <a:pt x="3506819" y="6509"/>
                  </a:lnTo>
                  <a:lnTo>
                    <a:pt x="3499755" y="1746"/>
                  </a:lnTo>
                  <a:lnTo>
                    <a:pt x="3491059" y="0"/>
                  </a:lnTo>
                  <a:close/>
                </a:path>
                <a:path w="15521305" h="44450">
                  <a:moveTo>
                    <a:pt x="3580003" y="0"/>
                  </a:moveTo>
                  <a:lnTo>
                    <a:pt x="3571352" y="1746"/>
                  </a:lnTo>
                  <a:lnTo>
                    <a:pt x="3564288" y="6509"/>
                  </a:lnTo>
                  <a:lnTo>
                    <a:pt x="3559524" y="13574"/>
                  </a:lnTo>
                  <a:lnTo>
                    <a:pt x="3557778" y="22225"/>
                  </a:lnTo>
                  <a:lnTo>
                    <a:pt x="3559525" y="30875"/>
                  </a:lnTo>
                  <a:lnTo>
                    <a:pt x="3564293" y="37940"/>
                  </a:lnTo>
                  <a:lnTo>
                    <a:pt x="3571371" y="42703"/>
                  </a:lnTo>
                  <a:lnTo>
                    <a:pt x="3580048" y="44450"/>
                  </a:lnTo>
                  <a:lnTo>
                    <a:pt x="3588699" y="42703"/>
                  </a:lnTo>
                  <a:lnTo>
                    <a:pt x="3595763" y="37940"/>
                  </a:lnTo>
                  <a:lnTo>
                    <a:pt x="3600526" y="30875"/>
                  </a:lnTo>
                  <a:lnTo>
                    <a:pt x="3602273" y="22225"/>
                  </a:lnTo>
                  <a:lnTo>
                    <a:pt x="3600526" y="13574"/>
                  </a:lnTo>
                  <a:lnTo>
                    <a:pt x="3595763" y="6509"/>
                  </a:lnTo>
                  <a:lnTo>
                    <a:pt x="3588699" y="1746"/>
                  </a:lnTo>
                  <a:lnTo>
                    <a:pt x="3580003" y="0"/>
                  </a:lnTo>
                  <a:close/>
                </a:path>
                <a:path w="15521305" h="44450">
                  <a:moveTo>
                    <a:pt x="3668947" y="0"/>
                  </a:moveTo>
                  <a:lnTo>
                    <a:pt x="3660296" y="1746"/>
                  </a:lnTo>
                  <a:lnTo>
                    <a:pt x="3653231" y="6509"/>
                  </a:lnTo>
                  <a:lnTo>
                    <a:pt x="3648468" y="13574"/>
                  </a:lnTo>
                  <a:lnTo>
                    <a:pt x="3646722" y="22225"/>
                  </a:lnTo>
                  <a:lnTo>
                    <a:pt x="3648469" y="30875"/>
                  </a:lnTo>
                  <a:lnTo>
                    <a:pt x="3653237" y="37940"/>
                  </a:lnTo>
                  <a:lnTo>
                    <a:pt x="3660315" y="42703"/>
                  </a:lnTo>
                  <a:lnTo>
                    <a:pt x="3668991" y="44450"/>
                  </a:lnTo>
                  <a:lnTo>
                    <a:pt x="3677642" y="42703"/>
                  </a:lnTo>
                  <a:lnTo>
                    <a:pt x="3684707" y="37940"/>
                  </a:lnTo>
                  <a:lnTo>
                    <a:pt x="3689470" y="30875"/>
                  </a:lnTo>
                  <a:lnTo>
                    <a:pt x="3691216" y="22225"/>
                  </a:lnTo>
                  <a:lnTo>
                    <a:pt x="3689470" y="13574"/>
                  </a:lnTo>
                  <a:lnTo>
                    <a:pt x="3684707" y="6509"/>
                  </a:lnTo>
                  <a:lnTo>
                    <a:pt x="3677642" y="1746"/>
                  </a:lnTo>
                  <a:lnTo>
                    <a:pt x="3668947" y="0"/>
                  </a:lnTo>
                  <a:close/>
                </a:path>
                <a:path w="15521305" h="44450">
                  <a:moveTo>
                    <a:pt x="3757891" y="0"/>
                  </a:moveTo>
                  <a:lnTo>
                    <a:pt x="3749240" y="1746"/>
                  </a:lnTo>
                  <a:lnTo>
                    <a:pt x="3742176" y="6509"/>
                  </a:lnTo>
                  <a:lnTo>
                    <a:pt x="3737413" y="13574"/>
                  </a:lnTo>
                  <a:lnTo>
                    <a:pt x="3735666" y="22225"/>
                  </a:lnTo>
                  <a:lnTo>
                    <a:pt x="3737414" y="30875"/>
                  </a:lnTo>
                  <a:lnTo>
                    <a:pt x="3742181" y="37940"/>
                  </a:lnTo>
                  <a:lnTo>
                    <a:pt x="3749259" y="42703"/>
                  </a:lnTo>
                  <a:lnTo>
                    <a:pt x="3757936" y="44450"/>
                  </a:lnTo>
                  <a:lnTo>
                    <a:pt x="3766587" y="42703"/>
                  </a:lnTo>
                  <a:lnTo>
                    <a:pt x="3773651" y="37940"/>
                  </a:lnTo>
                  <a:lnTo>
                    <a:pt x="3778414" y="30875"/>
                  </a:lnTo>
                  <a:lnTo>
                    <a:pt x="3780161" y="22225"/>
                  </a:lnTo>
                  <a:lnTo>
                    <a:pt x="3778414" y="13574"/>
                  </a:lnTo>
                  <a:lnTo>
                    <a:pt x="3773651" y="6509"/>
                  </a:lnTo>
                  <a:lnTo>
                    <a:pt x="3766587" y="1746"/>
                  </a:lnTo>
                  <a:lnTo>
                    <a:pt x="3757891" y="0"/>
                  </a:lnTo>
                  <a:close/>
                </a:path>
                <a:path w="15521305" h="44450">
                  <a:moveTo>
                    <a:pt x="3846836" y="0"/>
                  </a:moveTo>
                  <a:lnTo>
                    <a:pt x="3838185" y="1746"/>
                  </a:lnTo>
                  <a:lnTo>
                    <a:pt x="3831120" y="6509"/>
                  </a:lnTo>
                  <a:lnTo>
                    <a:pt x="3826357" y="13574"/>
                  </a:lnTo>
                  <a:lnTo>
                    <a:pt x="3824611" y="22225"/>
                  </a:lnTo>
                  <a:lnTo>
                    <a:pt x="3826358" y="30875"/>
                  </a:lnTo>
                  <a:lnTo>
                    <a:pt x="3831126" y="37940"/>
                  </a:lnTo>
                  <a:lnTo>
                    <a:pt x="3838204" y="42703"/>
                  </a:lnTo>
                  <a:lnTo>
                    <a:pt x="3846880" y="44450"/>
                  </a:lnTo>
                  <a:lnTo>
                    <a:pt x="3855531" y="42703"/>
                  </a:lnTo>
                  <a:lnTo>
                    <a:pt x="3862596" y="37940"/>
                  </a:lnTo>
                  <a:lnTo>
                    <a:pt x="3867359" y="30875"/>
                  </a:lnTo>
                  <a:lnTo>
                    <a:pt x="3869105" y="22225"/>
                  </a:lnTo>
                  <a:lnTo>
                    <a:pt x="3867359" y="13574"/>
                  </a:lnTo>
                  <a:lnTo>
                    <a:pt x="3862596" y="6509"/>
                  </a:lnTo>
                  <a:lnTo>
                    <a:pt x="3855531" y="1746"/>
                  </a:lnTo>
                  <a:lnTo>
                    <a:pt x="3846836" y="0"/>
                  </a:lnTo>
                  <a:close/>
                </a:path>
                <a:path w="15521305" h="44450">
                  <a:moveTo>
                    <a:pt x="3935780" y="0"/>
                  </a:moveTo>
                  <a:lnTo>
                    <a:pt x="3927129" y="1746"/>
                  </a:lnTo>
                  <a:lnTo>
                    <a:pt x="3920065" y="6509"/>
                  </a:lnTo>
                  <a:lnTo>
                    <a:pt x="3915302" y="13574"/>
                  </a:lnTo>
                  <a:lnTo>
                    <a:pt x="3913555" y="22225"/>
                  </a:lnTo>
                  <a:lnTo>
                    <a:pt x="3915303" y="30875"/>
                  </a:lnTo>
                  <a:lnTo>
                    <a:pt x="3920070" y="37940"/>
                  </a:lnTo>
                  <a:lnTo>
                    <a:pt x="3927148" y="42703"/>
                  </a:lnTo>
                  <a:lnTo>
                    <a:pt x="3935825" y="44450"/>
                  </a:lnTo>
                  <a:lnTo>
                    <a:pt x="3944476" y="42703"/>
                  </a:lnTo>
                  <a:lnTo>
                    <a:pt x="3951540" y="37940"/>
                  </a:lnTo>
                  <a:lnTo>
                    <a:pt x="3956303" y="30875"/>
                  </a:lnTo>
                  <a:lnTo>
                    <a:pt x="3958050" y="22225"/>
                  </a:lnTo>
                  <a:lnTo>
                    <a:pt x="3956303" y="13574"/>
                  </a:lnTo>
                  <a:lnTo>
                    <a:pt x="3951540" y="6509"/>
                  </a:lnTo>
                  <a:lnTo>
                    <a:pt x="3944476" y="1746"/>
                  </a:lnTo>
                  <a:lnTo>
                    <a:pt x="3935780" y="0"/>
                  </a:lnTo>
                  <a:close/>
                </a:path>
                <a:path w="15521305" h="44450">
                  <a:moveTo>
                    <a:pt x="4024725" y="0"/>
                  </a:moveTo>
                  <a:lnTo>
                    <a:pt x="4016074" y="1746"/>
                  </a:lnTo>
                  <a:lnTo>
                    <a:pt x="4009009" y="6509"/>
                  </a:lnTo>
                  <a:lnTo>
                    <a:pt x="4004246" y="13574"/>
                  </a:lnTo>
                  <a:lnTo>
                    <a:pt x="4002500" y="22225"/>
                  </a:lnTo>
                  <a:lnTo>
                    <a:pt x="4004247" y="30875"/>
                  </a:lnTo>
                  <a:lnTo>
                    <a:pt x="4009015" y="37940"/>
                  </a:lnTo>
                  <a:lnTo>
                    <a:pt x="4016093" y="42703"/>
                  </a:lnTo>
                  <a:lnTo>
                    <a:pt x="4024769" y="44450"/>
                  </a:lnTo>
                  <a:lnTo>
                    <a:pt x="4033420" y="42703"/>
                  </a:lnTo>
                  <a:lnTo>
                    <a:pt x="4040485" y="37940"/>
                  </a:lnTo>
                  <a:lnTo>
                    <a:pt x="4045248" y="30875"/>
                  </a:lnTo>
                  <a:lnTo>
                    <a:pt x="4046994" y="22225"/>
                  </a:lnTo>
                  <a:lnTo>
                    <a:pt x="4045248" y="13574"/>
                  </a:lnTo>
                  <a:lnTo>
                    <a:pt x="4040485" y="6509"/>
                  </a:lnTo>
                  <a:lnTo>
                    <a:pt x="4033420" y="1746"/>
                  </a:lnTo>
                  <a:lnTo>
                    <a:pt x="4024725" y="0"/>
                  </a:lnTo>
                  <a:close/>
                </a:path>
                <a:path w="15521305" h="44450">
                  <a:moveTo>
                    <a:pt x="4113669" y="0"/>
                  </a:moveTo>
                  <a:lnTo>
                    <a:pt x="4105018" y="1746"/>
                  </a:lnTo>
                  <a:lnTo>
                    <a:pt x="4097954" y="6509"/>
                  </a:lnTo>
                  <a:lnTo>
                    <a:pt x="4093191" y="13574"/>
                  </a:lnTo>
                  <a:lnTo>
                    <a:pt x="4091444" y="22225"/>
                  </a:lnTo>
                  <a:lnTo>
                    <a:pt x="4093191" y="30875"/>
                  </a:lnTo>
                  <a:lnTo>
                    <a:pt x="4097959" y="37940"/>
                  </a:lnTo>
                  <a:lnTo>
                    <a:pt x="4105037" y="42703"/>
                  </a:lnTo>
                  <a:lnTo>
                    <a:pt x="4113714" y="44450"/>
                  </a:lnTo>
                  <a:lnTo>
                    <a:pt x="4122365" y="42703"/>
                  </a:lnTo>
                  <a:lnTo>
                    <a:pt x="4129429" y="37940"/>
                  </a:lnTo>
                  <a:lnTo>
                    <a:pt x="4134192" y="30875"/>
                  </a:lnTo>
                  <a:lnTo>
                    <a:pt x="4135939" y="22225"/>
                  </a:lnTo>
                  <a:lnTo>
                    <a:pt x="4134192" y="13574"/>
                  </a:lnTo>
                  <a:lnTo>
                    <a:pt x="4129429" y="6509"/>
                  </a:lnTo>
                  <a:lnTo>
                    <a:pt x="4122365" y="1746"/>
                  </a:lnTo>
                  <a:lnTo>
                    <a:pt x="4113669" y="0"/>
                  </a:lnTo>
                  <a:close/>
                </a:path>
                <a:path w="15521305" h="44450">
                  <a:moveTo>
                    <a:pt x="4202612" y="0"/>
                  </a:moveTo>
                  <a:lnTo>
                    <a:pt x="4193961" y="1746"/>
                  </a:lnTo>
                  <a:lnTo>
                    <a:pt x="4186897" y="6509"/>
                  </a:lnTo>
                  <a:lnTo>
                    <a:pt x="4182134" y="13574"/>
                  </a:lnTo>
                  <a:lnTo>
                    <a:pt x="4180387" y="22225"/>
                  </a:lnTo>
                  <a:lnTo>
                    <a:pt x="4182135" y="30875"/>
                  </a:lnTo>
                  <a:lnTo>
                    <a:pt x="4186902" y="37940"/>
                  </a:lnTo>
                  <a:lnTo>
                    <a:pt x="4193980" y="42703"/>
                  </a:lnTo>
                  <a:lnTo>
                    <a:pt x="4202657" y="44450"/>
                  </a:lnTo>
                  <a:lnTo>
                    <a:pt x="4211308" y="42703"/>
                  </a:lnTo>
                  <a:lnTo>
                    <a:pt x="4218372" y="37940"/>
                  </a:lnTo>
                  <a:lnTo>
                    <a:pt x="4223135" y="30875"/>
                  </a:lnTo>
                  <a:lnTo>
                    <a:pt x="4224882" y="22225"/>
                  </a:lnTo>
                  <a:lnTo>
                    <a:pt x="4223135" y="13574"/>
                  </a:lnTo>
                  <a:lnTo>
                    <a:pt x="4218372" y="6509"/>
                  </a:lnTo>
                  <a:lnTo>
                    <a:pt x="4211308" y="1746"/>
                  </a:lnTo>
                  <a:lnTo>
                    <a:pt x="4202612" y="0"/>
                  </a:lnTo>
                  <a:close/>
                </a:path>
                <a:path w="15521305" h="44450">
                  <a:moveTo>
                    <a:pt x="4291557" y="0"/>
                  </a:moveTo>
                  <a:lnTo>
                    <a:pt x="4282906" y="1746"/>
                  </a:lnTo>
                  <a:lnTo>
                    <a:pt x="4275841" y="6509"/>
                  </a:lnTo>
                  <a:lnTo>
                    <a:pt x="4271078" y="13574"/>
                  </a:lnTo>
                  <a:lnTo>
                    <a:pt x="4269332" y="22225"/>
                  </a:lnTo>
                  <a:lnTo>
                    <a:pt x="4271079" y="30875"/>
                  </a:lnTo>
                  <a:lnTo>
                    <a:pt x="4275847" y="37940"/>
                  </a:lnTo>
                  <a:lnTo>
                    <a:pt x="4282925" y="42703"/>
                  </a:lnTo>
                  <a:lnTo>
                    <a:pt x="4291601" y="44450"/>
                  </a:lnTo>
                  <a:lnTo>
                    <a:pt x="4300252" y="42703"/>
                  </a:lnTo>
                  <a:lnTo>
                    <a:pt x="4307317" y="37940"/>
                  </a:lnTo>
                  <a:lnTo>
                    <a:pt x="4312080" y="30875"/>
                  </a:lnTo>
                  <a:lnTo>
                    <a:pt x="4313826" y="22225"/>
                  </a:lnTo>
                  <a:lnTo>
                    <a:pt x="4312080" y="13574"/>
                  </a:lnTo>
                  <a:lnTo>
                    <a:pt x="4307317" y="6509"/>
                  </a:lnTo>
                  <a:lnTo>
                    <a:pt x="4300252" y="1746"/>
                  </a:lnTo>
                  <a:lnTo>
                    <a:pt x="4291557" y="0"/>
                  </a:lnTo>
                  <a:close/>
                </a:path>
                <a:path w="15521305" h="44450">
                  <a:moveTo>
                    <a:pt x="4380501" y="0"/>
                  </a:moveTo>
                  <a:lnTo>
                    <a:pt x="4371850" y="1746"/>
                  </a:lnTo>
                  <a:lnTo>
                    <a:pt x="4364786" y="6509"/>
                  </a:lnTo>
                  <a:lnTo>
                    <a:pt x="4360023" y="13574"/>
                  </a:lnTo>
                  <a:lnTo>
                    <a:pt x="4358276" y="22225"/>
                  </a:lnTo>
                  <a:lnTo>
                    <a:pt x="4360024" y="30875"/>
                  </a:lnTo>
                  <a:lnTo>
                    <a:pt x="4364791" y="37940"/>
                  </a:lnTo>
                  <a:lnTo>
                    <a:pt x="4371869" y="42703"/>
                  </a:lnTo>
                  <a:lnTo>
                    <a:pt x="4380546" y="44450"/>
                  </a:lnTo>
                  <a:lnTo>
                    <a:pt x="4389197" y="42703"/>
                  </a:lnTo>
                  <a:lnTo>
                    <a:pt x="4396261" y="37940"/>
                  </a:lnTo>
                  <a:lnTo>
                    <a:pt x="4401024" y="30875"/>
                  </a:lnTo>
                  <a:lnTo>
                    <a:pt x="4402771" y="22225"/>
                  </a:lnTo>
                  <a:lnTo>
                    <a:pt x="4401024" y="13574"/>
                  </a:lnTo>
                  <a:lnTo>
                    <a:pt x="4396261" y="6509"/>
                  </a:lnTo>
                  <a:lnTo>
                    <a:pt x="4389197" y="1746"/>
                  </a:lnTo>
                  <a:lnTo>
                    <a:pt x="4380501" y="0"/>
                  </a:lnTo>
                  <a:close/>
                </a:path>
                <a:path w="15521305" h="44450">
                  <a:moveTo>
                    <a:pt x="4469446" y="0"/>
                  </a:moveTo>
                  <a:lnTo>
                    <a:pt x="4460795" y="1746"/>
                  </a:lnTo>
                  <a:lnTo>
                    <a:pt x="4453731" y="6509"/>
                  </a:lnTo>
                  <a:lnTo>
                    <a:pt x="4448967" y="13574"/>
                  </a:lnTo>
                  <a:lnTo>
                    <a:pt x="4447221" y="22225"/>
                  </a:lnTo>
                  <a:lnTo>
                    <a:pt x="4448968" y="30875"/>
                  </a:lnTo>
                  <a:lnTo>
                    <a:pt x="4453736" y="37940"/>
                  </a:lnTo>
                  <a:lnTo>
                    <a:pt x="4460815" y="42703"/>
                  </a:lnTo>
                  <a:lnTo>
                    <a:pt x="4469491" y="44450"/>
                  </a:lnTo>
                  <a:lnTo>
                    <a:pt x="4478142" y="42703"/>
                  </a:lnTo>
                  <a:lnTo>
                    <a:pt x="4485206" y="37940"/>
                  </a:lnTo>
                  <a:lnTo>
                    <a:pt x="4489970" y="30875"/>
                  </a:lnTo>
                  <a:lnTo>
                    <a:pt x="4491716" y="22225"/>
                  </a:lnTo>
                  <a:lnTo>
                    <a:pt x="4489970" y="13574"/>
                  </a:lnTo>
                  <a:lnTo>
                    <a:pt x="4485206" y="6509"/>
                  </a:lnTo>
                  <a:lnTo>
                    <a:pt x="4478142" y="1746"/>
                  </a:lnTo>
                  <a:lnTo>
                    <a:pt x="4469446" y="0"/>
                  </a:lnTo>
                  <a:close/>
                </a:path>
                <a:path w="15521305" h="44450">
                  <a:moveTo>
                    <a:pt x="4558391" y="0"/>
                  </a:moveTo>
                  <a:lnTo>
                    <a:pt x="4549740" y="1746"/>
                  </a:lnTo>
                  <a:lnTo>
                    <a:pt x="4542676" y="6509"/>
                  </a:lnTo>
                  <a:lnTo>
                    <a:pt x="4537913" y="13574"/>
                  </a:lnTo>
                  <a:lnTo>
                    <a:pt x="4536166" y="22225"/>
                  </a:lnTo>
                  <a:lnTo>
                    <a:pt x="4537914" y="30875"/>
                  </a:lnTo>
                  <a:lnTo>
                    <a:pt x="4542682" y="37940"/>
                  </a:lnTo>
                  <a:lnTo>
                    <a:pt x="4549759" y="42703"/>
                  </a:lnTo>
                  <a:lnTo>
                    <a:pt x="4558436" y="44450"/>
                  </a:lnTo>
                  <a:lnTo>
                    <a:pt x="4567087" y="42703"/>
                  </a:lnTo>
                  <a:lnTo>
                    <a:pt x="4574151" y="37940"/>
                  </a:lnTo>
                  <a:lnTo>
                    <a:pt x="4578914" y="30875"/>
                  </a:lnTo>
                  <a:lnTo>
                    <a:pt x="4580661" y="22225"/>
                  </a:lnTo>
                  <a:lnTo>
                    <a:pt x="4578914" y="13574"/>
                  </a:lnTo>
                  <a:lnTo>
                    <a:pt x="4574151" y="6509"/>
                  </a:lnTo>
                  <a:lnTo>
                    <a:pt x="4567087" y="1746"/>
                  </a:lnTo>
                  <a:lnTo>
                    <a:pt x="4558391" y="0"/>
                  </a:lnTo>
                  <a:close/>
                </a:path>
                <a:path w="15521305" h="44450">
                  <a:moveTo>
                    <a:pt x="4647336" y="0"/>
                  </a:moveTo>
                  <a:lnTo>
                    <a:pt x="4638685" y="1746"/>
                  </a:lnTo>
                  <a:lnTo>
                    <a:pt x="4631620" y="6509"/>
                  </a:lnTo>
                  <a:lnTo>
                    <a:pt x="4626857" y="13574"/>
                  </a:lnTo>
                  <a:lnTo>
                    <a:pt x="4625111" y="22225"/>
                  </a:lnTo>
                  <a:lnTo>
                    <a:pt x="4626858" y="30875"/>
                  </a:lnTo>
                  <a:lnTo>
                    <a:pt x="4631626" y="37940"/>
                  </a:lnTo>
                  <a:lnTo>
                    <a:pt x="4638704" y="42703"/>
                  </a:lnTo>
                  <a:lnTo>
                    <a:pt x="4647380" y="44450"/>
                  </a:lnTo>
                  <a:lnTo>
                    <a:pt x="4656031" y="42703"/>
                  </a:lnTo>
                  <a:lnTo>
                    <a:pt x="4663096" y="37940"/>
                  </a:lnTo>
                  <a:lnTo>
                    <a:pt x="4667859" y="30875"/>
                  </a:lnTo>
                  <a:lnTo>
                    <a:pt x="4669605" y="22225"/>
                  </a:lnTo>
                  <a:lnTo>
                    <a:pt x="4667859" y="13574"/>
                  </a:lnTo>
                  <a:lnTo>
                    <a:pt x="4663096" y="6509"/>
                  </a:lnTo>
                  <a:lnTo>
                    <a:pt x="4656031" y="1746"/>
                  </a:lnTo>
                  <a:lnTo>
                    <a:pt x="4647336" y="0"/>
                  </a:lnTo>
                  <a:close/>
                </a:path>
                <a:path w="15521305" h="44450">
                  <a:moveTo>
                    <a:pt x="4736280" y="0"/>
                  </a:moveTo>
                  <a:lnTo>
                    <a:pt x="4727629" y="1746"/>
                  </a:lnTo>
                  <a:lnTo>
                    <a:pt x="4720565" y="6509"/>
                  </a:lnTo>
                  <a:lnTo>
                    <a:pt x="4715802" y="13574"/>
                  </a:lnTo>
                  <a:lnTo>
                    <a:pt x="4714055" y="22225"/>
                  </a:lnTo>
                  <a:lnTo>
                    <a:pt x="4715803" y="30875"/>
                  </a:lnTo>
                  <a:lnTo>
                    <a:pt x="4720570" y="37940"/>
                  </a:lnTo>
                  <a:lnTo>
                    <a:pt x="4727648" y="42703"/>
                  </a:lnTo>
                  <a:lnTo>
                    <a:pt x="4736325" y="44450"/>
                  </a:lnTo>
                  <a:lnTo>
                    <a:pt x="4744976" y="42703"/>
                  </a:lnTo>
                  <a:lnTo>
                    <a:pt x="4752040" y="37940"/>
                  </a:lnTo>
                  <a:lnTo>
                    <a:pt x="4756803" y="30875"/>
                  </a:lnTo>
                  <a:lnTo>
                    <a:pt x="4758550" y="22225"/>
                  </a:lnTo>
                  <a:lnTo>
                    <a:pt x="4756803" y="13574"/>
                  </a:lnTo>
                  <a:lnTo>
                    <a:pt x="4752040" y="6509"/>
                  </a:lnTo>
                  <a:lnTo>
                    <a:pt x="4744976" y="1746"/>
                  </a:lnTo>
                  <a:lnTo>
                    <a:pt x="4736280" y="0"/>
                  </a:lnTo>
                  <a:close/>
                </a:path>
                <a:path w="15521305" h="44450">
                  <a:moveTo>
                    <a:pt x="4825225" y="0"/>
                  </a:moveTo>
                  <a:lnTo>
                    <a:pt x="4816574" y="1746"/>
                  </a:lnTo>
                  <a:lnTo>
                    <a:pt x="4809509" y="6509"/>
                  </a:lnTo>
                  <a:lnTo>
                    <a:pt x="4804746" y="13574"/>
                  </a:lnTo>
                  <a:lnTo>
                    <a:pt x="4803000" y="22225"/>
                  </a:lnTo>
                  <a:lnTo>
                    <a:pt x="4804747" y="30875"/>
                  </a:lnTo>
                  <a:lnTo>
                    <a:pt x="4809515" y="37940"/>
                  </a:lnTo>
                  <a:lnTo>
                    <a:pt x="4816593" y="42703"/>
                  </a:lnTo>
                  <a:lnTo>
                    <a:pt x="4825269" y="44450"/>
                  </a:lnTo>
                  <a:lnTo>
                    <a:pt x="4833920" y="42703"/>
                  </a:lnTo>
                  <a:lnTo>
                    <a:pt x="4840985" y="37940"/>
                  </a:lnTo>
                  <a:lnTo>
                    <a:pt x="4845748" y="30875"/>
                  </a:lnTo>
                  <a:lnTo>
                    <a:pt x="4847494" y="22225"/>
                  </a:lnTo>
                  <a:lnTo>
                    <a:pt x="4845748" y="13574"/>
                  </a:lnTo>
                  <a:lnTo>
                    <a:pt x="4840985" y="6509"/>
                  </a:lnTo>
                  <a:lnTo>
                    <a:pt x="4833920" y="1746"/>
                  </a:lnTo>
                  <a:lnTo>
                    <a:pt x="4825225" y="0"/>
                  </a:lnTo>
                  <a:close/>
                </a:path>
                <a:path w="15521305" h="44450">
                  <a:moveTo>
                    <a:pt x="4914169" y="0"/>
                  </a:moveTo>
                  <a:lnTo>
                    <a:pt x="4905518" y="1746"/>
                  </a:lnTo>
                  <a:lnTo>
                    <a:pt x="4898454" y="6509"/>
                  </a:lnTo>
                  <a:lnTo>
                    <a:pt x="4893691" y="13574"/>
                  </a:lnTo>
                  <a:lnTo>
                    <a:pt x="4891944" y="22225"/>
                  </a:lnTo>
                  <a:lnTo>
                    <a:pt x="4893691" y="30875"/>
                  </a:lnTo>
                  <a:lnTo>
                    <a:pt x="4898459" y="37940"/>
                  </a:lnTo>
                  <a:lnTo>
                    <a:pt x="4905537" y="42703"/>
                  </a:lnTo>
                  <a:lnTo>
                    <a:pt x="4914214" y="44450"/>
                  </a:lnTo>
                  <a:lnTo>
                    <a:pt x="4922865" y="42703"/>
                  </a:lnTo>
                  <a:lnTo>
                    <a:pt x="4929929" y="37940"/>
                  </a:lnTo>
                  <a:lnTo>
                    <a:pt x="4934692" y="30875"/>
                  </a:lnTo>
                  <a:lnTo>
                    <a:pt x="4936439" y="22225"/>
                  </a:lnTo>
                  <a:lnTo>
                    <a:pt x="4934692" y="13574"/>
                  </a:lnTo>
                  <a:lnTo>
                    <a:pt x="4929929" y="6509"/>
                  </a:lnTo>
                  <a:lnTo>
                    <a:pt x="4922865" y="1746"/>
                  </a:lnTo>
                  <a:lnTo>
                    <a:pt x="4914169" y="0"/>
                  </a:lnTo>
                  <a:close/>
                </a:path>
                <a:path w="15521305" h="44450">
                  <a:moveTo>
                    <a:pt x="5003114" y="0"/>
                  </a:moveTo>
                  <a:lnTo>
                    <a:pt x="4994463" y="1746"/>
                  </a:lnTo>
                  <a:lnTo>
                    <a:pt x="4987398" y="6509"/>
                  </a:lnTo>
                  <a:lnTo>
                    <a:pt x="4982635" y="13574"/>
                  </a:lnTo>
                  <a:lnTo>
                    <a:pt x="4980889" y="22225"/>
                  </a:lnTo>
                  <a:lnTo>
                    <a:pt x="4982636" y="30875"/>
                  </a:lnTo>
                  <a:lnTo>
                    <a:pt x="4987404" y="37940"/>
                  </a:lnTo>
                  <a:lnTo>
                    <a:pt x="4994481" y="42703"/>
                  </a:lnTo>
                  <a:lnTo>
                    <a:pt x="5003158" y="44450"/>
                  </a:lnTo>
                  <a:lnTo>
                    <a:pt x="5011809" y="42703"/>
                  </a:lnTo>
                  <a:lnTo>
                    <a:pt x="5018874" y="37940"/>
                  </a:lnTo>
                  <a:lnTo>
                    <a:pt x="5023637" y="30875"/>
                  </a:lnTo>
                  <a:lnTo>
                    <a:pt x="5025383" y="22225"/>
                  </a:lnTo>
                  <a:lnTo>
                    <a:pt x="5023637" y="13574"/>
                  </a:lnTo>
                  <a:lnTo>
                    <a:pt x="5018874" y="6509"/>
                  </a:lnTo>
                  <a:lnTo>
                    <a:pt x="5011809" y="1746"/>
                  </a:lnTo>
                  <a:lnTo>
                    <a:pt x="5003114" y="0"/>
                  </a:lnTo>
                  <a:close/>
                </a:path>
                <a:path w="15521305" h="44450">
                  <a:moveTo>
                    <a:pt x="5092058" y="0"/>
                  </a:moveTo>
                  <a:lnTo>
                    <a:pt x="5083407" y="1746"/>
                  </a:lnTo>
                  <a:lnTo>
                    <a:pt x="5076343" y="6509"/>
                  </a:lnTo>
                  <a:lnTo>
                    <a:pt x="5071580" y="13574"/>
                  </a:lnTo>
                  <a:lnTo>
                    <a:pt x="5069833" y="22225"/>
                  </a:lnTo>
                  <a:lnTo>
                    <a:pt x="5071580" y="30875"/>
                  </a:lnTo>
                  <a:lnTo>
                    <a:pt x="5076348" y="37940"/>
                  </a:lnTo>
                  <a:lnTo>
                    <a:pt x="5083426" y="42703"/>
                  </a:lnTo>
                  <a:lnTo>
                    <a:pt x="5092103" y="44450"/>
                  </a:lnTo>
                  <a:lnTo>
                    <a:pt x="5100754" y="42703"/>
                  </a:lnTo>
                  <a:lnTo>
                    <a:pt x="5107818" y="37940"/>
                  </a:lnTo>
                  <a:lnTo>
                    <a:pt x="5112581" y="30875"/>
                  </a:lnTo>
                  <a:lnTo>
                    <a:pt x="5114328" y="22225"/>
                  </a:lnTo>
                  <a:lnTo>
                    <a:pt x="5112581" y="13574"/>
                  </a:lnTo>
                  <a:lnTo>
                    <a:pt x="5107818" y="6509"/>
                  </a:lnTo>
                  <a:lnTo>
                    <a:pt x="5100754" y="1746"/>
                  </a:lnTo>
                  <a:lnTo>
                    <a:pt x="5092058" y="0"/>
                  </a:lnTo>
                  <a:close/>
                </a:path>
                <a:path w="15521305" h="44450">
                  <a:moveTo>
                    <a:pt x="5181003" y="0"/>
                  </a:moveTo>
                  <a:lnTo>
                    <a:pt x="5172352" y="1746"/>
                  </a:lnTo>
                  <a:lnTo>
                    <a:pt x="5165287" y="6509"/>
                  </a:lnTo>
                  <a:lnTo>
                    <a:pt x="5160524" y="13574"/>
                  </a:lnTo>
                  <a:lnTo>
                    <a:pt x="5158778" y="22225"/>
                  </a:lnTo>
                  <a:lnTo>
                    <a:pt x="5160525" y="30875"/>
                  </a:lnTo>
                  <a:lnTo>
                    <a:pt x="5165293" y="37940"/>
                  </a:lnTo>
                  <a:lnTo>
                    <a:pt x="5172370" y="42703"/>
                  </a:lnTo>
                  <a:lnTo>
                    <a:pt x="5181047" y="44450"/>
                  </a:lnTo>
                  <a:lnTo>
                    <a:pt x="5189698" y="42703"/>
                  </a:lnTo>
                  <a:lnTo>
                    <a:pt x="5196763" y="37940"/>
                  </a:lnTo>
                  <a:lnTo>
                    <a:pt x="5201526" y="30875"/>
                  </a:lnTo>
                  <a:lnTo>
                    <a:pt x="5203272" y="22225"/>
                  </a:lnTo>
                  <a:lnTo>
                    <a:pt x="5201526" y="13574"/>
                  </a:lnTo>
                  <a:lnTo>
                    <a:pt x="5196763" y="6509"/>
                  </a:lnTo>
                  <a:lnTo>
                    <a:pt x="5189698" y="1746"/>
                  </a:lnTo>
                  <a:lnTo>
                    <a:pt x="5181003" y="0"/>
                  </a:lnTo>
                  <a:close/>
                </a:path>
                <a:path w="15521305" h="44450">
                  <a:moveTo>
                    <a:pt x="5269947" y="0"/>
                  </a:moveTo>
                  <a:lnTo>
                    <a:pt x="5261296" y="1746"/>
                  </a:lnTo>
                  <a:lnTo>
                    <a:pt x="5254232" y="6509"/>
                  </a:lnTo>
                  <a:lnTo>
                    <a:pt x="5249469" y="13574"/>
                  </a:lnTo>
                  <a:lnTo>
                    <a:pt x="5247722" y="22225"/>
                  </a:lnTo>
                  <a:lnTo>
                    <a:pt x="5249469" y="30875"/>
                  </a:lnTo>
                  <a:lnTo>
                    <a:pt x="5254237" y="37940"/>
                  </a:lnTo>
                  <a:lnTo>
                    <a:pt x="5261315" y="42703"/>
                  </a:lnTo>
                  <a:lnTo>
                    <a:pt x="5269992" y="44450"/>
                  </a:lnTo>
                  <a:lnTo>
                    <a:pt x="5278642" y="42703"/>
                  </a:lnTo>
                  <a:lnTo>
                    <a:pt x="5285707" y="37940"/>
                  </a:lnTo>
                  <a:lnTo>
                    <a:pt x="5290470" y="30875"/>
                  </a:lnTo>
                  <a:lnTo>
                    <a:pt x="5292217" y="22225"/>
                  </a:lnTo>
                  <a:lnTo>
                    <a:pt x="5290470" y="13574"/>
                  </a:lnTo>
                  <a:lnTo>
                    <a:pt x="5285707" y="6509"/>
                  </a:lnTo>
                  <a:lnTo>
                    <a:pt x="5278642" y="1746"/>
                  </a:lnTo>
                  <a:lnTo>
                    <a:pt x="5269947" y="0"/>
                  </a:lnTo>
                  <a:close/>
                </a:path>
                <a:path w="15521305" h="44450">
                  <a:moveTo>
                    <a:pt x="5358892" y="0"/>
                  </a:moveTo>
                  <a:lnTo>
                    <a:pt x="5350241" y="1746"/>
                  </a:lnTo>
                  <a:lnTo>
                    <a:pt x="5343176" y="6509"/>
                  </a:lnTo>
                  <a:lnTo>
                    <a:pt x="5338413" y="13574"/>
                  </a:lnTo>
                  <a:lnTo>
                    <a:pt x="5336667" y="22225"/>
                  </a:lnTo>
                  <a:lnTo>
                    <a:pt x="5338414" y="30875"/>
                  </a:lnTo>
                  <a:lnTo>
                    <a:pt x="5343182" y="37940"/>
                  </a:lnTo>
                  <a:lnTo>
                    <a:pt x="5350259" y="42703"/>
                  </a:lnTo>
                  <a:lnTo>
                    <a:pt x="5358936" y="44450"/>
                  </a:lnTo>
                  <a:lnTo>
                    <a:pt x="5367587" y="42703"/>
                  </a:lnTo>
                  <a:lnTo>
                    <a:pt x="5374651" y="37940"/>
                  </a:lnTo>
                  <a:lnTo>
                    <a:pt x="5379414" y="30875"/>
                  </a:lnTo>
                  <a:lnTo>
                    <a:pt x="5381161" y="22225"/>
                  </a:lnTo>
                  <a:lnTo>
                    <a:pt x="5379414" y="13574"/>
                  </a:lnTo>
                  <a:lnTo>
                    <a:pt x="5374651" y="6509"/>
                  </a:lnTo>
                  <a:lnTo>
                    <a:pt x="5367587" y="1746"/>
                  </a:lnTo>
                  <a:lnTo>
                    <a:pt x="5358892" y="0"/>
                  </a:lnTo>
                  <a:close/>
                </a:path>
                <a:path w="15521305" h="44450">
                  <a:moveTo>
                    <a:pt x="5447836" y="0"/>
                  </a:moveTo>
                  <a:lnTo>
                    <a:pt x="5439185" y="1746"/>
                  </a:lnTo>
                  <a:lnTo>
                    <a:pt x="5432120" y="6509"/>
                  </a:lnTo>
                  <a:lnTo>
                    <a:pt x="5427357" y="13574"/>
                  </a:lnTo>
                  <a:lnTo>
                    <a:pt x="5425611" y="22225"/>
                  </a:lnTo>
                  <a:lnTo>
                    <a:pt x="5427358" y="30875"/>
                  </a:lnTo>
                  <a:lnTo>
                    <a:pt x="5432126" y="37940"/>
                  </a:lnTo>
                  <a:lnTo>
                    <a:pt x="5439204" y="42703"/>
                  </a:lnTo>
                  <a:lnTo>
                    <a:pt x="5447880" y="44450"/>
                  </a:lnTo>
                  <a:lnTo>
                    <a:pt x="5456531" y="42703"/>
                  </a:lnTo>
                  <a:lnTo>
                    <a:pt x="5463596" y="37940"/>
                  </a:lnTo>
                  <a:lnTo>
                    <a:pt x="5468359" y="30875"/>
                  </a:lnTo>
                  <a:lnTo>
                    <a:pt x="5470105" y="22225"/>
                  </a:lnTo>
                  <a:lnTo>
                    <a:pt x="5468359" y="13574"/>
                  </a:lnTo>
                  <a:lnTo>
                    <a:pt x="5463596" y="6509"/>
                  </a:lnTo>
                  <a:lnTo>
                    <a:pt x="5456531" y="1746"/>
                  </a:lnTo>
                  <a:lnTo>
                    <a:pt x="5447836" y="0"/>
                  </a:lnTo>
                  <a:close/>
                </a:path>
                <a:path w="15521305" h="44450">
                  <a:moveTo>
                    <a:pt x="5536780" y="0"/>
                  </a:moveTo>
                  <a:lnTo>
                    <a:pt x="5528129" y="1746"/>
                  </a:lnTo>
                  <a:lnTo>
                    <a:pt x="5521065" y="6509"/>
                  </a:lnTo>
                  <a:lnTo>
                    <a:pt x="5516302" y="13574"/>
                  </a:lnTo>
                  <a:lnTo>
                    <a:pt x="5514555" y="22225"/>
                  </a:lnTo>
                  <a:lnTo>
                    <a:pt x="5516303" y="30875"/>
                  </a:lnTo>
                  <a:lnTo>
                    <a:pt x="5521070" y="37940"/>
                  </a:lnTo>
                  <a:lnTo>
                    <a:pt x="5528148" y="42703"/>
                  </a:lnTo>
                  <a:lnTo>
                    <a:pt x="5536825" y="44450"/>
                  </a:lnTo>
                  <a:lnTo>
                    <a:pt x="5545476" y="42703"/>
                  </a:lnTo>
                  <a:lnTo>
                    <a:pt x="5552540" y="37940"/>
                  </a:lnTo>
                  <a:lnTo>
                    <a:pt x="5557303" y="30875"/>
                  </a:lnTo>
                  <a:lnTo>
                    <a:pt x="5559050" y="22225"/>
                  </a:lnTo>
                  <a:lnTo>
                    <a:pt x="5557303" y="13574"/>
                  </a:lnTo>
                  <a:lnTo>
                    <a:pt x="5552540" y="6509"/>
                  </a:lnTo>
                  <a:lnTo>
                    <a:pt x="5545476" y="1746"/>
                  </a:lnTo>
                  <a:lnTo>
                    <a:pt x="5536780" y="0"/>
                  </a:lnTo>
                  <a:close/>
                </a:path>
                <a:path w="15521305" h="44450">
                  <a:moveTo>
                    <a:pt x="5625725" y="0"/>
                  </a:moveTo>
                  <a:lnTo>
                    <a:pt x="5617074" y="1746"/>
                  </a:lnTo>
                  <a:lnTo>
                    <a:pt x="5610009" y="6509"/>
                  </a:lnTo>
                  <a:lnTo>
                    <a:pt x="5605246" y="13574"/>
                  </a:lnTo>
                  <a:lnTo>
                    <a:pt x="5603500" y="22225"/>
                  </a:lnTo>
                  <a:lnTo>
                    <a:pt x="5605247" y="30875"/>
                  </a:lnTo>
                  <a:lnTo>
                    <a:pt x="5610015" y="37940"/>
                  </a:lnTo>
                  <a:lnTo>
                    <a:pt x="5617093" y="42703"/>
                  </a:lnTo>
                  <a:lnTo>
                    <a:pt x="5625769" y="44450"/>
                  </a:lnTo>
                  <a:lnTo>
                    <a:pt x="5634420" y="42703"/>
                  </a:lnTo>
                  <a:lnTo>
                    <a:pt x="5641485" y="37940"/>
                  </a:lnTo>
                  <a:lnTo>
                    <a:pt x="5646248" y="30875"/>
                  </a:lnTo>
                  <a:lnTo>
                    <a:pt x="5647994" y="22225"/>
                  </a:lnTo>
                  <a:lnTo>
                    <a:pt x="5646248" y="13574"/>
                  </a:lnTo>
                  <a:lnTo>
                    <a:pt x="5641485" y="6509"/>
                  </a:lnTo>
                  <a:lnTo>
                    <a:pt x="5634420" y="1746"/>
                  </a:lnTo>
                  <a:lnTo>
                    <a:pt x="5625725" y="0"/>
                  </a:lnTo>
                  <a:close/>
                </a:path>
                <a:path w="15521305" h="44450">
                  <a:moveTo>
                    <a:pt x="5714669" y="0"/>
                  </a:moveTo>
                  <a:lnTo>
                    <a:pt x="5706018" y="1746"/>
                  </a:lnTo>
                  <a:lnTo>
                    <a:pt x="5698954" y="6509"/>
                  </a:lnTo>
                  <a:lnTo>
                    <a:pt x="5694191" y="13574"/>
                  </a:lnTo>
                  <a:lnTo>
                    <a:pt x="5692444" y="22225"/>
                  </a:lnTo>
                  <a:lnTo>
                    <a:pt x="5694192" y="30875"/>
                  </a:lnTo>
                  <a:lnTo>
                    <a:pt x="5698959" y="37940"/>
                  </a:lnTo>
                  <a:lnTo>
                    <a:pt x="5706037" y="42703"/>
                  </a:lnTo>
                  <a:lnTo>
                    <a:pt x="5714714" y="44450"/>
                  </a:lnTo>
                  <a:lnTo>
                    <a:pt x="5723365" y="42703"/>
                  </a:lnTo>
                  <a:lnTo>
                    <a:pt x="5730429" y="37940"/>
                  </a:lnTo>
                  <a:lnTo>
                    <a:pt x="5735192" y="30875"/>
                  </a:lnTo>
                  <a:lnTo>
                    <a:pt x="5736939" y="22225"/>
                  </a:lnTo>
                  <a:lnTo>
                    <a:pt x="5735192" y="13574"/>
                  </a:lnTo>
                  <a:lnTo>
                    <a:pt x="5730429" y="6509"/>
                  </a:lnTo>
                  <a:lnTo>
                    <a:pt x="5723365" y="1746"/>
                  </a:lnTo>
                  <a:lnTo>
                    <a:pt x="5714669" y="0"/>
                  </a:lnTo>
                  <a:close/>
                </a:path>
                <a:path w="15521305" h="44450">
                  <a:moveTo>
                    <a:pt x="5803612" y="0"/>
                  </a:moveTo>
                  <a:lnTo>
                    <a:pt x="5794961" y="1746"/>
                  </a:lnTo>
                  <a:lnTo>
                    <a:pt x="5787897" y="6509"/>
                  </a:lnTo>
                  <a:lnTo>
                    <a:pt x="5783134" y="13574"/>
                  </a:lnTo>
                  <a:lnTo>
                    <a:pt x="5781387" y="22225"/>
                  </a:lnTo>
                  <a:lnTo>
                    <a:pt x="5783135" y="30875"/>
                  </a:lnTo>
                  <a:lnTo>
                    <a:pt x="5787903" y="37940"/>
                  </a:lnTo>
                  <a:lnTo>
                    <a:pt x="5794980" y="42703"/>
                  </a:lnTo>
                  <a:lnTo>
                    <a:pt x="5803657" y="44450"/>
                  </a:lnTo>
                  <a:lnTo>
                    <a:pt x="5812308" y="42703"/>
                  </a:lnTo>
                  <a:lnTo>
                    <a:pt x="5819372" y="37940"/>
                  </a:lnTo>
                  <a:lnTo>
                    <a:pt x="5824135" y="30875"/>
                  </a:lnTo>
                  <a:lnTo>
                    <a:pt x="5825882" y="22225"/>
                  </a:lnTo>
                  <a:lnTo>
                    <a:pt x="5824135" y="13574"/>
                  </a:lnTo>
                  <a:lnTo>
                    <a:pt x="5819372" y="6509"/>
                  </a:lnTo>
                  <a:lnTo>
                    <a:pt x="5812308" y="1746"/>
                  </a:lnTo>
                  <a:lnTo>
                    <a:pt x="5803612" y="0"/>
                  </a:lnTo>
                  <a:close/>
                </a:path>
                <a:path w="15521305" h="44450">
                  <a:moveTo>
                    <a:pt x="5892557" y="0"/>
                  </a:moveTo>
                  <a:lnTo>
                    <a:pt x="5883906" y="1746"/>
                  </a:lnTo>
                  <a:lnTo>
                    <a:pt x="5876841" y="6509"/>
                  </a:lnTo>
                  <a:lnTo>
                    <a:pt x="5872078" y="13574"/>
                  </a:lnTo>
                  <a:lnTo>
                    <a:pt x="5870332" y="22225"/>
                  </a:lnTo>
                  <a:lnTo>
                    <a:pt x="5872079" y="30875"/>
                  </a:lnTo>
                  <a:lnTo>
                    <a:pt x="5876847" y="37940"/>
                  </a:lnTo>
                  <a:lnTo>
                    <a:pt x="5883925" y="42703"/>
                  </a:lnTo>
                  <a:lnTo>
                    <a:pt x="5892601" y="44450"/>
                  </a:lnTo>
                  <a:lnTo>
                    <a:pt x="5901252" y="42703"/>
                  </a:lnTo>
                  <a:lnTo>
                    <a:pt x="5908317" y="37940"/>
                  </a:lnTo>
                  <a:lnTo>
                    <a:pt x="5913080" y="30875"/>
                  </a:lnTo>
                  <a:lnTo>
                    <a:pt x="5914826" y="22225"/>
                  </a:lnTo>
                  <a:lnTo>
                    <a:pt x="5913080" y="13574"/>
                  </a:lnTo>
                  <a:lnTo>
                    <a:pt x="5908317" y="6509"/>
                  </a:lnTo>
                  <a:lnTo>
                    <a:pt x="5901252" y="1746"/>
                  </a:lnTo>
                  <a:lnTo>
                    <a:pt x="5892557" y="0"/>
                  </a:lnTo>
                  <a:close/>
                </a:path>
                <a:path w="15521305" h="44450">
                  <a:moveTo>
                    <a:pt x="5981501" y="0"/>
                  </a:moveTo>
                  <a:lnTo>
                    <a:pt x="5972850" y="1746"/>
                  </a:lnTo>
                  <a:lnTo>
                    <a:pt x="5965786" y="6509"/>
                  </a:lnTo>
                  <a:lnTo>
                    <a:pt x="5961023" y="13574"/>
                  </a:lnTo>
                  <a:lnTo>
                    <a:pt x="5959276" y="22225"/>
                  </a:lnTo>
                  <a:lnTo>
                    <a:pt x="5961024" y="30875"/>
                  </a:lnTo>
                  <a:lnTo>
                    <a:pt x="5965791" y="37940"/>
                  </a:lnTo>
                  <a:lnTo>
                    <a:pt x="5972869" y="42703"/>
                  </a:lnTo>
                  <a:lnTo>
                    <a:pt x="5981546" y="44450"/>
                  </a:lnTo>
                  <a:lnTo>
                    <a:pt x="5990197" y="42703"/>
                  </a:lnTo>
                  <a:lnTo>
                    <a:pt x="5997261" y="37940"/>
                  </a:lnTo>
                  <a:lnTo>
                    <a:pt x="6002024" y="30875"/>
                  </a:lnTo>
                  <a:lnTo>
                    <a:pt x="6003771" y="22225"/>
                  </a:lnTo>
                  <a:lnTo>
                    <a:pt x="6002024" y="13574"/>
                  </a:lnTo>
                  <a:lnTo>
                    <a:pt x="5997261" y="6509"/>
                  </a:lnTo>
                  <a:lnTo>
                    <a:pt x="5990197" y="1746"/>
                  </a:lnTo>
                  <a:lnTo>
                    <a:pt x="5981501" y="0"/>
                  </a:lnTo>
                  <a:close/>
                </a:path>
                <a:path w="15521305" h="44450">
                  <a:moveTo>
                    <a:pt x="6070445" y="0"/>
                  </a:moveTo>
                  <a:lnTo>
                    <a:pt x="6061794" y="1746"/>
                  </a:lnTo>
                  <a:lnTo>
                    <a:pt x="6054729" y="6509"/>
                  </a:lnTo>
                  <a:lnTo>
                    <a:pt x="6049966" y="13574"/>
                  </a:lnTo>
                  <a:lnTo>
                    <a:pt x="6048220" y="22225"/>
                  </a:lnTo>
                  <a:lnTo>
                    <a:pt x="6049967" y="30875"/>
                  </a:lnTo>
                  <a:lnTo>
                    <a:pt x="6054735" y="37940"/>
                  </a:lnTo>
                  <a:lnTo>
                    <a:pt x="6061812" y="42703"/>
                  </a:lnTo>
                  <a:lnTo>
                    <a:pt x="6070489" y="44450"/>
                  </a:lnTo>
                  <a:lnTo>
                    <a:pt x="6079140" y="42703"/>
                  </a:lnTo>
                  <a:lnTo>
                    <a:pt x="6086204" y="37940"/>
                  </a:lnTo>
                  <a:lnTo>
                    <a:pt x="6090967" y="30875"/>
                  </a:lnTo>
                  <a:lnTo>
                    <a:pt x="6092714" y="22225"/>
                  </a:lnTo>
                  <a:lnTo>
                    <a:pt x="6090967" y="13574"/>
                  </a:lnTo>
                  <a:lnTo>
                    <a:pt x="6086204" y="6509"/>
                  </a:lnTo>
                  <a:lnTo>
                    <a:pt x="6079140" y="1746"/>
                  </a:lnTo>
                  <a:lnTo>
                    <a:pt x="6070445" y="0"/>
                  </a:lnTo>
                  <a:close/>
                </a:path>
                <a:path w="15521305" h="44450">
                  <a:moveTo>
                    <a:pt x="6159389" y="0"/>
                  </a:moveTo>
                  <a:lnTo>
                    <a:pt x="6150738" y="1746"/>
                  </a:lnTo>
                  <a:lnTo>
                    <a:pt x="6143674" y="6509"/>
                  </a:lnTo>
                  <a:lnTo>
                    <a:pt x="6138911" y="13574"/>
                  </a:lnTo>
                  <a:lnTo>
                    <a:pt x="6137164" y="22225"/>
                  </a:lnTo>
                  <a:lnTo>
                    <a:pt x="6138911" y="30875"/>
                  </a:lnTo>
                  <a:lnTo>
                    <a:pt x="6143679" y="37940"/>
                  </a:lnTo>
                  <a:lnTo>
                    <a:pt x="6150757" y="42703"/>
                  </a:lnTo>
                  <a:lnTo>
                    <a:pt x="6159433" y="44450"/>
                  </a:lnTo>
                  <a:lnTo>
                    <a:pt x="6168084" y="42703"/>
                  </a:lnTo>
                  <a:lnTo>
                    <a:pt x="6175149" y="37940"/>
                  </a:lnTo>
                  <a:lnTo>
                    <a:pt x="6179912" y="30875"/>
                  </a:lnTo>
                  <a:lnTo>
                    <a:pt x="6181658" y="22225"/>
                  </a:lnTo>
                  <a:lnTo>
                    <a:pt x="6179912" y="13574"/>
                  </a:lnTo>
                  <a:lnTo>
                    <a:pt x="6175149" y="6509"/>
                  </a:lnTo>
                  <a:lnTo>
                    <a:pt x="6168084" y="1746"/>
                  </a:lnTo>
                  <a:lnTo>
                    <a:pt x="6159389" y="0"/>
                  </a:lnTo>
                  <a:close/>
                </a:path>
                <a:path w="15521305" h="44450">
                  <a:moveTo>
                    <a:pt x="6248332" y="0"/>
                  </a:moveTo>
                  <a:lnTo>
                    <a:pt x="6239682" y="1746"/>
                  </a:lnTo>
                  <a:lnTo>
                    <a:pt x="6232617" y="6509"/>
                  </a:lnTo>
                  <a:lnTo>
                    <a:pt x="6227854" y="13574"/>
                  </a:lnTo>
                  <a:lnTo>
                    <a:pt x="6226107" y="22225"/>
                  </a:lnTo>
                  <a:lnTo>
                    <a:pt x="6227855" y="30875"/>
                  </a:lnTo>
                  <a:lnTo>
                    <a:pt x="6232623" y="37940"/>
                  </a:lnTo>
                  <a:lnTo>
                    <a:pt x="6239701" y="42703"/>
                  </a:lnTo>
                  <a:lnTo>
                    <a:pt x="6248378" y="44450"/>
                  </a:lnTo>
                  <a:lnTo>
                    <a:pt x="6257028" y="42703"/>
                  </a:lnTo>
                  <a:lnTo>
                    <a:pt x="6264093" y="37940"/>
                  </a:lnTo>
                  <a:lnTo>
                    <a:pt x="6268856" y="30875"/>
                  </a:lnTo>
                  <a:lnTo>
                    <a:pt x="6270603" y="22225"/>
                  </a:lnTo>
                  <a:lnTo>
                    <a:pt x="6268856" y="13574"/>
                  </a:lnTo>
                  <a:lnTo>
                    <a:pt x="6264093" y="6509"/>
                  </a:lnTo>
                  <a:lnTo>
                    <a:pt x="6257028" y="1746"/>
                  </a:lnTo>
                  <a:lnTo>
                    <a:pt x="6248332" y="0"/>
                  </a:lnTo>
                  <a:close/>
                </a:path>
                <a:path w="15521305" h="44450">
                  <a:moveTo>
                    <a:pt x="6337277" y="0"/>
                  </a:moveTo>
                  <a:lnTo>
                    <a:pt x="6328626" y="1746"/>
                  </a:lnTo>
                  <a:lnTo>
                    <a:pt x="6321561" y="6509"/>
                  </a:lnTo>
                  <a:lnTo>
                    <a:pt x="6316798" y="13574"/>
                  </a:lnTo>
                  <a:lnTo>
                    <a:pt x="6315052" y="22225"/>
                  </a:lnTo>
                  <a:lnTo>
                    <a:pt x="6316799" y="30875"/>
                  </a:lnTo>
                  <a:lnTo>
                    <a:pt x="6321567" y="37940"/>
                  </a:lnTo>
                  <a:lnTo>
                    <a:pt x="6328644" y="42703"/>
                  </a:lnTo>
                  <a:lnTo>
                    <a:pt x="6337321" y="44450"/>
                  </a:lnTo>
                  <a:lnTo>
                    <a:pt x="6345972" y="42703"/>
                  </a:lnTo>
                  <a:lnTo>
                    <a:pt x="6353037" y="37940"/>
                  </a:lnTo>
                  <a:lnTo>
                    <a:pt x="6357800" y="30875"/>
                  </a:lnTo>
                  <a:lnTo>
                    <a:pt x="6359546" y="22225"/>
                  </a:lnTo>
                  <a:lnTo>
                    <a:pt x="6357800" y="13574"/>
                  </a:lnTo>
                  <a:lnTo>
                    <a:pt x="6353037" y="6509"/>
                  </a:lnTo>
                  <a:lnTo>
                    <a:pt x="6345972" y="1746"/>
                  </a:lnTo>
                  <a:lnTo>
                    <a:pt x="6337277" y="0"/>
                  </a:lnTo>
                  <a:close/>
                </a:path>
                <a:path w="15521305" h="44450">
                  <a:moveTo>
                    <a:pt x="6426221" y="0"/>
                  </a:moveTo>
                  <a:lnTo>
                    <a:pt x="6417570" y="1746"/>
                  </a:lnTo>
                  <a:lnTo>
                    <a:pt x="6410506" y="6509"/>
                  </a:lnTo>
                  <a:lnTo>
                    <a:pt x="6405743" y="13574"/>
                  </a:lnTo>
                  <a:lnTo>
                    <a:pt x="6403996" y="22225"/>
                  </a:lnTo>
                  <a:lnTo>
                    <a:pt x="6405743" y="30875"/>
                  </a:lnTo>
                  <a:lnTo>
                    <a:pt x="6410511" y="37940"/>
                  </a:lnTo>
                  <a:lnTo>
                    <a:pt x="6417589" y="42703"/>
                  </a:lnTo>
                  <a:lnTo>
                    <a:pt x="6426266" y="44450"/>
                  </a:lnTo>
                  <a:lnTo>
                    <a:pt x="6434917" y="42703"/>
                  </a:lnTo>
                  <a:lnTo>
                    <a:pt x="6441981" y="37940"/>
                  </a:lnTo>
                  <a:lnTo>
                    <a:pt x="6446744" y="30875"/>
                  </a:lnTo>
                  <a:lnTo>
                    <a:pt x="6448491" y="22225"/>
                  </a:lnTo>
                  <a:lnTo>
                    <a:pt x="6446744" y="13574"/>
                  </a:lnTo>
                  <a:lnTo>
                    <a:pt x="6441981" y="6509"/>
                  </a:lnTo>
                  <a:lnTo>
                    <a:pt x="6434917" y="1746"/>
                  </a:lnTo>
                  <a:lnTo>
                    <a:pt x="6426221" y="0"/>
                  </a:lnTo>
                  <a:close/>
                </a:path>
                <a:path w="15521305" h="44450">
                  <a:moveTo>
                    <a:pt x="6515164" y="0"/>
                  </a:moveTo>
                  <a:lnTo>
                    <a:pt x="6506513" y="1746"/>
                  </a:lnTo>
                  <a:lnTo>
                    <a:pt x="6499449" y="6509"/>
                  </a:lnTo>
                  <a:lnTo>
                    <a:pt x="6494686" y="13574"/>
                  </a:lnTo>
                  <a:lnTo>
                    <a:pt x="6492939" y="22225"/>
                  </a:lnTo>
                  <a:lnTo>
                    <a:pt x="6494687" y="30875"/>
                  </a:lnTo>
                  <a:lnTo>
                    <a:pt x="6499454" y="37940"/>
                  </a:lnTo>
                  <a:lnTo>
                    <a:pt x="6506532" y="42703"/>
                  </a:lnTo>
                  <a:lnTo>
                    <a:pt x="6515209" y="44450"/>
                  </a:lnTo>
                  <a:lnTo>
                    <a:pt x="6523860" y="42703"/>
                  </a:lnTo>
                  <a:lnTo>
                    <a:pt x="6530924" y="37940"/>
                  </a:lnTo>
                  <a:lnTo>
                    <a:pt x="6535687" y="30875"/>
                  </a:lnTo>
                  <a:lnTo>
                    <a:pt x="6537434" y="22225"/>
                  </a:lnTo>
                  <a:lnTo>
                    <a:pt x="6535687" y="13574"/>
                  </a:lnTo>
                  <a:lnTo>
                    <a:pt x="6530924" y="6509"/>
                  </a:lnTo>
                  <a:lnTo>
                    <a:pt x="6523860" y="1746"/>
                  </a:lnTo>
                  <a:lnTo>
                    <a:pt x="6515164" y="0"/>
                  </a:lnTo>
                  <a:close/>
                </a:path>
                <a:path w="15521305" h="44450">
                  <a:moveTo>
                    <a:pt x="6604109" y="0"/>
                  </a:moveTo>
                  <a:lnTo>
                    <a:pt x="6595458" y="1746"/>
                  </a:lnTo>
                  <a:lnTo>
                    <a:pt x="6588393" y="6509"/>
                  </a:lnTo>
                  <a:lnTo>
                    <a:pt x="6583630" y="13574"/>
                  </a:lnTo>
                  <a:lnTo>
                    <a:pt x="6581884" y="22225"/>
                  </a:lnTo>
                  <a:lnTo>
                    <a:pt x="6583631" y="30875"/>
                  </a:lnTo>
                  <a:lnTo>
                    <a:pt x="6588399" y="37940"/>
                  </a:lnTo>
                  <a:lnTo>
                    <a:pt x="6595476" y="42703"/>
                  </a:lnTo>
                  <a:lnTo>
                    <a:pt x="6604153" y="44450"/>
                  </a:lnTo>
                  <a:lnTo>
                    <a:pt x="6612804" y="42703"/>
                  </a:lnTo>
                  <a:lnTo>
                    <a:pt x="6619869" y="37940"/>
                  </a:lnTo>
                  <a:lnTo>
                    <a:pt x="6624632" y="30875"/>
                  </a:lnTo>
                  <a:lnTo>
                    <a:pt x="6626378" y="22225"/>
                  </a:lnTo>
                  <a:lnTo>
                    <a:pt x="6624632" y="13574"/>
                  </a:lnTo>
                  <a:lnTo>
                    <a:pt x="6619869" y="6509"/>
                  </a:lnTo>
                  <a:lnTo>
                    <a:pt x="6612804" y="1746"/>
                  </a:lnTo>
                  <a:lnTo>
                    <a:pt x="6604109" y="0"/>
                  </a:lnTo>
                  <a:close/>
                </a:path>
                <a:path w="15521305" h="44450">
                  <a:moveTo>
                    <a:pt x="6693053" y="0"/>
                  </a:moveTo>
                  <a:lnTo>
                    <a:pt x="6684402" y="1746"/>
                  </a:lnTo>
                  <a:lnTo>
                    <a:pt x="6677338" y="6509"/>
                  </a:lnTo>
                  <a:lnTo>
                    <a:pt x="6672575" y="13574"/>
                  </a:lnTo>
                  <a:lnTo>
                    <a:pt x="6670828" y="22225"/>
                  </a:lnTo>
                  <a:lnTo>
                    <a:pt x="6672575" y="30875"/>
                  </a:lnTo>
                  <a:lnTo>
                    <a:pt x="6677343" y="37940"/>
                  </a:lnTo>
                  <a:lnTo>
                    <a:pt x="6684421" y="42703"/>
                  </a:lnTo>
                  <a:lnTo>
                    <a:pt x="6693098" y="44450"/>
                  </a:lnTo>
                  <a:lnTo>
                    <a:pt x="6701749" y="42703"/>
                  </a:lnTo>
                  <a:lnTo>
                    <a:pt x="6708813" y="37940"/>
                  </a:lnTo>
                  <a:lnTo>
                    <a:pt x="6713576" y="30875"/>
                  </a:lnTo>
                  <a:lnTo>
                    <a:pt x="6715323" y="22225"/>
                  </a:lnTo>
                  <a:lnTo>
                    <a:pt x="6713576" y="13574"/>
                  </a:lnTo>
                  <a:lnTo>
                    <a:pt x="6708813" y="6509"/>
                  </a:lnTo>
                  <a:lnTo>
                    <a:pt x="6701749" y="1746"/>
                  </a:lnTo>
                  <a:lnTo>
                    <a:pt x="6693053" y="0"/>
                  </a:lnTo>
                  <a:close/>
                </a:path>
                <a:path w="15521305" h="44450">
                  <a:moveTo>
                    <a:pt x="6781996" y="0"/>
                  </a:moveTo>
                  <a:lnTo>
                    <a:pt x="6773345" y="1746"/>
                  </a:lnTo>
                  <a:lnTo>
                    <a:pt x="6766281" y="6509"/>
                  </a:lnTo>
                  <a:lnTo>
                    <a:pt x="6761518" y="13574"/>
                  </a:lnTo>
                  <a:lnTo>
                    <a:pt x="6759771" y="22225"/>
                  </a:lnTo>
                  <a:lnTo>
                    <a:pt x="6761519" y="30875"/>
                  </a:lnTo>
                  <a:lnTo>
                    <a:pt x="6766286" y="37940"/>
                  </a:lnTo>
                  <a:lnTo>
                    <a:pt x="6773364" y="42703"/>
                  </a:lnTo>
                  <a:lnTo>
                    <a:pt x="6782041" y="44450"/>
                  </a:lnTo>
                  <a:lnTo>
                    <a:pt x="6790692" y="42703"/>
                  </a:lnTo>
                  <a:lnTo>
                    <a:pt x="6797756" y="37940"/>
                  </a:lnTo>
                  <a:lnTo>
                    <a:pt x="6802519" y="30875"/>
                  </a:lnTo>
                  <a:lnTo>
                    <a:pt x="6804266" y="22225"/>
                  </a:lnTo>
                  <a:lnTo>
                    <a:pt x="6802519" y="13574"/>
                  </a:lnTo>
                  <a:lnTo>
                    <a:pt x="6797756" y="6509"/>
                  </a:lnTo>
                  <a:lnTo>
                    <a:pt x="6790692" y="1746"/>
                  </a:lnTo>
                  <a:lnTo>
                    <a:pt x="6781996" y="0"/>
                  </a:lnTo>
                  <a:close/>
                </a:path>
                <a:path w="15521305" h="44450">
                  <a:moveTo>
                    <a:pt x="6870941" y="0"/>
                  </a:moveTo>
                  <a:lnTo>
                    <a:pt x="6862290" y="1746"/>
                  </a:lnTo>
                  <a:lnTo>
                    <a:pt x="6855225" y="6509"/>
                  </a:lnTo>
                  <a:lnTo>
                    <a:pt x="6850462" y="13574"/>
                  </a:lnTo>
                  <a:lnTo>
                    <a:pt x="6848716" y="22225"/>
                  </a:lnTo>
                  <a:lnTo>
                    <a:pt x="6850463" y="30875"/>
                  </a:lnTo>
                  <a:lnTo>
                    <a:pt x="6855231" y="37940"/>
                  </a:lnTo>
                  <a:lnTo>
                    <a:pt x="6862309" y="42703"/>
                  </a:lnTo>
                  <a:lnTo>
                    <a:pt x="6870985" y="44450"/>
                  </a:lnTo>
                  <a:lnTo>
                    <a:pt x="6879636" y="42703"/>
                  </a:lnTo>
                  <a:lnTo>
                    <a:pt x="6886701" y="37940"/>
                  </a:lnTo>
                  <a:lnTo>
                    <a:pt x="6891464" y="30875"/>
                  </a:lnTo>
                  <a:lnTo>
                    <a:pt x="6893210" y="22225"/>
                  </a:lnTo>
                  <a:lnTo>
                    <a:pt x="6891464" y="13574"/>
                  </a:lnTo>
                  <a:lnTo>
                    <a:pt x="6886701" y="6509"/>
                  </a:lnTo>
                  <a:lnTo>
                    <a:pt x="6879636" y="1746"/>
                  </a:lnTo>
                  <a:lnTo>
                    <a:pt x="6870941" y="0"/>
                  </a:lnTo>
                  <a:close/>
                </a:path>
                <a:path w="15521305" h="44450">
                  <a:moveTo>
                    <a:pt x="6959885" y="0"/>
                  </a:moveTo>
                  <a:lnTo>
                    <a:pt x="6951234" y="1746"/>
                  </a:lnTo>
                  <a:lnTo>
                    <a:pt x="6944170" y="6509"/>
                  </a:lnTo>
                  <a:lnTo>
                    <a:pt x="6939407" y="13574"/>
                  </a:lnTo>
                  <a:lnTo>
                    <a:pt x="6937660" y="22225"/>
                  </a:lnTo>
                  <a:lnTo>
                    <a:pt x="6939407" y="30875"/>
                  </a:lnTo>
                  <a:lnTo>
                    <a:pt x="6944175" y="37940"/>
                  </a:lnTo>
                  <a:lnTo>
                    <a:pt x="6951253" y="42703"/>
                  </a:lnTo>
                  <a:lnTo>
                    <a:pt x="6959930" y="44450"/>
                  </a:lnTo>
                  <a:lnTo>
                    <a:pt x="6968581" y="42703"/>
                  </a:lnTo>
                  <a:lnTo>
                    <a:pt x="6975645" y="37940"/>
                  </a:lnTo>
                  <a:lnTo>
                    <a:pt x="6980408" y="30875"/>
                  </a:lnTo>
                  <a:lnTo>
                    <a:pt x="6982155" y="22225"/>
                  </a:lnTo>
                  <a:lnTo>
                    <a:pt x="6980408" y="13574"/>
                  </a:lnTo>
                  <a:lnTo>
                    <a:pt x="6975645" y="6509"/>
                  </a:lnTo>
                  <a:lnTo>
                    <a:pt x="6968581" y="1746"/>
                  </a:lnTo>
                  <a:lnTo>
                    <a:pt x="6959885" y="0"/>
                  </a:lnTo>
                  <a:close/>
                </a:path>
                <a:path w="15521305" h="44450">
                  <a:moveTo>
                    <a:pt x="7048828" y="0"/>
                  </a:moveTo>
                  <a:lnTo>
                    <a:pt x="7040177" y="1746"/>
                  </a:lnTo>
                  <a:lnTo>
                    <a:pt x="7033113" y="6509"/>
                  </a:lnTo>
                  <a:lnTo>
                    <a:pt x="7028350" y="13574"/>
                  </a:lnTo>
                  <a:lnTo>
                    <a:pt x="7026603" y="22225"/>
                  </a:lnTo>
                  <a:lnTo>
                    <a:pt x="7028351" y="30875"/>
                  </a:lnTo>
                  <a:lnTo>
                    <a:pt x="7033119" y="37940"/>
                  </a:lnTo>
                  <a:lnTo>
                    <a:pt x="7040196" y="42703"/>
                  </a:lnTo>
                  <a:lnTo>
                    <a:pt x="7048873" y="44450"/>
                  </a:lnTo>
                  <a:lnTo>
                    <a:pt x="7057524" y="42703"/>
                  </a:lnTo>
                  <a:lnTo>
                    <a:pt x="7064588" y="37940"/>
                  </a:lnTo>
                  <a:lnTo>
                    <a:pt x="7069351" y="30875"/>
                  </a:lnTo>
                  <a:lnTo>
                    <a:pt x="7071098" y="22225"/>
                  </a:lnTo>
                  <a:lnTo>
                    <a:pt x="7069351" y="13574"/>
                  </a:lnTo>
                  <a:lnTo>
                    <a:pt x="7064588" y="6509"/>
                  </a:lnTo>
                  <a:lnTo>
                    <a:pt x="7057524" y="1746"/>
                  </a:lnTo>
                  <a:lnTo>
                    <a:pt x="7048828" y="0"/>
                  </a:lnTo>
                  <a:close/>
                </a:path>
                <a:path w="15521305" h="44450">
                  <a:moveTo>
                    <a:pt x="7137773" y="0"/>
                  </a:moveTo>
                  <a:lnTo>
                    <a:pt x="7129122" y="1746"/>
                  </a:lnTo>
                  <a:lnTo>
                    <a:pt x="7122057" y="6509"/>
                  </a:lnTo>
                  <a:lnTo>
                    <a:pt x="7117294" y="13574"/>
                  </a:lnTo>
                  <a:lnTo>
                    <a:pt x="7115548" y="22225"/>
                  </a:lnTo>
                  <a:lnTo>
                    <a:pt x="7117295" y="30875"/>
                  </a:lnTo>
                  <a:lnTo>
                    <a:pt x="7122063" y="37940"/>
                  </a:lnTo>
                  <a:lnTo>
                    <a:pt x="7129141" y="42703"/>
                  </a:lnTo>
                  <a:lnTo>
                    <a:pt x="7137817" y="44450"/>
                  </a:lnTo>
                  <a:lnTo>
                    <a:pt x="7146468" y="42703"/>
                  </a:lnTo>
                  <a:lnTo>
                    <a:pt x="7153533" y="37940"/>
                  </a:lnTo>
                  <a:lnTo>
                    <a:pt x="7158296" y="30875"/>
                  </a:lnTo>
                  <a:lnTo>
                    <a:pt x="7160042" y="22225"/>
                  </a:lnTo>
                  <a:lnTo>
                    <a:pt x="7158296" y="13574"/>
                  </a:lnTo>
                  <a:lnTo>
                    <a:pt x="7153533" y="6509"/>
                  </a:lnTo>
                  <a:lnTo>
                    <a:pt x="7146468" y="1746"/>
                  </a:lnTo>
                  <a:lnTo>
                    <a:pt x="7137773" y="0"/>
                  </a:lnTo>
                  <a:close/>
                </a:path>
                <a:path w="15521305" h="44450">
                  <a:moveTo>
                    <a:pt x="7226717" y="0"/>
                  </a:moveTo>
                  <a:lnTo>
                    <a:pt x="7218066" y="1746"/>
                  </a:lnTo>
                  <a:lnTo>
                    <a:pt x="7211002" y="6509"/>
                  </a:lnTo>
                  <a:lnTo>
                    <a:pt x="7206239" y="13574"/>
                  </a:lnTo>
                  <a:lnTo>
                    <a:pt x="7204492" y="22225"/>
                  </a:lnTo>
                  <a:lnTo>
                    <a:pt x="7206240" y="30875"/>
                  </a:lnTo>
                  <a:lnTo>
                    <a:pt x="7211007" y="37940"/>
                  </a:lnTo>
                  <a:lnTo>
                    <a:pt x="7218085" y="42703"/>
                  </a:lnTo>
                  <a:lnTo>
                    <a:pt x="7226762" y="44450"/>
                  </a:lnTo>
                  <a:lnTo>
                    <a:pt x="7235413" y="42703"/>
                  </a:lnTo>
                  <a:lnTo>
                    <a:pt x="7242477" y="37940"/>
                  </a:lnTo>
                  <a:lnTo>
                    <a:pt x="7247240" y="30875"/>
                  </a:lnTo>
                  <a:lnTo>
                    <a:pt x="7248987" y="22225"/>
                  </a:lnTo>
                  <a:lnTo>
                    <a:pt x="7247240" y="13574"/>
                  </a:lnTo>
                  <a:lnTo>
                    <a:pt x="7242477" y="6509"/>
                  </a:lnTo>
                  <a:lnTo>
                    <a:pt x="7235413" y="1746"/>
                  </a:lnTo>
                  <a:lnTo>
                    <a:pt x="7226717" y="0"/>
                  </a:lnTo>
                  <a:close/>
                </a:path>
                <a:path w="15521305" h="44450">
                  <a:moveTo>
                    <a:pt x="7315661" y="0"/>
                  </a:moveTo>
                  <a:lnTo>
                    <a:pt x="7307010" y="1746"/>
                  </a:lnTo>
                  <a:lnTo>
                    <a:pt x="7299945" y="6509"/>
                  </a:lnTo>
                  <a:lnTo>
                    <a:pt x="7295182" y="13574"/>
                  </a:lnTo>
                  <a:lnTo>
                    <a:pt x="7293436" y="22225"/>
                  </a:lnTo>
                  <a:lnTo>
                    <a:pt x="7295183" y="30875"/>
                  </a:lnTo>
                  <a:lnTo>
                    <a:pt x="7299951" y="37940"/>
                  </a:lnTo>
                  <a:lnTo>
                    <a:pt x="7307028" y="42703"/>
                  </a:lnTo>
                  <a:lnTo>
                    <a:pt x="7315705" y="44450"/>
                  </a:lnTo>
                  <a:lnTo>
                    <a:pt x="7324356" y="42703"/>
                  </a:lnTo>
                  <a:lnTo>
                    <a:pt x="7331420" y="37940"/>
                  </a:lnTo>
                  <a:lnTo>
                    <a:pt x="7336183" y="30875"/>
                  </a:lnTo>
                  <a:lnTo>
                    <a:pt x="7337930" y="22225"/>
                  </a:lnTo>
                  <a:lnTo>
                    <a:pt x="7336183" y="13574"/>
                  </a:lnTo>
                  <a:lnTo>
                    <a:pt x="7331420" y="6509"/>
                  </a:lnTo>
                  <a:lnTo>
                    <a:pt x="7324356" y="1746"/>
                  </a:lnTo>
                  <a:lnTo>
                    <a:pt x="7315661" y="0"/>
                  </a:lnTo>
                  <a:close/>
                </a:path>
                <a:path w="15521305" h="44450">
                  <a:moveTo>
                    <a:pt x="7404605" y="0"/>
                  </a:moveTo>
                  <a:lnTo>
                    <a:pt x="7395954" y="1746"/>
                  </a:lnTo>
                  <a:lnTo>
                    <a:pt x="7388890" y="6509"/>
                  </a:lnTo>
                  <a:lnTo>
                    <a:pt x="7384127" y="13574"/>
                  </a:lnTo>
                  <a:lnTo>
                    <a:pt x="7382380" y="22225"/>
                  </a:lnTo>
                  <a:lnTo>
                    <a:pt x="7384127" y="30875"/>
                  </a:lnTo>
                  <a:lnTo>
                    <a:pt x="7388895" y="37940"/>
                  </a:lnTo>
                  <a:lnTo>
                    <a:pt x="7395973" y="42703"/>
                  </a:lnTo>
                  <a:lnTo>
                    <a:pt x="7404649" y="44450"/>
                  </a:lnTo>
                  <a:lnTo>
                    <a:pt x="7413300" y="42703"/>
                  </a:lnTo>
                  <a:lnTo>
                    <a:pt x="7420365" y="37940"/>
                  </a:lnTo>
                  <a:lnTo>
                    <a:pt x="7425128" y="30875"/>
                  </a:lnTo>
                  <a:lnTo>
                    <a:pt x="7426874" y="22225"/>
                  </a:lnTo>
                  <a:lnTo>
                    <a:pt x="7425128" y="13574"/>
                  </a:lnTo>
                  <a:lnTo>
                    <a:pt x="7420365" y="6509"/>
                  </a:lnTo>
                  <a:lnTo>
                    <a:pt x="7413300" y="1746"/>
                  </a:lnTo>
                  <a:lnTo>
                    <a:pt x="7404605" y="0"/>
                  </a:lnTo>
                  <a:close/>
                </a:path>
                <a:path w="15521305" h="44450">
                  <a:moveTo>
                    <a:pt x="7493548" y="0"/>
                  </a:moveTo>
                  <a:lnTo>
                    <a:pt x="7484898" y="1746"/>
                  </a:lnTo>
                  <a:lnTo>
                    <a:pt x="7477833" y="6509"/>
                  </a:lnTo>
                  <a:lnTo>
                    <a:pt x="7473070" y="13574"/>
                  </a:lnTo>
                  <a:lnTo>
                    <a:pt x="7471323" y="22225"/>
                  </a:lnTo>
                  <a:lnTo>
                    <a:pt x="7473071" y="30875"/>
                  </a:lnTo>
                  <a:lnTo>
                    <a:pt x="7477839" y="37940"/>
                  </a:lnTo>
                  <a:lnTo>
                    <a:pt x="7484917" y="42703"/>
                  </a:lnTo>
                  <a:lnTo>
                    <a:pt x="7493594" y="44450"/>
                  </a:lnTo>
                  <a:lnTo>
                    <a:pt x="7502244" y="42703"/>
                  </a:lnTo>
                  <a:lnTo>
                    <a:pt x="7509309" y="37940"/>
                  </a:lnTo>
                  <a:lnTo>
                    <a:pt x="7514072" y="30875"/>
                  </a:lnTo>
                  <a:lnTo>
                    <a:pt x="7515819" y="22225"/>
                  </a:lnTo>
                  <a:lnTo>
                    <a:pt x="7514072" y="13574"/>
                  </a:lnTo>
                  <a:lnTo>
                    <a:pt x="7509309" y="6509"/>
                  </a:lnTo>
                  <a:lnTo>
                    <a:pt x="7502244" y="1746"/>
                  </a:lnTo>
                  <a:lnTo>
                    <a:pt x="7493548" y="0"/>
                  </a:lnTo>
                  <a:close/>
                </a:path>
                <a:path w="15521305" h="44450">
                  <a:moveTo>
                    <a:pt x="7582493" y="0"/>
                  </a:moveTo>
                  <a:lnTo>
                    <a:pt x="7573842" y="1746"/>
                  </a:lnTo>
                  <a:lnTo>
                    <a:pt x="7566777" y="6509"/>
                  </a:lnTo>
                  <a:lnTo>
                    <a:pt x="7562014" y="13574"/>
                  </a:lnTo>
                  <a:lnTo>
                    <a:pt x="7560268" y="22225"/>
                  </a:lnTo>
                  <a:lnTo>
                    <a:pt x="7562015" y="30875"/>
                  </a:lnTo>
                  <a:lnTo>
                    <a:pt x="7566783" y="37940"/>
                  </a:lnTo>
                  <a:lnTo>
                    <a:pt x="7573860" y="42703"/>
                  </a:lnTo>
                  <a:lnTo>
                    <a:pt x="7582537" y="44450"/>
                  </a:lnTo>
                  <a:lnTo>
                    <a:pt x="7591188" y="42703"/>
                  </a:lnTo>
                  <a:lnTo>
                    <a:pt x="7598252" y="37940"/>
                  </a:lnTo>
                  <a:lnTo>
                    <a:pt x="7603015" y="30875"/>
                  </a:lnTo>
                  <a:lnTo>
                    <a:pt x="7604762" y="22225"/>
                  </a:lnTo>
                  <a:lnTo>
                    <a:pt x="7603015" y="13574"/>
                  </a:lnTo>
                  <a:lnTo>
                    <a:pt x="7598252" y="6509"/>
                  </a:lnTo>
                  <a:lnTo>
                    <a:pt x="7591188" y="1746"/>
                  </a:lnTo>
                  <a:lnTo>
                    <a:pt x="7582493" y="0"/>
                  </a:lnTo>
                  <a:close/>
                </a:path>
                <a:path w="15521305" h="44450">
                  <a:moveTo>
                    <a:pt x="7671437" y="0"/>
                  </a:moveTo>
                  <a:lnTo>
                    <a:pt x="7662786" y="1746"/>
                  </a:lnTo>
                  <a:lnTo>
                    <a:pt x="7655722" y="6509"/>
                  </a:lnTo>
                  <a:lnTo>
                    <a:pt x="7650959" y="13574"/>
                  </a:lnTo>
                  <a:lnTo>
                    <a:pt x="7649212" y="22225"/>
                  </a:lnTo>
                  <a:lnTo>
                    <a:pt x="7650959" y="30875"/>
                  </a:lnTo>
                  <a:lnTo>
                    <a:pt x="7655727" y="37940"/>
                  </a:lnTo>
                  <a:lnTo>
                    <a:pt x="7662805" y="42703"/>
                  </a:lnTo>
                  <a:lnTo>
                    <a:pt x="7671481" y="44450"/>
                  </a:lnTo>
                  <a:lnTo>
                    <a:pt x="7680132" y="42703"/>
                  </a:lnTo>
                  <a:lnTo>
                    <a:pt x="7687197" y="37940"/>
                  </a:lnTo>
                  <a:lnTo>
                    <a:pt x="7691960" y="30875"/>
                  </a:lnTo>
                  <a:lnTo>
                    <a:pt x="7693706" y="22225"/>
                  </a:lnTo>
                  <a:lnTo>
                    <a:pt x="7691960" y="13574"/>
                  </a:lnTo>
                  <a:lnTo>
                    <a:pt x="7687197" y="6509"/>
                  </a:lnTo>
                  <a:lnTo>
                    <a:pt x="7680132" y="1746"/>
                  </a:lnTo>
                  <a:lnTo>
                    <a:pt x="7671437" y="0"/>
                  </a:lnTo>
                  <a:close/>
                </a:path>
                <a:path w="15521305" h="44450">
                  <a:moveTo>
                    <a:pt x="7760380" y="0"/>
                  </a:moveTo>
                  <a:lnTo>
                    <a:pt x="7751729" y="1746"/>
                  </a:lnTo>
                  <a:lnTo>
                    <a:pt x="7744665" y="6509"/>
                  </a:lnTo>
                  <a:lnTo>
                    <a:pt x="7739902" y="13574"/>
                  </a:lnTo>
                  <a:lnTo>
                    <a:pt x="7738155" y="22225"/>
                  </a:lnTo>
                  <a:lnTo>
                    <a:pt x="7739902" y="30875"/>
                  </a:lnTo>
                  <a:lnTo>
                    <a:pt x="7744670" y="37940"/>
                  </a:lnTo>
                  <a:lnTo>
                    <a:pt x="7751748" y="42703"/>
                  </a:lnTo>
                  <a:lnTo>
                    <a:pt x="7760425" y="44450"/>
                  </a:lnTo>
                  <a:lnTo>
                    <a:pt x="7769076" y="42703"/>
                  </a:lnTo>
                  <a:lnTo>
                    <a:pt x="7776140" y="37940"/>
                  </a:lnTo>
                  <a:lnTo>
                    <a:pt x="7780903" y="30875"/>
                  </a:lnTo>
                  <a:lnTo>
                    <a:pt x="7782650" y="22225"/>
                  </a:lnTo>
                  <a:lnTo>
                    <a:pt x="7780903" y="13574"/>
                  </a:lnTo>
                  <a:lnTo>
                    <a:pt x="7776140" y="6509"/>
                  </a:lnTo>
                  <a:lnTo>
                    <a:pt x="7769076" y="1746"/>
                  </a:lnTo>
                  <a:lnTo>
                    <a:pt x="7760380" y="0"/>
                  </a:lnTo>
                  <a:close/>
                </a:path>
                <a:path w="15521305" h="44450">
                  <a:moveTo>
                    <a:pt x="7849325" y="0"/>
                  </a:moveTo>
                  <a:lnTo>
                    <a:pt x="7840674" y="1746"/>
                  </a:lnTo>
                  <a:lnTo>
                    <a:pt x="7833609" y="6509"/>
                  </a:lnTo>
                  <a:lnTo>
                    <a:pt x="7828846" y="13574"/>
                  </a:lnTo>
                  <a:lnTo>
                    <a:pt x="7827100" y="22225"/>
                  </a:lnTo>
                  <a:lnTo>
                    <a:pt x="7828847" y="30875"/>
                  </a:lnTo>
                  <a:lnTo>
                    <a:pt x="7833615" y="37940"/>
                  </a:lnTo>
                  <a:lnTo>
                    <a:pt x="7840692" y="42703"/>
                  </a:lnTo>
                  <a:lnTo>
                    <a:pt x="7849369" y="44450"/>
                  </a:lnTo>
                  <a:lnTo>
                    <a:pt x="7858020" y="42703"/>
                  </a:lnTo>
                  <a:lnTo>
                    <a:pt x="7865085" y="37940"/>
                  </a:lnTo>
                  <a:lnTo>
                    <a:pt x="7869848" y="30875"/>
                  </a:lnTo>
                  <a:lnTo>
                    <a:pt x="7871594" y="22225"/>
                  </a:lnTo>
                  <a:lnTo>
                    <a:pt x="7869848" y="13574"/>
                  </a:lnTo>
                  <a:lnTo>
                    <a:pt x="7865085" y="6509"/>
                  </a:lnTo>
                  <a:lnTo>
                    <a:pt x="7858020" y="1746"/>
                  </a:lnTo>
                  <a:lnTo>
                    <a:pt x="7849325" y="0"/>
                  </a:lnTo>
                  <a:close/>
                </a:path>
                <a:path w="15521305" h="44450">
                  <a:moveTo>
                    <a:pt x="7938269" y="0"/>
                  </a:moveTo>
                  <a:lnTo>
                    <a:pt x="7929618" y="1746"/>
                  </a:lnTo>
                  <a:lnTo>
                    <a:pt x="7922554" y="6509"/>
                  </a:lnTo>
                  <a:lnTo>
                    <a:pt x="7917791" y="13574"/>
                  </a:lnTo>
                  <a:lnTo>
                    <a:pt x="7916044" y="22225"/>
                  </a:lnTo>
                  <a:lnTo>
                    <a:pt x="7917791" y="30875"/>
                  </a:lnTo>
                  <a:lnTo>
                    <a:pt x="7922559" y="37940"/>
                  </a:lnTo>
                  <a:lnTo>
                    <a:pt x="7929637" y="42703"/>
                  </a:lnTo>
                  <a:lnTo>
                    <a:pt x="7938314" y="44450"/>
                  </a:lnTo>
                  <a:lnTo>
                    <a:pt x="7946965" y="42703"/>
                  </a:lnTo>
                  <a:lnTo>
                    <a:pt x="7954029" y="37940"/>
                  </a:lnTo>
                  <a:lnTo>
                    <a:pt x="7958792" y="30875"/>
                  </a:lnTo>
                  <a:lnTo>
                    <a:pt x="7960539" y="22225"/>
                  </a:lnTo>
                  <a:lnTo>
                    <a:pt x="7958792" y="13574"/>
                  </a:lnTo>
                  <a:lnTo>
                    <a:pt x="7954029" y="6509"/>
                  </a:lnTo>
                  <a:lnTo>
                    <a:pt x="7946965" y="1746"/>
                  </a:lnTo>
                  <a:lnTo>
                    <a:pt x="7938269" y="0"/>
                  </a:lnTo>
                  <a:close/>
                </a:path>
                <a:path w="15521305" h="44450">
                  <a:moveTo>
                    <a:pt x="8027212" y="0"/>
                  </a:moveTo>
                  <a:lnTo>
                    <a:pt x="8018561" y="1746"/>
                  </a:lnTo>
                  <a:lnTo>
                    <a:pt x="8011497" y="6509"/>
                  </a:lnTo>
                  <a:lnTo>
                    <a:pt x="8006734" y="13574"/>
                  </a:lnTo>
                  <a:lnTo>
                    <a:pt x="8004987" y="22225"/>
                  </a:lnTo>
                  <a:lnTo>
                    <a:pt x="8006735" y="30875"/>
                  </a:lnTo>
                  <a:lnTo>
                    <a:pt x="8011502" y="37940"/>
                  </a:lnTo>
                  <a:lnTo>
                    <a:pt x="8018580" y="42703"/>
                  </a:lnTo>
                  <a:lnTo>
                    <a:pt x="8027257" y="44450"/>
                  </a:lnTo>
                  <a:lnTo>
                    <a:pt x="8035908" y="42703"/>
                  </a:lnTo>
                  <a:lnTo>
                    <a:pt x="8042972" y="37940"/>
                  </a:lnTo>
                  <a:lnTo>
                    <a:pt x="8047735" y="30875"/>
                  </a:lnTo>
                  <a:lnTo>
                    <a:pt x="8049482" y="22225"/>
                  </a:lnTo>
                  <a:lnTo>
                    <a:pt x="8047735" y="13574"/>
                  </a:lnTo>
                  <a:lnTo>
                    <a:pt x="8042972" y="6509"/>
                  </a:lnTo>
                  <a:lnTo>
                    <a:pt x="8035908" y="1746"/>
                  </a:lnTo>
                  <a:lnTo>
                    <a:pt x="8027212" y="0"/>
                  </a:lnTo>
                  <a:close/>
                </a:path>
                <a:path w="15521305" h="44450">
                  <a:moveTo>
                    <a:pt x="8116157" y="0"/>
                  </a:moveTo>
                  <a:lnTo>
                    <a:pt x="8107506" y="1746"/>
                  </a:lnTo>
                  <a:lnTo>
                    <a:pt x="8100441" y="6509"/>
                  </a:lnTo>
                  <a:lnTo>
                    <a:pt x="8095678" y="13574"/>
                  </a:lnTo>
                  <a:lnTo>
                    <a:pt x="8093932" y="22225"/>
                  </a:lnTo>
                  <a:lnTo>
                    <a:pt x="8095679" y="30875"/>
                  </a:lnTo>
                  <a:lnTo>
                    <a:pt x="8100447" y="37940"/>
                  </a:lnTo>
                  <a:lnTo>
                    <a:pt x="8107525" y="42703"/>
                  </a:lnTo>
                  <a:lnTo>
                    <a:pt x="8116201" y="44450"/>
                  </a:lnTo>
                  <a:lnTo>
                    <a:pt x="8124852" y="42703"/>
                  </a:lnTo>
                  <a:lnTo>
                    <a:pt x="8131917" y="37940"/>
                  </a:lnTo>
                  <a:lnTo>
                    <a:pt x="8136680" y="30875"/>
                  </a:lnTo>
                  <a:lnTo>
                    <a:pt x="8138426" y="22225"/>
                  </a:lnTo>
                  <a:lnTo>
                    <a:pt x="8136680" y="13574"/>
                  </a:lnTo>
                  <a:lnTo>
                    <a:pt x="8131917" y="6509"/>
                  </a:lnTo>
                  <a:lnTo>
                    <a:pt x="8124852" y="1746"/>
                  </a:lnTo>
                  <a:lnTo>
                    <a:pt x="8116157" y="0"/>
                  </a:lnTo>
                  <a:close/>
                </a:path>
                <a:path w="15521305" h="44450">
                  <a:moveTo>
                    <a:pt x="8205101" y="0"/>
                  </a:moveTo>
                  <a:lnTo>
                    <a:pt x="8196450" y="1746"/>
                  </a:lnTo>
                  <a:lnTo>
                    <a:pt x="8189386" y="6509"/>
                  </a:lnTo>
                  <a:lnTo>
                    <a:pt x="8184623" y="13574"/>
                  </a:lnTo>
                  <a:lnTo>
                    <a:pt x="8182876" y="22225"/>
                  </a:lnTo>
                  <a:lnTo>
                    <a:pt x="8184623" y="30875"/>
                  </a:lnTo>
                  <a:lnTo>
                    <a:pt x="8189391" y="37940"/>
                  </a:lnTo>
                  <a:lnTo>
                    <a:pt x="8196469" y="42703"/>
                  </a:lnTo>
                  <a:lnTo>
                    <a:pt x="8205146" y="44450"/>
                  </a:lnTo>
                  <a:lnTo>
                    <a:pt x="8213797" y="42703"/>
                  </a:lnTo>
                  <a:lnTo>
                    <a:pt x="8220861" y="37940"/>
                  </a:lnTo>
                  <a:lnTo>
                    <a:pt x="8225624" y="30875"/>
                  </a:lnTo>
                  <a:lnTo>
                    <a:pt x="8227371" y="22225"/>
                  </a:lnTo>
                  <a:lnTo>
                    <a:pt x="8225624" y="13574"/>
                  </a:lnTo>
                  <a:lnTo>
                    <a:pt x="8220861" y="6509"/>
                  </a:lnTo>
                  <a:lnTo>
                    <a:pt x="8213797" y="1746"/>
                  </a:lnTo>
                  <a:lnTo>
                    <a:pt x="8205101" y="0"/>
                  </a:lnTo>
                  <a:close/>
                </a:path>
                <a:path w="15521305" h="44450">
                  <a:moveTo>
                    <a:pt x="8294044" y="0"/>
                  </a:moveTo>
                  <a:lnTo>
                    <a:pt x="8285393" y="1746"/>
                  </a:lnTo>
                  <a:lnTo>
                    <a:pt x="8278329" y="6509"/>
                  </a:lnTo>
                  <a:lnTo>
                    <a:pt x="8273566" y="13574"/>
                  </a:lnTo>
                  <a:lnTo>
                    <a:pt x="8271819" y="22225"/>
                  </a:lnTo>
                  <a:lnTo>
                    <a:pt x="8273567" y="30875"/>
                  </a:lnTo>
                  <a:lnTo>
                    <a:pt x="8278334" y="37940"/>
                  </a:lnTo>
                  <a:lnTo>
                    <a:pt x="8285412" y="42703"/>
                  </a:lnTo>
                  <a:lnTo>
                    <a:pt x="8294089" y="44450"/>
                  </a:lnTo>
                  <a:lnTo>
                    <a:pt x="8302740" y="42703"/>
                  </a:lnTo>
                  <a:lnTo>
                    <a:pt x="8309804" y="37940"/>
                  </a:lnTo>
                  <a:lnTo>
                    <a:pt x="8314567" y="30875"/>
                  </a:lnTo>
                  <a:lnTo>
                    <a:pt x="8316314" y="22225"/>
                  </a:lnTo>
                  <a:lnTo>
                    <a:pt x="8314567" y="13574"/>
                  </a:lnTo>
                  <a:lnTo>
                    <a:pt x="8309804" y="6509"/>
                  </a:lnTo>
                  <a:lnTo>
                    <a:pt x="8302740" y="1746"/>
                  </a:lnTo>
                  <a:lnTo>
                    <a:pt x="8294044" y="0"/>
                  </a:lnTo>
                  <a:close/>
                </a:path>
                <a:path w="15521305" h="44450">
                  <a:moveTo>
                    <a:pt x="8382989" y="0"/>
                  </a:moveTo>
                  <a:lnTo>
                    <a:pt x="8374338" y="1746"/>
                  </a:lnTo>
                  <a:lnTo>
                    <a:pt x="8367273" y="6509"/>
                  </a:lnTo>
                  <a:lnTo>
                    <a:pt x="8362510" y="13574"/>
                  </a:lnTo>
                  <a:lnTo>
                    <a:pt x="8360764" y="22225"/>
                  </a:lnTo>
                  <a:lnTo>
                    <a:pt x="8362511" y="30875"/>
                  </a:lnTo>
                  <a:lnTo>
                    <a:pt x="8367279" y="37940"/>
                  </a:lnTo>
                  <a:lnTo>
                    <a:pt x="8374357" y="42703"/>
                  </a:lnTo>
                  <a:lnTo>
                    <a:pt x="8383033" y="44450"/>
                  </a:lnTo>
                  <a:lnTo>
                    <a:pt x="8391684" y="42703"/>
                  </a:lnTo>
                  <a:lnTo>
                    <a:pt x="8398749" y="37940"/>
                  </a:lnTo>
                  <a:lnTo>
                    <a:pt x="8403512" y="30875"/>
                  </a:lnTo>
                  <a:lnTo>
                    <a:pt x="8405258" y="22225"/>
                  </a:lnTo>
                  <a:lnTo>
                    <a:pt x="8403512" y="13574"/>
                  </a:lnTo>
                  <a:lnTo>
                    <a:pt x="8398749" y="6509"/>
                  </a:lnTo>
                  <a:lnTo>
                    <a:pt x="8391684" y="1746"/>
                  </a:lnTo>
                  <a:lnTo>
                    <a:pt x="8382989" y="0"/>
                  </a:lnTo>
                  <a:close/>
                </a:path>
                <a:path w="15521305" h="44450">
                  <a:moveTo>
                    <a:pt x="8471933" y="0"/>
                  </a:moveTo>
                  <a:lnTo>
                    <a:pt x="8463282" y="1746"/>
                  </a:lnTo>
                  <a:lnTo>
                    <a:pt x="8456217" y="6509"/>
                  </a:lnTo>
                  <a:lnTo>
                    <a:pt x="8451455" y="13574"/>
                  </a:lnTo>
                  <a:lnTo>
                    <a:pt x="8449708" y="22225"/>
                  </a:lnTo>
                  <a:lnTo>
                    <a:pt x="8451455" y="30875"/>
                  </a:lnTo>
                  <a:lnTo>
                    <a:pt x="8456223" y="37940"/>
                  </a:lnTo>
                  <a:lnTo>
                    <a:pt x="8463300" y="42703"/>
                  </a:lnTo>
                  <a:lnTo>
                    <a:pt x="8471976" y="44450"/>
                  </a:lnTo>
                  <a:lnTo>
                    <a:pt x="8480628" y="42703"/>
                  </a:lnTo>
                  <a:lnTo>
                    <a:pt x="8487692" y="37940"/>
                  </a:lnTo>
                  <a:lnTo>
                    <a:pt x="8492455" y="30875"/>
                  </a:lnTo>
                  <a:lnTo>
                    <a:pt x="8494201" y="22225"/>
                  </a:lnTo>
                  <a:lnTo>
                    <a:pt x="8492455" y="13574"/>
                  </a:lnTo>
                  <a:lnTo>
                    <a:pt x="8487692" y="6509"/>
                  </a:lnTo>
                  <a:lnTo>
                    <a:pt x="8480628" y="1746"/>
                  </a:lnTo>
                  <a:lnTo>
                    <a:pt x="8471933" y="0"/>
                  </a:lnTo>
                  <a:close/>
                </a:path>
                <a:path w="15521305" h="44450">
                  <a:moveTo>
                    <a:pt x="8560876" y="0"/>
                  </a:moveTo>
                  <a:lnTo>
                    <a:pt x="8552225" y="1746"/>
                  </a:lnTo>
                  <a:lnTo>
                    <a:pt x="8545161" y="6509"/>
                  </a:lnTo>
                  <a:lnTo>
                    <a:pt x="8540398" y="13574"/>
                  </a:lnTo>
                  <a:lnTo>
                    <a:pt x="8538651" y="22225"/>
                  </a:lnTo>
                  <a:lnTo>
                    <a:pt x="8540399" y="30875"/>
                  </a:lnTo>
                  <a:lnTo>
                    <a:pt x="8545167" y="37940"/>
                  </a:lnTo>
                  <a:lnTo>
                    <a:pt x="8552244" y="42703"/>
                  </a:lnTo>
                  <a:lnTo>
                    <a:pt x="8560921" y="44450"/>
                  </a:lnTo>
                  <a:lnTo>
                    <a:pt x="8569572" y="42703"/>
                  </a:lnTo>
                  <a:lnTo>
                    <a:pt x="8576636" y="37940"/>
                  </a:lnTo>
                  <a:lnTo>
                    <a:pt x="8581399" y="30875"/>
                  </a:lnTo>
                  <a:lnTo>
                    <a:pt x="8583146" y="22225"/>
                  </a:lnTo>
                  <a:lnTo>
                    <a:pt x="8581399" y="13574"/>
                  </a:lnTo>
                  <a:lnTo>
                    <a:pt x="8576636" y="6509"/>
                  </a:lnTo>
                  <a:lnTo>
                    <a:pt x="8569572" y="1746"/>
                  </a:lnTo>
                  <a:lnTo>
                    <a:pt x="8560876" y="0"/>
                  </a:lnTo>
                  <a:close/>
                </a:path>
                <a:path w="15521305" h="44450">
                  <a:moveTo>
                    <a:pt x="8649821" y="0"/>
                  </a:moveTo>
                  <a:lnTo>
                    <a:pt x="8641169" y="1746"/>
                  </a:lnTo>
                  <a:lnTo>
                    <a:pt x="8634105" y="6509"/>
                  </a:lnTo>
                  <a:lnTo>
                    <a:pt x="8629342" y="13574"/>
                  </a:lnTo>
                  <a:lnTo>
                    <a:pt x="8627596" y="22225"/>
                  </a:lnTo>
                  <a:lnTo>
                    <a:pt x="8629343" y="30875"/>
                  </a:lnTo>
                  <a:lnTo>
                    <a:pt x="8634110" y="37940"/>
                  </a:lnTo>
                  <a:lnTo>
                    <a:pt x="8641188" y="42703"/>
                  </a:lnTo>
                  <a:lnTo>
                    <a:pt x="8649864" y="44450"/>
                  </a:lnTo>
                  <a:lnTo>
                    <a:pt x="8658516" y="42703"/>
                  </a:lnTo>
                  <a:lnTo>
                    <a:pt x="8665580" y="37940"/>
                  </a:lnTo>
                  <a:lnTo>
                    <a:pt x="8670343" y="30875"/>
                  </a:lnTo>
                  <a:lnTo>
                    <a:pt x="8672089" y="22225"/>
                  </a:lnTo>
                  <a:lnTo>
                    <a:pt x="8670343" y="13574"/>
                  </a:lnTo>
                  <a:lnTo>
                    <a:pt x="8665580" y="6509"/>
                  </a:lnTo>
                  <a:lnTo>
                    <a:pt x="8658516" y="1746"/>
                  </a:lnTo>
                  <a:lnTo>
                    <a:pt x="8649821" y="0"/>
                  </a:lnTo>
                  <a:close/>
                </a:path>
                <a:path w="15521305" h="44450">
                  <a:moveTo>
                    <a:pt x="8738764" y="0"/>
                  </a:moveTo>
                  <a:lnTo>
                    <a:pt x="8730113" y="1746"/>
                  </a:lnTo>
                  <a:lnTo>
                    <a:pt x="8723049" y="6509"/>
                  </a:lnTo>
                  <a:lnTo>
                    <a:pt x="8718286" y="13574"/>
                  </a:lnTo>
                  <a:lnTo>
                    <a:pt x="8716539" y="22225"/>
                  </a:lnTo>
                  <a:lnTo>
                    <a:pt x="8718286" y="30875"/>
                  </a:lnTo>
                  <a:lnTo>
                    <a:pt x="8723054" y="37940"/>
                  </a:lnTo>
                  <a:lnTo>
                    <a:pt x="8730132" y="42703"/>
                  </a:lnTo>
                  <a:lnTo>
                    <a:pt x="8738809" y="44450"/>
                  </a:lnTo>
                  <a:lnTo>
                    <a:pt x="8747460" y="42703"/>
                  </a:lnTo>
                  <a:lnTo>
                    <a:pt x="8754524" y="37940"/>
                  </a:lnTo>
                  <a:lnTo>
                    <a:pt x="8759287" y="30875"/>
                  </a:lnTo>
                  <a:lnTo>
                    <a:pt x="8761034" y="22225"/>
                  </a:lnTo>
                  <a:lnTo>
                    <a:pt x="8759287" y="13574"/>
                  </a:lnTo>
                  <a:lnTo>
                    <a:pt x="8754524" y="6509"/>
                  </a:lnTo>
                  <a:lnTo>
                    <a:pt x="8747460" y="1746"/>
                  </a:lnTo>
                  <a:lnTo>
                    <a:pt x="8738764" y="0"/>
                  </a:lnTo>
                  <a:close/>
                </a:path>
                <a:path w="15521305" h="44450">
                  <a:moveTo>
                    <a:pt x="8827709" y="0"/>
                  </a:moveTo>
                  <a:lnTo>
                    <a:pt x="8819058" y="1746"/>
                  </a:lnTo>
                  <a:lnTo>
                    <a:pt x="8811993" y="6509"/>
                  </a:lnTo>
                  <a:lnTo>
                    <a:pt x="8807230" y="13574"/>
                  </a:lnTo>
                  <a:lnTo>
                    <a:pt x="8805484" y="22225"/>
                  </a:lnTo>
                  <a:lnTo>
                    <a:pt x="8807231" y="30875"/>
                  </a:lnTo>
                  <a:lnTo>
                    <a:pt x="8811999" y="37940"/>
                  </a:lnTo>
                  <a:lnTo>
                    <a:pt x="8819076" y="42703"/>
                  </a:lnTo>
                  <a:lnTo>
                    <a:pt x="8827753" y="44450"/>
                  </a:lnTo>
                  <a:lnTo>
                    <a:pt x="8836404" y="42703"/>
                  </a:lnTo>
                  <a:lnTo>
                    <a:pt x="8843468" y="37940"/>
                  </a:lnTo>
                  <a:lnTo>
                    <a:pt x="8848231" y="30875"/>
                  </a:lnTo>
                  <a:lnTo>
                    <a:pt x="8849978" y="22225"/>
                  </a:lnTo>
                  <a:lnTo>
                    <a:pt x="8848231" y="13574"/>
                  </a:lnTo>
                  <a:lnTo>
                    <a:pt x="8843468" y="6509"/>
                  </a:lnTo>
                  <a:lnTo>
                    <a:pt x="8836404" y="1746"/>
                  </a:lnTo>
                  <a:lnTo>
                    <a:pt x="8827709" y="0"/>
                  </a:lnTo>
                  <a:close/>
                </a:path>
                <a:path w="15521305" h="44450">
                  <a:moveTo>
                    <a:pt x="8916653" y="0"/>
                  </a:moveTo>
                  <a:lnTo>
                    <a:pt x="8908001" y="1746"/>
                  </a:lnTo>
                  <a:lnTo>
                    <a:pt x="8900937" y="6509"/>
                  </a:lnTo>
                  <a:lnTo>
                    <a:pt x="8896174" y="13574"/>
                  </a:lnTo>
                  <a:lnTo>
                    <a:pt x="8894428" y="22225"/>
                  </a:lnTo>
                  <a:lnTo>
                    <a:pt x="8896175" y="30875"/>
                  </a:lnTo>
                  <a:lnTo>
                    <a:pt x="8900942" y="37940"/>
                  </a:lnTo>
                  <a:lnTo>
                    <a:pt x="8908020" y="42703"/>
                  </a:lnTo>
                  <a:lnTo>
                    <a:pt x="8916696" y="44450"/>
                  </a:lnTo>
                  <a:lnTo>
                    <a:pt x="8925348" y="42703"/>
                  </a:lnTo>
                  <a:lnTo>
                    <a:pt x="8932412" y="37940"/>
                  </a:lnTo>
                  <a:lnTo>
                    <a:pt x="8937175" y="30875"/>
                  </a:lnTo>
                  <a:lnTo>
                    <a:pt x="8938921" y="22225"/>
                  </a:lnTo>
                  <a:lnTo>
                    <a:pt x="8937175" y="13574"/>
                  </a:lnTo>
                  <a:lnTo>
                    <a:pt x="8932412" y="6509"/>
                  </a:lnTo>
                  <a:lnTo>
                    <a:pt x="8925348" y="1746"/>
                  </a:lnTo>
                  <a:lnTo>
                    <a:pt x="8916653" y="0"/>
                  </a:lnTo>
                  <a:close/>
                </a:path>
                <a:path w="15521305" h="44450">
                  <a:moveTo>
                    <a:pt x="9005596" y="0"/>
                  </a:moveTo>
                  <a:lnTo>
                    <a:pt x="8996945" y="1746"/>
                  </a:lnTo>
                  <a:lnTo>
                    <a:pt x="8989881" y="6509"/>
                  </a:lnTo>
                  <a:lnTo>
                    <a:pt x="8985118" y="13574"/>
                  </a:lnTo>
                  <a:lnTo>
                    <a:pt x="8983371" y="22225"/>
                  </a:lnTo>
                  <a:lnTo>
                    <a:pt x="8985118" y="30875"/>
                  </a:lnTo>
                  <a:lnTo>
                    <a:pt x="8989886" y="37940"/>
                  </a:lnTo>
                  <a:lnTo>
                    <a:pt x="8996964" y="42703"/>
                  </a:lnTo>
                  <a:lnTo>
                    <a:pt x="9005641" y="44450"/>
                  </a:lnTo>
                  <a:lnTo>
                    <a:pt x="9014292" y="42703"/>
                  </a:lnTo>
                  <a:lnTo>
                    <a:pt x="9021356" y="37940"/>
                  </a:lnTo>
                  <a:lnTo>
                    <a:pt x="9026119" y="30875"/>
                  </a:lnTo>
                  <a:lnTo>
                    <a:pt x="9027866" y="22225"/>
                  </a:lnTo>
                  <a:lnTo>
                    <a:pt x="9026119" y="13574"/>
                  </a:lnTo>
                  <a:lnTo>
                    <a:pt x="9021356" y="6509"/>
                  </a:lnTo>
                  <a:lnTo>
                    <a:pt x="9014292" y="1746"/>
                  </a:lnTo>
                  <a:lnTo>
                    <a:pt x="9005596" y="0"/>
                  </a:lnTo>
                  <a:close/>
                </a:path>
                <a:path w="15521305" h="44450">
                  <a:moveTo>
                    <a:pt x="9094541" y="0"/>
                  </a:moveTo>
                  <a:lnTo>
                    <a:pt x="9085890" y="1746"/>
                  </a:lnTo>
                  <a:lnTo>
                    <a:pt x="9078825" y="6509"/>
                  </a:lnTo>
                  <a:lnTo>
                    <a:pt x="9074062" y="13574"/>
                  </a:lnTo>
                  <a:lnTo>
                    <a:pt x="9072316" y="22225"/>
                  </a:lnTo>
                  <a:lnTo>
                    <a:pt x="9074063" y="30875"/>
                  </a:lnTo>
                  <a:lnTo>
                    <a:pt x="9078831" y="37940"/>
                  </a:lnTo>
                  <a:lnTo>
                    <a:pt x="9085908" y="42703"/>
                  </a:lnTo>
                  <a:lnTo>
                    <a:pt x="9094585" y="44450"/>
                  </a:lnTo>
                  <a:lnTo>
                    <a:pt x="9103236" y="42703"/>
                  </a:lnTo>
                  <a:lnTo>
                    <a:pt x="9110301" y="37940"/>
                  </a:lnTo>
                  <a:lnTo>
                    <a:pt x="9115064" y="30875"/>
                  </a:lnTo>
                  <a:lnTo>
                    <a:pt x="9116810" y="22225"/>
                  </a:lnTo>
                  <a:lnTo>
                    <a:pt x="9115064" y="13574"/>
                  </a:lnTo>
                  <a:lnTo>
                    <a:pt x="9110301" y="6509"/>
                  </a:lnTo>
                  <a:lnTo>
                    <a:pt x="9103236" y="1746"/>
                  </a:lnTo>
                  <a:lnTo>
                    <a:pt x="9094541" y="0"/>
                  </a:lnTo>
                  <a:close/>
                </a:path>
                <a:path w="15521305" h="44450">
                  <a:moveTo>
                    <a:pt x="9183485" y="0"/>
                  </a:moveTo>
                  <a:lnTo>
                    <a:pt x="9174834" y="1746"/>
                  </a:lnTo>
                  <a:lnTo>
                    <a:pt x="9167769" y="6509"/>
                  </a:lnTo>
                  <a:lnTo>
                    <a:pt x="9163006" y="13574"/>
                  </a:lnTo>
                  <a:lnTo>
                    <a:pt x="9161260" y="22225"/>
                  </a:lnTo>
                  <a:lnTo>
                    <a:pt x="9163007" y="30875"/>
                  </a:lnTo>
                  <a:lnTo>
                    <a:pt x="9167775" y="37940"/>
                  </a:lnTo>
                  <a:lnTo>
                    <a:pt x="9174852" y="42703"/>
                  </a:lnTo>
                  <a:lnTo>
                    <a:pt x="9183528" y="44450"/>
                  </a:lnTo>
                  <a:lnTo>
                    <a:pt x="9192180" y="42703"/>
                  </a:lnTo>
                  <a:lnTo>
                    <a:pt x="9199244" y="37940"/>
                  </a:lnTo>
                  <a:lnTo>
                    <a:pt x="9204007" y="30875"/>
                  </a:lnTo>
                  <a:lnTo>
                    <a:pt x="9205753" y="22225"/>
                  </a:lnTo>
                  <a:lnTo>
                    <a:pt x="9204007" y="13574"/>
                  </a:lnTo>
                  <a:lnTo>
                    <a:pt x="9199244" y="6509"/>
                  </a:lnTo>
                  <a:lnTo>
                    <a:pt x="9192180" y="1746"/>
                  </a:lnTo>
                  <a:lnTo>
                    <a:pt x="9183485" y="0"/>
                  </a:lnTo>
                  <a:close/>
                </a:path>
                <a:path w="15521305" h="44450">
                  <a:moveTo>
                    <a:pt x="9272428" y="0"/>
                  </a:moveTo>
                  <a:lnTo>
                    <a:pt x="9263777" y="1746"/>
                  </a:lnTo>
                  <a:lnTo>
                    <a:pt x="9256713" y="6509"/>
                  </a:lnTo>
                  <a:lnTo>
                    <a:pt x="9251950" y="13574"/>
                  </a:lnTo>
                  <a:lnTo>
                    <a:pt x="9250203" y="22225"/>
                  </a:lnTo>
                  <a:lnTo>
                    <a:pt x="9251950" y="30875"/>
                  </a:lnTo>
                  <a:lnTo>
                    <a:pt x="9256718" y="37940"/>
                  </a:lnTo>
                  <a:lnTo>
                    <a:pt x="9263796" y="42703"/>
                  </a:lnTo>
                  <a:lnTo>
                    <a:pt x="9272473" y="44450"/>
                  </a:lnTo>
                  <a:lnTo>
                    <a:pt x="9281124" y="42703"/>
                  </a:lnTo>
                  <a:lnTo>
                    <a:pt x="9288188" y="37940"/>
                  </a:lnTo>
                  <a:lnTo>
                    <a:pt x="9292951" y="30875"/>
                  </a:lnTo>
                  <a:lnTo>
                    <a:pt x="9294698" y="22225"/>
                  </a:lnTo>
                  <a:lnTo>
                    <a:pt x="9292951" y="13574"/>
                  </a:lnTo>
                  <a:lnTo>
                    <a:pt x="9288188" y="6509"/>
                  </a:lnTo>
                  <a:lnTo>
                    <a:pt x="9281124" y="1746"/>
                  </a:lnTo>
                  <a:lnTo>
                    <a:pt x="9272428" y="0"/>
                  </a:lnTo>
                  <a:close/>
                </a:path>
                <a:path w="15521305" h="44450">
                  <a:moveTo>
                    <a:pt x="9361373" y="0"/>
                  </a:moveTo>
                  <a:lnTo>
                    <a:pt x="9352722" y="1746"/>
                  </a:lnTo>
                  <a:lnTo>
                    <a:pt x="9345657" y="6509"/>
                  </a:lnTo>
                  <a:lnTo>
                    <a:pt x="9340894" y="13574"/>
                  </a:lnTo>
                  <a:lnTo>
                    <a:pt x="9339148" y="22225"/>
                  </a:lnTo>
                  <a:lnTo>
                    <a:pt x="9340895" y="30875"/>
                  </a:lnTo>
                  <a:lnTo>
                    <a:pt x="9345663" y="37940"/>
                  </a:lnTo>
                  <a:lnTo>
                    <a:pt x="9352740" y="42703"/>
                  </a:lnTo>
                  <a:lnTo>
                    <a:pt x="9361417" y="44450"/>
                  </a:lnTo>
                  <a:lnTo>
                    <a:pt x="9370068" y="42703"/>
                  </a:lnTo>
                  <a:lnTo>
                    <a:pt x="9377133" y="37940"/>
                  </a:lnTo>
                  <a:lnTo>
                    <a:pt x="9381896" y="30875"/>
                  </a:lnTo>
                  <a:lnTo>
                    <a:pt x="9383642" y="22225"/>
                  </a:lnTo>
                  <a:lnTo>
                    <a:pt x="9381896" y="13574"/>
                  </a:lnTo>
                  <a:lnTo>
                    <a:pt x="9377133" y="6509"/>
                  </a:lnTo>
                  <a:lnTo>
                    <a:pt x="9370068" y="1746"/>
                  </a:lnTo>
                  <a:lnTo>
                    <a:pt x="9361373" y="0"/>
                  </a:lnTo>
                  <a:close/>
                </a:path>
                <a:path w="15521305" h="44450">
                  <a:moveTo>
                    <a:pt x="9450317" y="0"/>
                  </a:moveTo>
                  <a:lnTo>
                    <a:pt x="9441666" y="1746"/>
                  </a:lnTo>
                  <a:lnTo>
                    <a:pt x="9434601" y="6509"/>
                  </a:lnTo>
                  <a:lnTo>
                    <a:pt x="9429839" y="13574"/>
                  </a:lnTo>
                  <a:lnTo>
                    <a:pt x="9428092" y="22225"/>
                  </a:lnTo>
                  <a:lnTo>
                    <a:pt x="9429839" y="30875"/>
                  </a:lnTo>
                  <a:lnTo>
                    <a:pt x="9434607" y="37940"/>
                  </a:lnTo>
                  <a:lnTo>
                    <a:pt x="9441684" y="42703"/>
                  </a:lnTo>
                  <a:lnTo>
                    <a:pt x="9450360" y="44450"/>
                  </a:lnTo>
                  <a:lnTo>
                    <a:pt x="9459012" y="42703"/>
                  </a:lnTo>
                  <a:lnTo>
                    <a:pt x="9466076" y="37940"/>
                  </a:lnTo>
                  <a:lnTo>
                    <a:pt x="9470839" y="30875"/>
                  </a:lnTo>
                  <a:lnTo>
                    <a:pt x="9472585" y="22225"/>
                  </a:lnTo>
                  <a:lnTo>
                    <a:pt x="9470839" y="13574"/>
                  </a:lnTo>
                  <a:lnTo>
                    <a:pt x="9466076" y="6509"/>
                  </a:lnTo>
                  <a:lnTo>
                    <a:pt x="9459012" y="1746"/>
                  </a:lnTo>
                  <a:lnTo>
                    <a:pt x="9450317" y="0"/>
                  </a:lnTo>
                  <a:close/>
                </a:path>
                <a:path w="15521305" h="44450">
                  <a:moveTo>
                    <a:pt x="9539260" y="0"/>
                  </a:moveTo>
                  <a:lnTo>
                    <a:pt x="9530609" y="1746"/>
                  </a:lnTo>
                  <a:lnTo>
                    <a:pt x="9523545" y="6509"/>
                  </a:lnTo>
                  <a:lnTo>
                    <a:pt x="9518782" y="13574"/>
                  </a:lnTo>
                  <a:lnTo>
                    <a:pt x="9517035" y="22225"/>
                  </a:lnTo>
                  <a:lnTo>
                    <a:pt x="9518783" y="30875"/>
                  </a:lnTo>
                  <a:lnTo>
                    <a:pt x="9523550" y="37940"/>
                  </a:lnTo>
                  <a:lnTo>
                    <a:pt x="9530628" y="42703"/>
                  </a:lnTo>
                  <a:lnTo>
                    <a:pt x="9539305" y="44450"/>
                  </a:lnTo>
                  <a:lnTo>
                    <a:pt x="9547956" y="42703"/>
                  </a:lnTo>
                  <a:lnTo>
                    <a:pt x="9555020" y="37940"/>
                  </a:lnTo>
                  <a:lnTo>
                    <a:pt x="9559783" y="30875"/>
                  </a:lnTo>
                  <a:lnTo>
                    <a:pt x="9561530" y="22225"/>
                  </a:lnTo>
                  <a:lnTo>
                    <a:pt x="9559783" y="13574"/>
                  </a:lnTo>
                  <a:lnTo>
                    <a:pt x="9555020" y="6509"/>
                  </a:lnTo>
                  <a:lnTo>
                    <a:pt x="9547956" y="1746"/>
                  </a:lnTo>
                  <a:lnTo>
                    <a:pt x="9539260" y="0"/>
                  </a:lnTo>
                  <a:close/>
                </a:path>
                <a:path w="15521305" h="44450">
                  <a:moveTo>
                    <a:pt x="9628205" y="0"/>
                  </a:moveTo>
                  <a:lnTo>
                    <a:pt x="9619554" y="1746"/>
                  </a:lnTo>
                  <a:lnTo>
                    <a:pt x="9612489" y="6509"/>
                  </a:lnTo>
                  <a:lnTo>
                    <a:pt x="9607726" y="13574"/>
                  </a:lnTo>
                  <a:lnTo>
                    <a:pt x="9605980" y="22225"/>
                  </a:lnTo>
                  <a:lnTo>
                    <a:pt x="9607727" y="30875"/>
                  </a:lnTo>
                  <a:lnTo>
                    <a:pt x="9612495" y="37940"/>
                  </a:lnTo>
                  <a:lnTo>
                    <a:pt x="9619573" y="42703"/>
                  </a:lnTo>
                  <a:lnTo>
                    <a:pt x="9628249" y="44450"/>
                  </a:lnTo>
                  <a:lnTo>
                    <a:pt x="9636900" y="42703"/>
                  </a:lnTo>
                  <a:lnTo>
                    <a:pt x="9643965" y="37940"/>
                  </a:lnTo>
                  <a:lnTo>
                    <a:pt x="9648728" y="30875"/>
                  </a:lnTo>
                  <a:lnTo>
                    <a:pt x="9650474" y="22225"/>
                  </a:lnTo>
                  <a:lnTo>
                    <a:pt x="9648728" y="13574"/>
                  </a:lnTo>
                  <a:lnTo>
                    <a:pt x="9643965" y="6509"/>
                  </a:lnTo>
                  <a:lnTo>
                    <a:pt x="9636900" y="1746"/>
                  </a:lnTo>
                  <a:lnTo>
                    <a:pt x="9628205" y="0"/>
                  </a:lnTo>
                  <a:close/>
                </a:path>
                <a:path w="15521305" h="44450">
                  <a:moveTo>
                    <a:pt x="9717149" y="0"/>
                  </a:moveTo>
                  <a:lnTo>
                    <a:pt x="9708498" y="1746"/>
                  </a:lnTo>
                  <a:lnTo>
                    <a:pt x="9701433" y="6509"/>
                  </a:lnTo>
                  <a:lnTo>
                    <a:pt x="9696671" y="13574"/>
                  </a:lnTo>
                  <a:lnTo>
                    <a:pt x="9694924" y="22225"/>
                  </a:lnTo>
                  <a:lnTo>
                    <a:pt x="9696671" y="30875"/>
                  </a:lnTo>
                  <a:lnTo>
                    <a:pt x="9701439" y="37940"/>
                  </a:lnTo>
                  <a:lnTo>
                    <a:pt x="9708516" y="42703"/>
                  </a:lnTo>
                  <a:lnTo>
                    <a:pt x="9717192" y="44450"/>
                  </a:lnTo>
                  <a:lnTo>
                    <a:pt x="9725844" y="42703"/>
                  </a:lnTo>
                  <a:lnTo>
                    <a:pt x="9732908" y="37940"/>
                  </a:lnTo>
                  <a:lnTo>
                    <a:pt x="9737671" y="30875"/>
                  </a:lnTo>
                  <a:lnTo>
                    <a:pt x="9739417" y="22225"/>
                  </a:lnTo>
                  <a:lnTo>
                    <a:pt x="9737671" y="13574"/>
                  </a:lnTo>
                  <a:lnTo>
                    <a:pt x="9732908" y="6509"/>
                  </a:lnTo>
                  <a:lnTo>
                    <a:pt x="9725844" y="1746"/>
                  </a:lnTo>
                  <a:lnTo>
                    <a:pt x="9717149" y="0"/>
                  </a:lnTo>
                  <a:close/>
                </a:path>
                <a:path w="15521305" h="44450">
                  <a:moveTo>
                    <a:pt x="9806092" y="0"/>
                  </a:moveTo>
                  <a:lnTo>
                    <a:pt x="9797441" y="1746"/>
                  </a:lnTo>
                  <a:lnTo>
                    <a:pt x="9790377" y="6509"/>
                  </a:lnTo>
                  <a:lnTo>
                    <a:pt x="9785614" y="13574"/>
                  </a:lnTo>
                  <a:lnTo>
                    <a:pt x="9783867" y="22225"/>
                  </a:lnTo>
                  <a:lnTo>
                    <a:pt x="9785615" y="30875"/>
                  </a:lnTo>
                  <a:lnTo>
                    <a:pt x="9790383" y="37940"/>
                  </a:lnTo>
                  <a:lnTo>
                    <a:pt x="9797460" y="42703"/>
                  </a:lnTo>
                  <a:lnTo>
                    <a:pt x="9806137" y="44450"/>
                  </a:lnTo>
                  <a:lnTo>
                    <a:pt x="9814788" y="42703"/>
                  </a:lnTo>
                  <a:lnTo>
                    <a:pt x="9821852" y="37940"/>
                  </a:lnTo>
                  <a:lnTo>
                    <a:pt x="9826615" y="30875"/>
                  </a:lnTo>
                  <a:lnTo>
                    <a:pt x="9828362" y="22225"/>
                  </a:lnTo>
                  <a:lnTo>
                    <a:pt x="9826615" y="13574"/>
                  </a:lnTo>
                  <a:lnTo>
                    <a:pt x="9821852" y="6509"/>
                  </a:lnTo>
                  <a:lnTo>
                    <a:pt x="9814788" y="1746"/>
                  </a:lnTo>
                  <a:lnTo>
                    <a:pt x="9806092" y="0"/>
                  </a:lnTo>
                  <a:close/>
                </a:path>
                <a:path w="15521305" h="44450">
                  <a:moveTo>
                    <a:pt x="9895037" y="0"/>
                  </a:moveTo>
                  <a:lnTo>
                    <a:pt x="9886386" y="1746"/>
                  </a:lnTo>
                  <a:lnTo>
                    <a:pt x="9879321" y="6509"/>
                  </a:lnTo>
                  <a:lnTo>
                    <a:pt x="9874558" y="13574"/>
                  </a:lnTo>
                  <a:lnTo>
                    <a:pt x="9872812" y="22225"/>
                  </a:lnTo>
                  <a:lnTo>
                    <a:pt x="9874559" y="30875"/>
                  </a:lnTo>
                  <a:lnTo>
                    <a:pt x="9879327" y="37940"/>
                  </a:lnTo>
                  <a:lnTo>
                    <a:pt x="9886405" y="42703"/>
                  </a:lnTo>
                  <a:lnTo>
                    <a:pt x="9895081" y="44450"/>
                  </a:lnTo>
                  <a:lnTo>
                    <a:pt x="9903732" y="42703"/>
                  </a:lnTo>
                  <a:lnTo>
                    <a:pt x="9910797" y="37940"/>
                  </a:lnTo>
                  <a:lnTo>
                    <a:pt x="9915560" y="30875"/>
                  </a:lnTo>
                  <a:lnTo>
                    <a:pt x="9917306" y="22225"/>
                  </a:lnTo>
                  <a:lnTo>
                    <a:pt x="9915560" y="13574"/>
                  </a:lnTo>
                  <a:lnTo>
                    <a:pt x="9910797" y="6509"/>
                  </a:lnTo>
                  <a:lnTo>
                    <a:pt x="9903732" y="1746"/>
                  </a:lnTo>
                  <a:lnTo>
                    <a:pt x="9895037" y="0"/>
                  </a:lnTo>
                  <a:close/>
                </a:path>
                <a:path w="15521305" h="44450">
                  <a:moveTo>
                    <a:pt x="9983981" y="0"/>
                  </a:moveTo>
                  <a:lnTo>
                    <a:pt x="9975330" y="1746"/>
                  </a:lnTo>
                  <a:lnTo>
                    <a:pt x="9968265" y="6509"/>
                  </a:lnTo>
                  <a:lnTo>
                    <a:pt x="9963503" y="13574"/>
                  </a:lnTo>
                  <a:lnTo>
                    <a:pt x="9961756" y="22225"/>
                  </a:lnTo>
                  <a:lnTo>
                    <a:pt x="9963503" y="30875"/>
                  </a:lnTo>
                  <a:lnTo>
                    <a:pt x="9968271" y="37940"/>
                  </a:lnTo>
                  <a:lnTo>
                    <a:pt x="9975348" y="42703"/>
                  </a:lnTo>
                  <a:lnTo>
                    <a:pt x="9984024" y="44450"/>
                  </a:lnTo>
                  <a:lnTo>
                    <a:pt x="9992676" y="42703"/>
                  </a:lnTo>
                  <a:lnTo>
                    <a:pt x="9999740" y="37940"/>
                  </a:lnTo>
                  <a:lnTo>
                    <a:pt x="10004503" y="30875"/>
                  </a:lnTo>
                  <a:lnTo>
                    <a:pt x="10006249" y="22225"/>
                  </a:lnTo>
                  <a:lnTo>
                    <a:pt x="10004503" y="13574"/>
                  </a:lnTo>
                  <a:lnTo>
                    <a:pt x="9999740" y="6509"/>
                  </a:lnTo>
                  <a:lnTo>
                    <a:pt x="9992676" y="1746"/>
                  </a:lnTo>
                  <a:lnTo>
                    <a:pt x="9983981" y="0"/>
                  </a:lnTo>
                  <a:close/>
                </a:path>
                <a:path w="15521305" h="44450">
                  <a:moveTo>
                    <a:pt x="10072924" y="0"/>
                  </a:moveTo>
                  <a:lnTo>
                    <a:pt x="10064274" y="1746"/>
                  </a:lnTo>
                  <a:lnTo>
                    <a:pt x="10057209" y="6509"/>
                  </a:lnTo>
                  <a:lnTo>
                    <a:pt x="10052446" y="13574"/>
                  </a:lnTo>
                  <a:lnTo>
                    <a:pt x="10050699" y="22225"/>
                  </a:lnTo>
                  <a:lnTo>
                    <a:pt x="10052447" y="30875"/>
                  </a:lnTo>
                  <a:lnTo>
                    <a:pt x="10057215" y="37940"/>
                  </a:lnTo>
                  <a:lnTo>
                    <a:pt x="10064292" y="42703"/>
                  </a:lnTo>
                  <a:lnTo>
                    <a:pt x="10072969" y="44450"/>
                  </a:lnTo>
                  <a:lnTo>
                    <a:pt x="10081620" y="42703"/>
                  </a:lnTo>
                  <a:lnTo>
                    <a:pt x="10088684" y="37940"/>
                  </a:lnTo>
                  <a:lnTo>
                    <a:pt x="10093447" y="30875"/>
                  </a:lnTo>
                  <a:lnTo>
                    <a:pt x="10095194" y="22225"/>
                  </a:lnTo>
                  <a:lnTo>
                    <a:pt x="10093447" y="13574"/>
                  </a:lnTo>
                  <a:lnTo>
                    <a:pt x="10088684" y="6509"/>
                  </a:lnTo>
                  <a:lnTo>
                    <a:pt x="10081620" y="1746"/>
                  </a:lnTo>
                  <a:lnTo>
                    <a:pt x="10072924" y="0"/>
                  </a:lnTo>
                  <a:close/>
                </a:path>
                <a:path w="15521305" h="44450">
                  <a:moveTo>
                    <a:pt x="10161869" y="0"/>
                  </a:moveTo>
                  <a:lnTo>
                    <a:pt x="10153217" y="1746"/>
                  </a:lnTo>
                  <a:lnTo>
                    <a:pt x="10146153" y="6509"/>
                  </a:lnTo>
                  <a:lnTo>
                    <a:pt x="10141390" y="13574"/>
                  </a:lnTo>
                  <a:lnTo>
                    <a:pt x="10139644" y="22225"/>
                  </a:lnTo>
                  <a:lnTo>
                    <a:pt x="10141391" y="30875"/>
                  </a:lnTo>
                  <a:lnTo>
                    <a:pt x="10146158" y="37940"/>
                  </a:lnTo>
                  <a:lnTo>
                    <a:pt x="10153236" y="42703"/>
                  </a:lnTo>
                  <a:lnTo>
                    <a:pt x="10161912" y="44450"/>
                  </a:lnTo>
                  <a:lnTo>
                    <a:pt x="10170564" y="42703"/>
                  </a:lnTo>
                  <a:lnTo>
                    <a:pt x="10177628" y="37940"/>
                  </a:lnTo>
                  <a:lnTo>
                    <a:pt x="10182391" y="30875"/>
                  </a:lnTo>
                  <a:lnTo>
                    <a:pt x="10184137" y="22225"/>
                  </a:lnTo>
                  <a:lnTo>
                    <a:pt x="10182391" y="13574"/>
                  </a:lnTo>
                  <a:lnTo>
                    <a:pt x="10177628" y="6509"/>
                  </a:lnTo>
                  <a:lnTo>
                    <a:pt x="10170564" y="1746"/>
                  </a:lnTo>
                  <a:lnTo>
                    <a:pt x="10161869" y="0"/>
                  </a:lnTo>
                  <a:close/>
                </a:path>
                <a:path w="15521305" h="44450">
                  <a:moveTo>
                    <a:pt x="10250812" y="0"/>
                  </a:moveTo>
                  <a:lnTo>
                    <a:pt x="10242161" y="1746"/>
                  </a:lnTo>
                  <a:lnTo>
                    <a:pt x="10235097" y="6509"/>
                  </a:lnTo>
                  <a:lnTo>
                    <a:pt x="10230334" y="13574"/>
                  </a:lnTo>
                  <a:lnTo>
                    <a:pt x="10228587" y="22225"/>
                  </a:lnTo>
                  <a:lnTo>
                    <a:pt x="10230334" y="30875"/>
                  </a:lnTo>
                  <a:lnTo>
                    <a:pt x="10235102" y="37940"/>
                  </a:lnTo>
                  <a:lnTo>
                    <a:pt x="10242180" y="42703"/>
                  </a:lnTo>
                  <a:lnTo>
                    <a:pt x="10250857" y="44450"/>
                  </a:lnTo>
                  <a:lnTo>
                    <a:pt x="10259508" y="42703"/>
                  </a:lnTo>
                  <a:lnTo>
                    <a:pt x="10266572" y="37940"/>
                  </a:lnTo>
                  <a:lnTo>
                    <a:pt x="10271335" y="30875"/>
                  </a:lnTo>
                  <a:lnTo>
                    <a:pt x="10273082" y="22225"/>
                  </a:lnTo>
                  <a:lnTo>
                    <a:pt x="10271335" y="13574"/>
                  </a:lnTo>
                  <a:lnTo>
                    <a:pt x="10266572" y="6509"/>
                  </a:lnTo>
                  <a:lnTo>
                    <a:pt x="10259508" y="1746"/>
                  </a:lnTo>
                  <a:lnTo>
                    <a:pt x="10250812" y="0"/>
                  </a:lnTo>
                  <a:close/>
                </a:path>
                <a:path w="15521305" h="44450">
                  <a:moveTo>
                    <a:pt x="10339757" y="0"/>
                  </a:moveTo>
                  <a:lnTo>
                    <a:pt x="10331106" y="1746"/>
                  </a:lnTo>
                  <a:lnTo>
                    <a:pt x="10324041" y="6509"/>
                  </a:lnTo>
                  <a:lnTo>
                    <a:pt x="10319278" y="13574"/>
                  </a:lnTo>
                  <a:lnTo>
                    <a:pt x="10317532" y="22225"/>
                  </a:lnTo>
                  <a:lnTo>
                    <a:pt x="10319279" y="30875"/>
                  </a:lnTo>
                  <a:lnTo>
                    <a:pt x="10324047" y="37940"/>
                  </a:lnTo>
                  <a:lnTo>
                    <a:pt x="10331124" y="42703"/>
                  </a:lnTo>
                  <a:lnTo>
                    <a:pt x="10339801" y="44450"/>
                  </a:lnTo>
                  <a:lnTo>
                    <a:pt x="10348452" y="42703"/>
                  </a:lnTo>
                  <a:lnTo>
                    <a:pt x="10355516" y="37940"/>
                  </a:lnTo>
                  <a:lnTo>
                    <a:pt x="10360279" y="30875"/>
                  </a:lnTo>
                  <a:lnTo>
                    <a:pt x="10362026" y="22225"/>
                  </a:lnTo>
                  <a:lnTo>
                    <a:pt x="10360279" y="13574"/>
                  </a:lnTo>
                  <a:lnTo>
                    <a:pt x="10355516" y="6509"/>
                  </a:lnTo>
                  <a:lnTo>
                    <a:pt x="10348452" y="1746"/>
                  </a:lnTo>
                  <a:lnTo>
                    <a:pt x="10339757" y="0"/>
                  </a:lnTo>
                  <a:close/>
                </a:path>
                <a:path w="15521305" h="44450">
                  <a:moveTo>
                    <a:pt x="10428701" y="0"/>
                  </a:moveTo>
                  <a:lnTo>
                    <a:pt x="10420050" y="1746"/>
                  </a:lnTo>
                  <a:lnTo>
                    <a:pt x="10412985" y="6509"/>
                  </a:lnTo>
                  <a:lnTo>
                    <a:pt x="10408222" y="13574"/>
                  </a:lnTo>
                  <a:lnTo>
                    <a:pt x="10406476" y="22225"/>
                  </a:lnTo>
                  <a:lnTo>
                    <a:pt x="10408223" y="30875"/>
                  </a:lnTo>
                  <a:lnTo>
                    <a:pt x="10412990" y="37940"/>
                  </a:lnTo>
                  <a:lnTo>
                    <a:pt x="10420068" y="42703"/>
                  </a:lnTo>
                  <a:lnTo>
                    <a:pt x="10428744" y="44450"/>
                  </a:lnTo>
                  <a:lnTo>
                    <a:pt x="10437396" y="42703"/>
                  </a:lnTo>
                  <a:lnTo>
                    <a:pt x="10444460" y="37940"/>
                  </a:lnTo>
                  <a:lnTo>
                    <a:pt x="10449223" y="30875"/>
                  </a:lnTo>
                  <a:lnTo>
                    <a:pt x="10450969" y="22225"/>
                  </a:lnTo>
                  <a:lnTo>
                    <a:pt x="10449223" y="13574"/>
                  </a:lnTo>
                  <a:lnTo>
                    <a:pt x="10444460" y="6509"/>
                  </a:lnTo>
                  <a:lnTo>
                    <a:pt x="10437396" y="1746"/>
                  </a:lnTo>
                  <a:lnTo>
                    <a:pt x="10428701" y="0"/>
                  </a:lnTo>
                  <a:close/>
                </a:path>
                <a:path w="15521305" h="44450">
                  <a:moveTo>
                    <a:pt x="10517644" y="0"/>
                  </a:moveTo>
                  <a:lnTo>
                    <a:pt x="10508993" y="1746"/>
                  </a:lnTo>
                  <a:lnTo>
                    <a:pt x="10501929" y="6509"/>
                  </a:lnTo>
                  <a:lnTo>
                    <a:pt x="10497166" y="13574"/>
                  </a:lnTo>
                  <a:lnTo>
                    <a:pt x="10495419" y="22225"/>
                  </a:lnTo>
                  <a:lnTo>
                    <a:pt x="10497166" y="30875"/>
                  </a:lnTo>
                  <a:lnTo>
                    <a:pt x="10501934" y="37940"/>
                  </a:lnTo>
                  <a:lnTo>
                    <a:pt x="10509012" y="42703"/>
                  </a:lnTo>
                  <a:lnTo>
                    <a:pt x="10517689" y="44450"/>
                  </a:lnTo>
                  <a:lnTo>
                    <a:pt x="10526340" y="42703"/>
                  </a:lnTo>
                  <a:lnTo>
                    <a:pt x="10533404" y="37940"/>
                  </a:lnTo>
                  <a:lnTo>
                    <a:pt x="10538167" y="30875"/>
                  </a:lnTo>
                  <a:lnTo>
                    <a:pt x="10539914" y="22225"/>
                  </a:lnTo>
                  <a:lnTo>
                    <a:pt x="10538167" y="13574"/>
                  </a:lnTo>
                  <a:lnTo>
                    <a:pt x="10533404" y="6509"/>
                  </a:lnTo>
                  <a:lnTo>
                    <a:pt x="10526340" y="1746"/>
                  </a:lnTo>
                  <a:lnTo>
                    <a:pt x="10517644" y="0"/>
                  </a:lnTo>
                  <a:close/>
                </a:path>
                <a:path w="15521305" h="44450">
                  <a:moveTo>
                    <a:pt x="10606589" y="0"/>
                  </a:moveTo>
                  <a:lnTo>
                    <a:pt x="10597938" y="1746"/>
                  </a:lnTo>
                  <a:lnTo>
                    <a:pt x="10590873" y="6509"/>
                  </a:lnTo>
                  <a:lnTo>
                    <a:pt x="10586110" y="13574"/>
                  </a:lnTo>
                  <a:lnTo>
                    <a:pt x="10584364" y="22225"/>
                  </a:lnTo>
                  <a:lnTo>
                    <a:pt x="10586111" y="30875"/>
                  </a:lnTo>
                  <a:lnTo>
                    <a:pt x="10590879" y="37940"/>
                  </a:lnTo>
                  <a:lnTo>
                    <a:pt x="10597956" y="42703"/>
                  </a:lnTo>
                  <a:lnTo>
                    <a:pt x="10606633" y="44450"/>
                  </a:lnTo>
                  <a:lnTo>
                    <a:pt x="10615284" y="42703"/>
                  </a:lnTo>
                  <a:lnTo>
                    <a:pt x="10622349" y="37940"/>
                  </a:lnTo>
                  <a:lnTo>
                    <a:pt x="10627112" y="30875"/>
                  </a:lnTo>
                  <a:lnTo>
                    <a:pt x="10628858" y="22225"/>
                  </a:lnTo>
                  <a:lnTo>
                    <a:pt x="10627112" y="13574"/>
                  </a:lnTo>
                  <a:lnTo>
                    <a:pt x="10622349" y="6509"/>
                  </a:lnTo>
                  <a:lnTo>
                    <a:pt x="10615284" y="1746"/>
                  </a:lnTo>
                  <a:lnTo>
                    <a:pt x="10606589" y="0"/>
                  </a:lnTo>
                  <a:close/>
                </a:path>
                <a:path w="15521305" h="44450">
                  <a:moveTo>
                    <a:pt x="10695533" y="0"/>
                  </a:moveTo>
                  <a:lnTo>
                    <a:pt x="10686882" y="1746"/>
                  </a:lnTo>
                  <a:lnTo>
                    <a:pt x="10679817" y="6509"/>
                  </a:lnTo>
                  <a:lnTo>
                    <a:pt x="10675054" y="13574"/>
                  </a:lnTo>
                  <a:lnTo>
                    <a:pt x="10673308" y="22225"/>
                  </a:lnTo>
                  <a:lnTo>
                    <a:pt x="10675055" y="30875"/>
                  </a:lnTo>
                  <a:lnTo>
                    <a:pt x="10679823" y="37940"/>
                  </a:lnTo>
                  <a:lnTo>
                    <a:pt x="10686900" y="42703"/>
                  </a:lnTo>
                  <a:lnTo>
                    <a:pt x="10695576" y="44450"/>
                  </a:lnTo>
                  <a:lnTo>
                    <a:pt x="10704228" y="42703"/>
                  </a:lnTo>
                  <a:lnTo>
                    <a:pt x="10711292" y="37940"/>
                  </a:lnTo>
                  <a:lnTo>
                    <a:pt x="10716055" y="30875"/>
                  </a:lnTo>
                  <a:lnTo>
                    <a:pt x="10717801" y="22225"/>
                  </a:lnTo>
                  <a:lnTo>
                    <a:pt x="10716055" y="13574"/>
                  </a:lnTo>
                  <a:lnTo>
                    <a:pt x="10711292" y="6509"/>
                  </a:lnTo>
                  <a:lnTo>
                    <a:pt x="10704228" y="1746"/>
                  </a:lnTo>
                  <a:lnTo>
                    <a:pt x="10695533" y="0"/>
                  </a:lnTo>
                  <a:close/>
                </a:path>
                <a:path w="15521305" h="44450">
                  <a:moveTo>
                    <a:pt x="10784476" y="0"/>
                  </a:moveTo>
                  <a:lnTo>
                    <a:pt x="10775825" y="1746"/>
                  </a:lnTo>
                  <a:lnTo>
                    <a:pt x="10768761" y="6509"/>
                  </a:lnTo>
                  <a:lnTo>
                    <a:pt x="10763998" y="13574"/>
                  </a:lnTo>
                  <a:lnTo>
                    <a:pt x="10762251" y="22225"/>
                  </a:lnTo>
                  <a:lnTo>
                    <a:pt x="10763999" y="30875"/>
                  </a:lnTo>
                  <a:lnTo>
                    <a:pt x="10768766" y="37940"/>
                  </a:lnTo>
                  <a:lnTo>
                    <a:pt x="10775844" y="42703"/>
                  </a:lnTo>
                  <a:lnTo>
                    <a:pt x="10784521" y="44450"/>
                  </a:lnTo>
                  <a:lnTo>
                    <a:pt x="10793172" y="42703"/>
                  </a:lnTo>
                  <a:lnTo>
                    <a:pt x="10800236" y="37940"/>
                  </a:lnTo>
                  <a:lnTo>
                    <a:pt x="10804999" y="30875"/>
                  </a:lnTo>
                  <a:lnTo>
                    <a:pt x="10806746" y="22225"/>
                  </a:lnTo>
                  <a:lnTo>
                    <a:pt x="10804999" y="13574"/>
                  </a:lnTo>
                  <a:lnTo>
                    <a:pt x="10800236" y="6509"/>
                  </a:lnTo>
                  <a:lnTo>
                    <a:pt x="10793172" y="1746"/>
                  </a:lnTo>
                  <a:lnTo>
                    <a:pt x="10784476" y="0"/>
                  </a:lnTo>
                  <a:close/>
                </a:path>
                <a:path w="15521305" h="44450">
                  <a:moveTo>
                    <a:pt x="10873421" y="0"/>
                  </a:moveTo>
                  <a:lnTo>
                    <a:pt x="10864770" y="1746"/>
                  </a:lnTo>
                  <a:lnTo>
                    <a:pt x="10857705" y="6509"/>
                  </a:lnTo>
                  <a:lnTo>
                    <a:pt x="10852942" y="13574"/>
                  </a:lnTo>
                  <a:lnTo>
                    <a:pt x="10851196" y="22225"/>
                  </a:lnTo>
                  <a:lnTo>
                    <a:pt x="10852943" y="30875"/>
                  </a:lnTo>
                  <a:lnTo>
                    <a:pt x="10857711" y="37940"/>
                  </a:lnTo>
                  <a:lnTo>
                    <a:pt x="10864789" y="42703"/>
                  </a:lnTo>
                  <a:lnTo>
                    <a:pt x="10873465" y="44450"/>
                  </a:lnTo>
                  <a:lnTo>
                    <a:pt x="10882116" y="42703"/>
                  </a:lnTo>
                  <a:lnTo>
                    <a:pt x="10889181" y="37940"/>
                  </a:lnTo>
                  <a:lnTo>
                    <a:pt x="10893944" y="30875"/>
                  </a:lnTo>
                  <a:lnTo>
                    <a:pt x="10895690" y="22225"/>
                  </a:lnTo>
                  <a:lnTo>
                    <a:pt x="10893944" y="13574"/>
                  </a:lnTo>
                  <a:lnTo>
                    <a:pt x="10889181" y="6509"/>
                  </a:lnTo>
                  <a:lnTo>
                    <a:pt x="10882116" y="1746"/>
                  </a:lnTo>
                  <a:lnTo>
                    <a:pt x="10873421" y="0"/>
                  </a:lnTo>
                  <a:close/>
                </a:path>
                <a:path w="15521305" h="44450">
                  <a:moveTo>
                    <a:pt x="10962365" y="0"/>
                  </a:moveTo>
                  <a:lnTo>
                    <a:pt x="10953714" y="1746"/>
                  </a:lnTo>
                  <a:lnTo>
                    <a:pt x="10946649" y="6509"/>
                  </a:lnTo>
                  <a:lnTo>
                    <a:pt x="10941887" y="13574"/>
                  </a:lnTo>
                  <a:lnTo>
                    <a:pt x="10940140" y="22225"/>
                  </a:lnTo>
                  <a:lnTo>
                    <a:pt x="10941887" y="30875"/>
                  </a:lnTo>
                  <a:lnTo>
                    <a:pt x="10946655" y="37940"/>
                  </a:lnTo>
                  <a:lnTo>
                    <a:pt x="10953732" y="42703"/>
                  </a:lnTo>
                  <a:lnTo>
                    <a:pt x="10962408" y="44450"/>
                  </a:lnTo>
                  <a:lnTo>
                    <a:pt x="10971060" y="42703"/>
                  </a:lnTo>
                  <a:lnTo>
                    <a:pt x="10978124" y="37940"/>
                  </a:lnTo>
                  <a:lnTo>
                    <a:pt x="10982887" y="30875"/>
                  </a:lnTo>
                  <a:lnTo>
                    <a:pt x="10984633" y="22225"/>
                  </a:lnTo>
                  <a:lnTo>
                    <a:pt x="10982887" y="13574"/>
                  </a:lnTo>
                  <a:lnTo>
                    <a:pt x="10978124" y="6509"/>
                  </a:lnTo>
                  <a:lnTo>
                    <a:pt x="10971060" y="1746"/>
                  </a:lnTo>
                  <a:lnTo>
                    <a:pt x="10962365" y="0"/>
                  </a:lnTo>
                  <a:close/>
                </a:path>
                <a:path w="15521305" h="44450">
                  <a:moveTo>
                    <a:pt x="11051308" y="0"/>
                  </a:moveTo>
                  <a:lnTo>
                    <a:pt x="11042657" y="1746"/>
                  </a:lnTo>
                  <a:lnTo>
                    <a:pt x="11035593" y="6509"/>
                  </a:lnTo>
                  <a:lnTo>
                    <a:pt x="11030830" y="13574"/>
                  </a:lnTo>
                  <a:lnTo>
                    <a:pt x="11029083" y="22225"/>
                  </a:lnTo>
                  <a:lnTo>
                    <a:pt x="11030831" y="30875"/>
                  </a:lnTo>
                  <a:lnTo>
                    <a:pt x="11035598" y="37940"/>
                  </a:lnTo>
                  <a:lnTo>
                    <a:pt x="11042676" y="42703"/>
                  </a:lnTo>
                  <a:lnTo>
                    <a:pt x="11051353" y="44450"/>
                  </a:lnTo>
                  <a:lnTo>
                    <a:pt x="11060004" y="42703"/>
                  </a:lnTo>
                  <a:lnTo>
                    <a:pt x="11067068" y="37940"/>
                  </a:lnTo>
                  <a:lnTo>
                    <a:pt x="11071831" y="30875"/>
                  </a:lnTo>
                  <a:lnTo>
                    <a:pt x="11073578" y="22225"/>
                  </a:lnTo>
                  <a:lnTo>
                    <a:pt x="11071831" y="13574"/>
                  </a:lnTo>
                  <a:lnTo>
                    <a:pt x="11067068" y="6509"/>
                  </a:lnTo>
                  <a:lnTo>
                    <a:pt x="11060004" y="1746"/>
                  </a:lnTo>
                  <a:lnTo>
                    <a:pt x="11051308" y="0"/>
                  </a:lnTo>
                  <a:close/>
                </a:path>
                <a:path w="15521305" h="44450">
                  <a:moveTo>
                    <a:pt x="11140253" y="0"/>
                  </a:moveTo>
                  <a:lnTo>
                    <a:pt x="11131602" y="1746"/>
                  </a:lnTo>
                  <a:lnTo>
                    <a:pt x="11124537" y="6509"/>
                  </a:lnTo>
                  <a:lnTo>
                    <a:pt x="11119774" y="13574"/>
                  </a:lnTo>
                  <a:lnTo>
                    <a:pt x="11118028" y="22225"/>
                  </a:lnTo>
                  <a:lnTo>
                    <a:pt x="11119775" y="30875"/>
                  </a:lnTo>
                  <a:lnTo>
                    <a:pt x="11124543" y="37940"/>
                  </a:lnTo>
                  <a:lnTo>
                    <a:pt x="11131621" y="42703"/>
                  </a:lnTo>
                  <a:lnTo>
                    <a:pt x="11140297" y="44450"/>
                  </a:lnTo>
                  <a:lnTo>
                    <a:pt x="11148948" y="42703"/>
                  </a:lnTo>
                  <a:lnTo>
                    <a:pt x="11156013" y="37940"/>
                  </a:lnTo>
                  <a:lnTo>
                    <a:pt x="11160776" y="30875"/>
                  </a:lnTo>
                  <a:lnTo>
                    <a:pt x="11162522" y="22225"/>
                  </a:lnTo>
                  <a:lnTo>
                    <a:pt x="11160776" y="13574"/>
                  </a:lnTo>
                  <a:lnTo>
                    <a:pt x="11156013" y="6509"/>
                  </a:lnTo>
                  <a:lnTo>
                    <a:pt x="11148948" y="1746"/>
                  </a:lnTo>
                  <a:lnTo>
                    <a:pt x="11140253" y="0"/>
                  </a:lnTo>
                  <a:close/>
                </a:path>
                <a:path w="15521305" h="44450">
                  <a:moveTo>
                    <a:pt x="11229196" y="0"/>
                  </a:moveTo>
                  <a:lnTo>
                    <a:pt x="11220545" y="1746"/>
                  </a:lnTo>
                  <a:lnTo>
                    <a:pt x="11213481" y="6509"/>
                  </a:lnTo>
                  <a:lnTo>
                    <a:pt x="11208719" y="13574"/>
                  </a:lnTo>
                  <a:lnTo>
                    <a:pt x="11206972" y="22225"/>
                  </a:lnTo>
                  <a:lnTo>
                    <a:pt x="11208719" y="30875"/>
                  </a:lnTo>
                  <a:lnTo>
                    <a:pt x="11213488" y="37940"/>
                  </a:lnTo>
                  <a:lnTo>
                    <a:pt x="11220567" y="42703"/>
                  </a:lnTo>
                  <a:lnTo>
                    <a:pt x="11229247" y="44450"/>
                  </a:lnTo>
                  <a:lnTo>
                    <a:pt x="11237895" y="42703"/>
                  </a:lnTo>
                  <a:lnTo>
                    <a:pt x="11244960" y="37940"/>
                  </a:lnTo>
                  <a:lnTo>
                    <a:pt x="11249724" y="30875"/>
                  </a:lnTo>
                  <a:lnTo>
                    <a:pt x="11251472" y="22225"/>
                  </a:lnTo>
                  <a:lnTo>
                    <a:pt x="11249724" y="13574"/>
                  </a:lnTo>
                  <a:lnTo>
                    <a:pt x="11244960" y="6509"/>
                  </a:lnTo>
                  <a:lnTo>
                    <a:pt x="11237895" y="1746"/>
                  </a:lnTo>
                  <a:lnTo>
                    <a:pt x="11229196" y="0"/>
                  </a:lnTo>
                  <a:close/>
                </a:path>
                <a:path w="15521305" h="44450">
                  <a:moveTo>
                    <a:pt x="11318147" y="0"/>
                  </a:moveTo>
                  <a:lnTo>
                    <a:pt x="11309493" y="1746"/>
                  </a:lnTo>
                  <a:lnTo>
                    <a:pt x="11302429" y="6509"/>
                  </a:lnTo>
                  <a:lnTo>
                    <a:pt x="11297667" y="13574"/>
                  </a:lnTo>
                  <a:lnTo>
                    <a:pt x="11295922" y="22225"/>
                  </a:lnTo>
                  <a:lnTo>
                    <a:pt x="11297668" y="30875"/>
                  </a:lnTo>
                  <a:lnTo>
                    <a:pt x="11302434" y="37940"/>
                  </a:lnTo>
                  <a:lnTo>
                    <a:pt x="11309509" y="42703"/>
                  </a:lnTo>
                  <a:lnTo>
                    <a:pt x="11318185" y="44450"/>
                  </a:lnTo>
                  <a:lnTo>
                    <a:pt x="11326839" y="42703"/>
                  </a:lnTo>
                  <a:lnTo>
                    <a:pt x="11333903" y="37940"/>
                  </a:lnTo>
                  <a:lnTo>
                    <a:pt x="11338664" y="30875"/>
                  </a:lnTo>
                  <a:lnTo>
                    <a:pt x="11340410" y="22225"/>
                  </a:lnTo>
                  <a:lnTo>
                    <a:pt x="11338664" y="13574"/>
                  </a:lnTo>
                  <a:lnTo>
                    <a:pt x="11333903" y="6509"/>
                  </a:lnTo>
                  <a:lnTo>
                    <a:pt x="11326839" y="1746"/>
                  </a:lnTo>
                  <a:lnTo>
                    <a:pt x="11318147" y="0"/>
                  </a:lnTo>
                  <a:close/>
                </a:path>
                <a:path w="15521305" h="44450">
                  <a:moveTo>
                    <a:pt x="11407085" y="0"/>
                  </a:moveTo>
                  <a:lnTo>
                    <a:pt x="11398431" y="1746"/>
                  </a:lnTo>
                  <a:lnTo>
                    <a:pt x="11391367" y="6509"/>
                  </a:lnTo>
                  <a:lnTo>
                    <a:pt x="11386606" y="13574"/>
                  </a:lnTo>
                  <a:lnTo>
                    <a:pt x="11384860" y="22225"/>
                  </a:lnTo>
                  <a:lnTo>
                    <a:pt x="11386606" y="30875"/>
                  </a:lnTo>
                  <a:lnTo>
                    <a:pt x="11391372" y="37940"/>
                  </a:lnTo>
                  <a:lnTo>
                    <a:pt x="11398447" y="42703"/>
                  </a:lnTo>
                  <a:lnTo>
                    <a:pt x="11407123" y="44450"/>
                  </a:lnTo>
                  <a:lnTo>
                    <a:pt x="11415777" y="42703"/>
                  </a:lnTo>
                  <a:lnTo>
                    <a:pt x="11422841" y="37940"/>
                  </a:lnTo>
                  <a:lnTo>
                    <a:pt x="11427602" y="30875"/>
                  </a:lnTo>
                  <a:lnTo>
                    <a:pt x="11429348" y="22225"/>
                  </a:lnTo>
                  <a:lnTo>
                    <a:pt x="11427602" y="13574"/>
                  </a:lnTo>
                  <a:lnTo>
                    <a:pt x="11422841" y="6509"/>
                  </a:lnTo>
                  <a:lnTo>
                    <a:pt x="11415777" y="1746"/>
                  </a:lnTo>
                  <a:lnTo>
                    <a:pt x="11407085" y="0"/>
                  </a:lnTo>
                  <a:close/>
                </a:path>
                <a:path w="15521305" h="44450">
                  <a:moveTo>
                    <a:pt x="11496023" y="0"/>
                  </a:moveTo>
                  <a:lnTo>
                    <a:pt x="11487375" y="1746"/>
                  </a:lnTo>
                  <a:lnTo>
                    <a:pt x="11480310" y="6509"/>
                  </a:lnTo>
                  <a:lnTo>
                    <a:pt x="11475545" y="13574"/>
                  </a:lnTo>
                  <a:lnTo>
                    <a:pt x="11473798" y="22225"/>
                  </a:lnTo>
                  <a:lnTo>
                    <a:pt x="11475546" y="30875"/>
                  </a:lnTo>
                  <a:lnTo>
                    <a:pt x="11480316" y="37940"/>
                  </a:lnTo>
                  <a:lnTo>
                    <a:pt x="11487396" y="42703"/>
                  </a:lnTo>
                  <a:lnTo>
                    <a:pt x="11496074" y="44450"/>
                  </a:lnTo>
                  <a:lnTo>
                    <a:pt x="11504722" y="42703"/>
                  </a:lnTo>
                  <a:lnTo>
                    <a:pt x="11511787" y="37940"/>
                  </a:lnTo>
                  <a:lnTo>
                    <a:pt x="11516551" y="30875"/>
                  </a:lnTo>
                  <a:lnTo>
                    <a:pt x="11518299" y="22225"/>
                  </a:lnTo>
                  <a:lnTo>
                    <a:pt x="11516551" y="13574"/>
                  </a:lnTo>
                  <a:lnTo>
                    <a:pt x="11511787" y="6509"/>
                  </a:lnTo>
                  <a:lnTo>
                    <a:pt x="11504722" y="1746"/>
                  </a:lnTo>
                  <a:lnTo>
                    <a:pt x="11496023" y="0"/>
                  </a:lnTo>
                  <a:close/>
                </a:path>
                <a:path w="15521305" h="44450">
                  <a:moveTo>
                    <a:pt x="11584974" y="0"/>
                  </a:moveTo>
                  <a:lnTo>
                    <a:pt x="11576320" y="1746"/>
                  </a:lnTo>
                  <a:lnTo>
                    <a:pt x="11569256" y="6509"/>
                  </a:lnTo>
                  <a:lnTo>
                    <a:pt x="11564494" y="13574"/>
                  </a:lnTo>
                  <a:lnTo>
                    <a:pt x="11562749" y="22225"/>
                  </a:lnTo>
                  <a:lnTo>
                    <a:pt x="11564495" y="30875"/>
                  </a:lnTo>
                  <a:lnTo>
                    <a:pt x="11569261" y="37940"/>
                  </a:lnTo>
                  <a:lnTo>
                    <a:pt x="11576336" y="42703"/>
                  </a:lnTo>
                  <a:lnTo>
                    <a:pt x="11585012" y="44450"/>
                  </a:lnTo>
                  <a:lnTo>
                    <a:pt x="11593666" y="42703"/>
                  </a:lnTo>
                  <a:lnTo>
                    <a:pt x="11600730" y="37940"/>
                  </a:lnTo>
                  <a:lnTo>
                    <a:pt x="11605491" y="30875"/>
                  </a:lnTo>
                  <a:lnTo>
                    <a:pt x="11607237" y="22225"/>
                  </a:lnTo>
                  <a:lnTo>
                    <a:pt x="11605491" y="13574"/>
                  </a:lnTo>
                  <a:lnTo>
                    <a:pt x="11600730" y="6509"/>
                  </a:lnTo>
                  <a:lnTo>
                    <a:pt x="11593666" y="1746"/>
                  </a:lnTo>
                  <a:lnTo>
                    <a:pt x="11584974" y="0"/>
                  </a:lnTo>
                  <a:close/>
                </a:path>
                <a:path w="15521305" h="44450">
                  <a:moveTo>
                    <a:pt x="11673912" y="0"/>
                  </a:moveTo>
                  <a:lnTo>
                    <a:pt x="11665264" y="1746"/>
                  </a:lnTo>
                  <a:lnTo>
                    <a:pt x="11658199" y="6509"/>
                  </a:lnTo>
                  <a:lnTo>
                    <a:pt x="11653434" y="13574"/>
                  </a:lnTo>
                  <a:lnTo>
                    <a:pt x="11651687" y="22225"/>
                  </a:lnTo>
                  <a:lnTo>
                    <a:pt x="11653435" y="30875"/>
                  </a:lnTo>
                  <a:lnTo>
                    <a:pt x="11658205" y="37940"/>
                  </a:lnTo>
                  <a:lnTo>
                    <a:pt x="11665285" y="42703"/>
                  </a:lnTo>
                  <a:lnTo>
                    <a:pt x="11673963" y="44450"/>
                  </a:lnTo>
                  <a:lnTo>
                    <a:pt x="11682611" y="42703"/>
                  </a:lnTo>
                  <a:lnTo>
                    <a:pt x="11689676" y="37940"/>
                  </a:lnTo>
                  <a:lnTo>
                    <a:pt x="11694440" y="30875"/>
                  </a:lnTo>
                  <a:lnTo>
                    <a:pt x="11696188" y="22225"/>
                  </a:lnTo>
                  <a:lnTo>
                    <a:pt x="11694440" y="13574"/>
                  </a:lnTo>
                  <a:lnTo>
                    <a:pt x="11689676" y="6509"/>
                  </a:lnTo>
                  <a:lnTo>
                    <a:pt x="11682611" y="1746"/>
                  </a:lnTo>
                  <a:lnTo>
                    <a:pt x="11673912" y="0"/>
                  </a:lnTo>
                  <a:close/>
                </a:path>
                <a:path w="15521305" h="44450">
                  <a:moveTo>
                    <a:pt x="11762863" y="0"/>
                  </a:moveTo>
                  <a:lnTo>
                    <a:pt x="11754209" y="1746"/>
                  </a:lnTo>
                  <a:lnTo>
                    <a:pt x="11747145" y="6509"/>
                  </a:lnTo>
                  <a:lnTo>
                    <a:pt x="11742383" y="13574"/>
                  </a:lnTo>
                  <a:lnTo>
                    <a:pt x="11740638" y="22225"/>
                  </a:lnTo>
                  <a:lnTo>
                    <a:pt x="11742384" y="30875"/>
                  </a:lnTo>
                  <a:lnTo>
                    <a:pt x="11747150" y="37940"/>
                  </a:lnTo>
                  <a:lnTo>
                    <a:pt x="11754225" y="42703"/>
                  </a:lnTo>
                  <a:lnTo>
                    <a:pt x="11762901" y="44450"/>
                  </a:lnTo>
                  <a:lnTo>
                    <a:pt x="11771554" y="42703"/>
                  </a:lnTo>
                  <a:lnTo>
                    <a:pt x="11778619" y="37940"/>
                  </a:lnTo>
                  <a:lnTo>
                    <a:pt x="11783380" y="30875"/>
                  </a:lnTo>
                  <a:lnTo>
                    <a:pt x="11785126" y="22225"/>
                  </a:lnTo>
                  <a:lnTo>
                    <a:pt x="11783380" y="13574"/>
                  </a:lnTo>
                  <a:lnTo>
                    <a:pt x="11778619" y="6509"/>
                  </a:lnTo>
                  <a:lnTo>
                    <a:pt x="11771554" y="1746"/>
                  </a:lnTo>
                  <a:lnTo>
                    <a:pt x="11762863" y="0"/>
                  </a:lnTo>
                  <a:close/>
                </a:path>
                <a:path w="15521305" h="44450">
                  <a:moveTo>
                    <a:pt x="11851801" y="0"/>
                  </a:moveTo>
                  <a:lnTo>
                    <a:pt x="11843152" y="1746"/>
                  </a:lnTo>
                  <a:lnTo>
                    <a:pt x="11836088" y="6509"/>
                  </a:lnTo>
                  <a:lnTo>
                    <a:pt x="11831323" y="13574"/>
                  </a:lnTo>
                  <a:lnTo>
                    <a:pt x="11829576" y="22225"/>
                  </a:lnTo>
                  <a:lnTo>
                    <a:pt x="11831324" y="30875"/>
                  </a:lnTo>
                  <a:lnTo>
                    <a:pt x="11836094" y="37940"/>
                  </a:lnTo>
                  <a:lnTo>
                    <a:pt x="11843174" y="42703"/>
                  </a:lnTo>
                  <a:lnTo>
                    <a:pt x="11851852" y="44450"/>
                  </a:lnTo>
                  <a:lnTo>
                    <a:pt x="11860500" y="42703"/>
                  </a:lnTo>
                  <a:lnTo>
                    <a:pt x="11867565" y="37940"/>
                  </a:lnTo>
                  <a:lnTo>
                    <a:pt x="11872329" y="30875"/>
                  </a:lnTo>
                  <a:lnTo>
                    <a:pt x="11874077" y="22225"/>
                  </a:lnTo>
                  <a:lnTo>
                    <a:pt x="11872329" y="13574"/>
                  </a:lnTo>
                  <a:lnTo>
                    <a:pt x="11867565" y="6509"/>
                  </a:lnTo>
                  <a:lnTo>
                    <a:pt x="11860500" y="1746"/>
                  </a:lnTo>
                  <a:lnTo>
                    <a:pt x="11851801" y="0"/>
                  </a:lnTo>
                  <a:close/>
                </a:path>
                <a:path w="15521305" h="44450">
                  <a:moveTo>
                    <a:pt x="11940752" y="0"/>
                  </a:moveTo>
                  <a:lnTo>
                    <a:pt x="11932098" y="1746"/>
                  </a:lnTo>
                  <a:lnTo>
                    <a:pt x="11925034" y="6509"/>
                  </a:lnTo>
                  <a:lnTo>
                    <a:pt x="11920272" y="13574"/>
                  </a:lnTo>
                  <a:lnTo>
                    <a:pt x="11918527" y="22225"/>
                  </a:lnTo>
                  <a:lnTo>
                    <a:pt x="11920273" y="30875"/>
                  </a:lnTo>
                  <a:lnTo>
                    <a:pt x="11925039" y="37940"/>
                  </a:lnTo>
                  <a:lnTo>
                    <a:pt x="11932114" y="42703"/>
                  </a:lnTo>
                  <a:lnTo>
                    <a:pt x="11940790" y="44450"/>
                  </a:lnTo>
                  <a:lnTo>
                    <a:pt x="11949443" y="42703"/>
                  </a:lnTo>
                  <a:lnTo>
                    <a:pt x="11956508" y="37940"/>
                  </a:lnTo>
                  <a:lnTo>
                    <a:pt x="11961269" y="30875"/>
                  </a:lnTo>
                  <a:lnTo>
                    <a:pt x="11963015" y="22225"/>
                  </a:lnTo>
                  <a:lnTo>
                    <a:pt x="11961269" y="13574"/>
                  </a:lnTo>
                  <a:lnTo>
                    <a:pt x="11956508" y="6509"/>
                  </a:lnTo>
                  <a:lnTo>
                    <a:pt x="11949443" y="1746"/>
                  </a:lnTo>
                  <a:lnTo>
                    <a:pt x="11940752" y="0"/>
                  </a:lnTo>
                  <a:close/>
                </a:path>
                <a:path w="15521305" h="44450">
                  <a:moveTo>
                    <a:pt x="12029690" y="0"/>
                  </a:moveTo>
                  <a:lnTo>
                    <a:pt x="12021041" y="1746"/>
                  </a:lnTo>
                  <a:lnTo>
                    <a:pt x="12013977" y="6509"/>
                  </a:lnTo>
                  <a:lnTo>
                    <a:pt x="12009212" y="13574"/>
                  </a:lnTo>
                  <a:lnTo>
                    <a:pt x="12007465" y="22225"/>
                  </a:lnTo>
                  <a:lnTo>
                    <a:pt x="12009213" y="30875"/>
                  </a:lnTo>
                  <a:lnTo>
                    <a:pt x="12013983" y="37940"/>
                  </a:lnTo>
                  <a:lnTo>
                    <a:pt x="12021063" y="42703"/>
                  </a:lnTo>
                  <a:lnTo>
                    <a:pt x="12029740" y="44450"/>
                  </a:lnTo>
                  <a:lnTo>
                    <a:pt x="12038389" y="42703"/>
                  </a:lnTo>
                  <a:lnTo>
                    <a:pt x="12045454" y="37940"/>
                  </a:lnTo>
                  <a:lnTo>
                    <a:pt x="12050218" y="30875"/>
                  </a:lnTo>
                  <a:lnTo>
                    <a:pt x="12051965" y="22225"/>
                  </a:lnTo>
                  <a:lnTo>
                    <a:pt x="12050218" y="13574"/>
                  </a:lnTo>
                  <a:lnTo>
                    <a:pt x="12045454" y="6509"/>
                  </a:lnTo>
                  <a:lnTo>
                    <a:pt x="12038389" y="1746"/>
                  </a:lnTo>
                  <a:lnTo>
                    <a:pt x="12029690" y="0"/>
                  </a:lnTo>
                  <a:close/>
                </a:path>
                <a:path w="15521305" h="44450">
                  <a:moveTo>
                    <a:pt x="12118640" y="0"/>
                  </a:moveTo>
                  <a:lnTo>
                    <a:pt x="12109987" y="1746"/>
                  </a:lnTo>
                  <a:lnTo>
                    <a:pt x="12102923" y="6509"/>
                  </a:lnTo>
                  <a:lnTo>
                    <a:pt x="12098161" y="13574"/>
                  </a:lnTo>
                  <a:lnTo>
                    <a:pt x="12096415" y="22225"/>
                  </a:lnTo>
                  <a:lnTo>
                    <a:pt x="12098162" y="30875"/>
                  </a:lnTo>
                  <a:lnTo>
                    <a:pt x="12102927" y="37940"/>
                  </a:lnTo>
                  <a:lnTo>
                    <a:pt x="12110003" y="42703"/>
                  </a:lnTo>
                  <a:lnTo>
                    <a:pt x="12118679" y="44450"/>
                  </a:lnTo>
                  <a:lnTo>
                    <a:pt x="12127332" y="42703"/>
                  </a:lnTo>
                  <a:lnTo>
                    <a:pt x="12134396" y="37940"/>
                  </a:lnTo>
                  <a:lnTo>
                    <a:pt x="12139158" y="30875"/>
                  </a:lnTo>
                  <a:lnTo>
                    <a:pt x="12140904" y="22225"/>
                  </a:lnTo>
                  <a:lnTo>
                    <a:pt x="12139158" y="13574"/>
                  </a:lnTo>
                  <a:lnTo>
                    <a:pt x="12134396" y="6509"/>
                  </a:lnTo>
                  <a:lnTo>
                    <a:pt x="12127332" y="1746"/>
                  </a:lnTo>
                  <a:lnTo>
                    <a:pt x="12118640" y="0"/>
                  </a:lnTo>
                  <a:close/>
                </a:path>
                <a:path w="15521305" h="44450">
                  <a:moveTo>
                    <a:pt x="12207579" y="0"/>
                  </a:moveTo>
                  <a:lnTo>
                    <a:pt x="12198930" y="1746"/>
                  </a:lnTo>
                  <a:lnTo>
                    <a:pt x="12191866" y="6509"/>
                  </a:lnTo>
                  <a:lnTo>
                    <a:pt x="12187101" y="13574"/>
                  </a:lnTo>
                  <a:lnTo>
                    <a:pt x="12185354" y="22225"/>
                  </a:lnTo>
                  <a:lnTo>
                    <a:pt x="12187102" y="30875"/>
                  </a:lnTo>
                  <a:lnTo>
                    <a:pt x="12191872" y="37940"/>
                  </a:lnTo>
                  <a:lnTo>
                    <a:pt x="12198952" y="42703"/>
                  </a:lnTo>
                  <a:lnTo>
                    <a:pt x="12207629" y="44450"/>
                  </a:lnTo>
                  <a:lnTo>
                    <a:pt x="12216278" y="42703"/>
                  </a:lnTo>
                  <a:lnTo>
                    <a:pt x="12223342" y="37940"/>
                  </a:lnTo>
                  <a:lnTo>
                    <a:pt x="12228107" y="30875"/>
                  </a:lnTo>
                  <a:lnTo>
                    <a:pt x="12229854" y="22225"/>
                  </a:lnTo>
                  <a:lnTo>
                    <a:pt x="12228107" y="13574"/>
                  </a:lnTo>
                  <a:lnTo>
                    <a:pt x="12223342" y="6509"/>
                  </a:lnTo>
                  <a:lnTo>
                    <a:pt x="12216278" y="1746"/>
                  </a:lnTo>
                  <a:lnTo>
                    <a:pt x="12207579" y="0"/>
                  </a:lnTo>
                  <a:close/>
                </a:path>
                <a:path w="15521305" h="44450">
                  <a:moveTo>
                    <a:pt x="12296529" y="0"/>
                  </a:moveTo>
                  <a:lnTo>
                    <a:pt x="12287876" y="1746"/>
                  </a:lnTo>
                  <a:lnTo>
                    <a:pt x="12280812" y="6509"/>
                  </a:lnTo>
                  <a:lnTo>
                    <a:pt x="12276050" y="13574"/>
                  </a:lnTo>
                  <a:lnTo>
                    <a:pt x="12274304" y="22225"/>
                  </a:lnTo>
                  <a:lnTo>
                    <a:pt x="12276051" y="30875"/>
                  </a:lnTo>
                  <a:lnTo>
                    <a:pt x="12280816" y="37940"/>
                  </a:lnTo>
                  <a:lnTo>
                    <a:pt x="12287892" y="42703"/>
                  </a:lnTo>
                  <a:lnTo>
                    <a:pt x="12296567" y="44450"/>
                  </a:lnTo>
                  <a:lnTo>
                    <a:pt x="12305221" y="42703"/>
                  </a:lnTo>
                  <a:lnTo>
                    <a:pt x="12312285" y="37940"/>
                  </a:lnTo>
                  <a:lnTo>
                    <a:pt x="12317047" y="30875"/>
                  </a:lnTo>
                  <a:lnTo>
                    <a:pt x="12318792" y="22225"/>
                  </a:lnTo>
                  <a:lnTo>
                    <a:pt x="12317047" y="13574"/>
                  </a:lnTo>
                  <a:lnTo>
                    <a:pt x="12312285" y="6509"/>
                  </a:lnTo>
                  <a:lnTo>
                    <a:pt x="12305221" y="1746"/>
                  </a:lnTo>
                  <a:lnTo>
                    <a:pt x="12296529" y="0"/>
                  </a:lnTo>
                  <a:close/>
                </a:path>
                <a:path w="15521305" h="44450">
                  <a:moveTo>
                    <a:pt x="12385467" y="0"/>
                  </a:moveTo>
                  <a:lnTo>
                    <a:pt x="12376819" y="1746"/>
                  </a:lnTo>
                  <a:lnTo>
                    <a:pt x="12369754" y="6509"/>
                  </a:lnTo>
                  <a:lnTo>
                    <a:pt x="12364990" y="13574"/>
                  </a:lnTo>
                  <a:lnTo>
                    <a:pt x="12363242" y="22225"/>
                  </a:lnTo>
                  <a:lnTo>
                    <a:pt x="12364991" y="30875"/>
                  </a:lnTo>
                  <a:lnTo>
                    <a:pt x="12369761" y="37940"/>
                  </a:lnTo>
                  <a:lnTo>
                    <a:pt x="12376841" y="42703"/>
                  </a:lnTo>
                  <a:lnTo>
                    <a:pt x="12385518" y="44450"/>
                  </a:lnTo>
                  <a:lnTo>
                    <a:pt x="12394167" y="42703"/>
                  </a:lnTo>
                  <a:lnTo>
                    <a:pt x="12401231" y="37940"/>
                  </a:lnTo>
                  <a:lnTo>
                    <a:pt x="12405996" y="30875"/>
                  </a:lnTo>
                  <a:lnTo>
                    <a:pt x="12407743" y="22225"/>
                  </a:lnTo>
                  <a:lnTo>
                    <a:pt x="12405996" y="13574"/>
                  </a:lnTo>
                  <a:lnTo>
                    <a:pt x="12401231" y="6509"/>
                  </a:lnTo>
                  <a:lnTo>
                    <a:pt x="12394167" y="1746"/>
                  </a:lnTo>
                  <a:lnTo>
                    <a:pt x="12385467" y="0"/>
                  </a:lnTo>
                  <a:close/>
                </a:path>
                <a:path w="15521305" h="44450">
                  <a:moveTo>
                    <a:pt x="12474418" y="0"/>
                  </a:moveTo>
                  <a:lnTo>
                    <a:pt x="12465765" y="1746"/>
                  </a:lnTo>
                  <a:lnTo>
                    <a:pt x="12458700" y="6509"/>
                  </a:lnTo>
                  <a:lnTo>
                    <a:pt x="12453939" y="13574"/>
                  </a:lnTo>
                  <a:lnTo>
                    <a:pt x="12452193" y="22225"/>
                  </a:lnTo>
                  <a:lnTo>
                    <a:pt x="12453940" y="30875"/>
                  </a:lnTo>
                  <a:lnTo>
                    <a:pt x="12458705" y="37940"/>
                  </a:lnTo>
                  <a:lnTo>
                    <a:pt x="12465781" y="42703"/>
                  </a:lnTo>
                  <a:lnTo>
                    <a:pt x="12474456" y="44450"/>
                  </a:lnTo>
                  <a:lnTo>
                    <a:pt x="12483110" y="42703"/>
                  </a:lnTo>
                  <a:lnTo>
                    <a:pt x="12490174" y="37940"/>
                  </a:lnTo>
                  <a:lnTo>
                    <a:pt x="12494936" y="30875"/>
                  </a:lnTo>
                  <a:lnTo>
                    <a:pt x="12496681" y="22225"/>
                  </a:lnTo>
                  <a:lnTo>
                    <a:pt x="12494936" y="13574"/>
                  </a:lnTo>
                  <a:lnTo>
                    <a:pt x="12490174" y="6509"/>
                  </a:lnTo>
                  <a:lnTo>
                    <a:pt x="12483110" y="1746"/>
                  </a:lnTo>
                  <a:lnTo>
                    <a:pt x="12474418" y="0"/>
                  </a:lnTo>
                  <a:close/>
                </a:path>
                <a:path w="15521305" h="44450">
                  <a:moveTo>
                    <a:pt x="12563356" y="0"/>
                  </a:moveTo>
                  <a:lnTo>
                    <a:pt x="12554703" y="1746"/>
                  </a:lnTo>
                  <a:lnTo>
                    <a:pt x="12547639" y="6509"/>
                  </a:lnTo>
                  <a:lnTo>
                    <a:pt x="12542877" y="13574"/>
                  </a:lnTo>
                  <a:lnTo>
                    <a:pt x="12541131" y="22225"/>
                  </a:lnTo>
                  <a:lnTo>
                    <a:pt x="12542878" y="30875"/>
                  </a:lnTo>
                  <a:lnTo>
                    <a:pt x="12547643" y="37940"/>
                  </a:lnTo>
                  <a:lnTo>
                    <a:pt x="12554719" y="42703"/>
                  </a:lnTo>
                  <a:lnTo>
                    <a:pt x="12563394" y="44450"/>
                  </a:lnTo>
                  <a:lnTo>
                    <a:pt x="12572048" y="42703"/>
                  </a:lnTo>
                  <a:lnTo>
                    <a:pt x="12579112" y="37940"/>
                  </a:lnTo>
                  <a:lnTo>
                    <a:pt x="12583874" y="30875"/>
                  </a:lnTo>
                  <a:lnTo>
                    <a:pt x="12585619" y="22225"/>
                  </a:lnTo>
                  <a:lnTo>
                    <a:pt x="12583874" y="13574"/>
                  </a:lnTo>
                  <a:lnTo>
                    <a:pt x="12579112" y="6509"/>
                  </a:lnTo>
                  <a:lnTo>
                    <a:pt x="12572048" y="1746"/>
                  </a:lnTo>
                  <a:lnTo>
                    <a:pt x="12563356" y="0"/>
                  </a:lnTo>
                  <a:close/>
                </a:path>
                <a:path w="15521305" h="44450">
                  <a:moveTo>
                    <a:pt x="12652294" y="0"/>
                  </a:moveTo>
                  <a:lnTo>
                    <a:pt x="12643646" y="1746"/>
                  </a:lnTo>
                  <a:lnTo>
                    <a:pt x="12636581" y="6509"/>
                  </a:lnTo>
                  <a:lnTo>
                    <a:pt x="12631817" y="13574"/>
                  </a:lnTo>
                  <a:lnTo>
                    <a:pt x="12630069" y="22225"/>
                  </a:lnTo>
                  <a:lnTo>
                    <a:pt x="12631818" y="30875"/>
                  </a:lnTo>
                  <a:lnTo>
                    <a:pt x="12636588" y="37940"/>
                  </a:lnTo>
                  <a:lnTo>
                    <a:pt x="12643668" y="42703"/>
                  </a:lnTo>
                  <a:lnTo>
                    <a:pt x="12652345" y="44450"/>
                  </a:lnTo>
                  <a:lnTo>
                    <a:pt x="12660994" y="42703"/>
                  </a:lnTo>
                  <a:lnTo>
                    <a:pt x="12668058" y="37940"/>
                  </a:lnTo>
                  <a:lnTo>
                    <a:pt x="12672823" y="30875"/>
                  </a:lnTo>
                  <a:lnTo>
                    <a:pt x="12674570" y="22225"/>
                  </a:lnTo>
                  <a:lnTo>
                    <a:pt x="12672823" y="13574"/>
                  </a:lnTo>
                  <a:lnTo>
                    <a:pt x="12668058" y="6509"/>
                  </a:lnTo>
                  <a:lnTo>
                    <a:pt x="12660994" y="1746"/>
                  </a:lnTo>
                  <a:lnTo>
                    <a:pt x="12652294" y="0"/>
                  </a:lnTo>
                  <a:close/>
                </a:path>
                <a:path w="15521305" h="44450">
                  <a:moveTo>
                    <a:pt x="12741245" y="0"/>
                  </a:moveTo>
                  <a:lnTo>
                    <a:pt x="12732592" y="1746"/>
                  </a:lnTo>
                  <a:lnTo>
                    <a:pt x="12725527" y="6509"/>
                  </a:lnTo>
                  <a:lnTo>
                    <a:pt x="12720766" y="13574"/>
                  </a:lnTo>
                  <a:lnTo>
                    <a:pt x="12719020" y="22225"/>
                  </a:lnTo>
                  <a:lnTo>
                    <a:pt x="12720767" y="30875"/>
                  </a:lnTo>
                  <a:lnTo>
                    <a:pt x="12725532" y="37940"/>
                  </a:lnTo>
                  <a:lnTo>
                    <a:pt x="12732608" y="42703"/>
                  </a:lnTo>
                  <a:lnTo>
                    <a:pt x="12741283" y="44450"/>
                  </a:lnTo>
                  <a:lnTo>
                    <a:pt x="12749937" y="42703"/>
                  </a:lnTo>
                  <a:lnTo>
                    <a:pt x="12757001" y="37940"/>
                  </a:lnTo>
                  <a:lnTo>
                    <a:pt x="12761763" y="30875"/>
                  </a:lnTo>
                  <a:lnTo>
                    <a:pt x="12763508" y="22225"/>
                  </a:lnTo>
                  <a:lnTo>
                    <a:pt x="12761763" y="13574"/>
                  </a:lnTo>
                  <a:lnTo>
                    <a:pt x="12757001" y="6509"/>
                  </a:lnTo>
                  <a:lnTo>
                    <a:pt x="12749937" y="1746"/>
                  </a:lnTo>
                  <a:lnTo>
                    <a:pt x="12741245" y="0"/>
                  </a:lnTo>
                  <a:close/>
                </a:path>
                <a:path w="15521305" h="44450">
                  <a:moveTo>
                    <a:pt x="12830183" y="0"/>
                  </a:moveTo>
                  <a:lnTo>
                    <a:pt x="12821535" y="1746"/>
                  </a:lnTo>
                  <a:lnTo>
                    <a:pt x="12814470" y="6509"/>
                  </a:lnTo>
                  <a:lnTo>
                    <a:pt x="12809706" y="13574"/>
                  </a:lnTo>
                  <a:lnTo>
                    <a:pt x="12807958" y="22225"/>
                  </a:lnTo>
                  <a:lnTo>
                    <a:pt x="12809707" y="30875"/>
                  </a:lnTo>
                  <a:lnTo>
                    <a:pt x="12814477" y="37940"/>
                  </a:lnTo>
                  <a:lnTo>
                    <a:pt x="12821557" y="42703"/>
                  </a:lnTo>
                  <a:lnTo>
                    <a:pt x="12830234" y="44450"/>
                  </a:lnTo>
                  <a:lnTo>
                    <a:pt x="12838882" y="42703"/>
                  </a:lnTo>
                  <a:lnTo>
                    <a:pt x="12845947" y="37940"/>
                  </a:lnTo>
                  <a:lnTo>
                    <a:pt x="12850712" y="30875"/>
                  </a:lnTo>
                  <a:lnTo>
                    <a:pt x="12852459" y="22225"/>
                  </a:lnTo>
                  <a:lnTo>
                    <a:pt x="12850712" y="13574"/>
                  </a:lnTo>
                  <a:lnTo>
                    <a:pt x="12845947" y="6509"/>
                  </a:lnTo>
                  <a:lnTo>
                    <a:pt x="12838882" y="1746"/>
                  </a:lnTo>
                  <a:lnTo>
                    <a:pt x="12830183" y="0"/>
                  </a:lnTo>
                  <a:close/>
                </a:path>
                <a:path w="15521305" h="44450">
                  <a:moveTo>
                    <a:pt x="12919134" y="0"/>
                  </a:moveTo>
                  <a:lnTo>
                    <a:pt x="12910481" y="1746"/>
                  </a:lnTo>
                  <a:lnTo>
                    <a:pt x="12903416" y="6509"/>
                  </a:lnTo>
                  <a:lnTo>
                    <a:pt x="12898655" y="13574"/>
                  </a:lnTo>
                  <a:lnTo>
                    <a:pt x="12896909" y="22225"/>
                  </a:lnTo>
                  <a:lnTo>
                    <a:pt x="12898655" y="30875"/>
                  </a:lnTo>
                  <a:lnTo>
                    <a:pt x="12903421" y="37940"/>
                  </a:lnTo>
                  <a:lnTo>
                    <a:pt x="12910497" y="42703"/>
                  </a:lnTo>
                  <a:lnTo>
                    <a:pt x="12919172" y="44450"/>
                  </a:lnTo>
                  <a:lnTo>
                    <a:pt x="12927826" y="42703"/>
                  </a:lnTo>
                  <a:lnTo>
                    <a:pt x="12934890" y="37940"/>
                  </a:lnTo>
                  <a:lnTo>
                    <a:pt x="12939652" y="30875"/>
                  </a:lnTo>
                  <a:lnTo>
                    <a:pt x="12941397" y="22225"/>
                  </a:lnTo>
                  <a:lnTo>
                    <a:pt x="12939652" y="13574"/>
                  </a:lnTo>
                  <a:lnTo>
                    <a:pt x="12934890" y="6509"/>
                  </a:lnTo>
                  <a:lnTo>
                    <a:pt x="12927826" y="1746"/>
                  </a:lnTo>
                  <a:lnTo>
                    <a:pt x="12919134" y="0"/>
                  </a:lnTo>
                  <a:close/>
                </a:path>
                <a:path w="15521305" h="44450">
                  <a:moveTo>
                    <a:pt x="13008072" y="0"/>
                  </a:moveTo>
                  <a:lnTo>
                    <a:pt x="12999424" y="1746"/>
                  </a:lnTo>
                  <a:lnTo>
                    <a:pt x="12992359" y="6509"/>
                  </a:lnTo>
                  <a:lnTo>
                    <a:pt x="12987595" y="13574"/>
                  </a:lnTo>
                  <a:lnTo>
                    <a:pt x="12985847" y="22225"/>
                  </a:lnTo>
                  <a:lnTo>
                    <a:pt x="12987596" y="30875"/>
                  </a:lnTo>
                  <a:lnTo>
                    <a:pt x="12992366" y="37940"/>
                  </a:lnTo>
                  <a:lnTo>
                    <a:pt x="12999445" y="42703"/>
                  </a:lnTo>
                  <a:lnTo>
                    <a:pt x="13008123" y="44450"/>
                  </a:lnTo>
                  <a:lnTo>
                    <a:pt x="13016771" y="42703"/>
                  </a:lnTo>
                  <a:lnTo>
                    <a:pt x="13023836" y="37940"/>
                  </a:lnTo>
                  <a:lnTo>
                    <a:pt x="13028601" y="30875"/>
                  </a:lnTo>
                  <a:lnTo>
                    <a:pt x="13030348" y="22225"/>
                  </a:lnTo>
                  <a:lnTo>
                    <a:pt x="13028601" y="13574"/>
                  </a:lnTo>
                  <a:lnTo>
                    <a:pt x="13023836" y="6509"/>
                  </a:lnTo>
                  <a:lnTo>
                    <a:pt x="13016771" y="1746"/>
                  </a:lnTo>
                  <a:lnTo>
                    <a:pt x="13008072" y="0"/>
                  </a:lnTo>
                  <a:close/>
                </a:path>
                <a:path w="15521305" h="44450">
                  <a:moveTo>
                    <a:pt x="13097023" y="0"/>
                  </a:moveTo>
                  <a:lnTo>
                    <a:pt x="13088369" y="1746"/>
                  </a:lnTo>
                  <a:lnTo>
                    <a:pt x="13081305" y="6509"/>
                  </a:lnTo>
                  <a:lnTo>
                    <a:pt x="13076544" y="13574"/>
                  </a:lnTo>
                  <a:lnTo>
                    <a:pt x="13074798" y="22225"/>
                  </a:lnTo>
                  <a:lnTo>
                    <a:pt x="13076544" y="30875"/>
                  </a:lnTo>
                  <a:lnTo>
                    <a:pt x="13081310" y="37940"/>
                  </a:lnTo>
                  <a:lnTo>
                    <a:pt x="13088386" y="42703"/>
                  </a:lnTo>
                  <a:lnTo>
                    <a:pt x="13097061" y="44450"/>
                  </a:lnTo>
                  <a:lnTo>
                    <a:pt x="13105715" y="42703"/>
                  </a:lnTo>
                  <a:lnTo>
                    <a:pt x="13112779" y="37940"/>
                  </a:lnTo>
                  <a:lnTo>
                    <a:pt x="13117541" y="30875"/>
                  </a:lnTo>
                  <a:lnTo>
                    <a:pt x="13119286" y="22225"/>
                  </a:lnTo>
                  <a:lnTo>
                    <a:pt x="13117541" y="13574"/>
                  </a:lnTo>
                  <a:lnTo>
                    <a:pt x="13112779" y="6509"/>
                  </a:lnTo>
                  <a:lnTo>
                    <a:pt x="13105715" y="1746"/>
                  </a:lnTo>
                  <a:lnTo>
                    <a:pt x="13097023" y="0"/>
                  </a:lnTo>
                  <a:close/>
                </a:path>
                <a:path w="15521305" h="44450">
                  <a:moveTo>
                    <a:pt x="13185961" y="0"/>
                  </a:moveTo>
                  <a:lnTo>
                    <a:pt x="13177313" y="1746"/>
                  </a:lnTo>
                  <a:lnTo>
                    <a:pt x="13170248" y="6509"/>
                  </a:lnTo>
                  <a:lnTo>
                    <a:pt x="13165484" y="13574"/>
                  </a:lnTo>
                  <a:lnTo>
                    <a:pt x="13163736" y="22225"/>
                  </a:lnTo>
                  <a:lnTo>
                    <a:pt x="13165484" y="30875"/>
                  </a:lnTo>
                  <a:lnTo>
                    <a:pt x="13170254" y="37940"/>
                  </a:lnTo>
                  <a:lnTo>
                    <a:pt x="13177334" y="42703"/>
                  </a:lnTo>
                  <a:lnTo>
                    <a:pt x="13186012" y="44450"/>
                  </a:lnTo>
                  <a:lnTo>
                    <a:pt x="13194660" y="42703"/>
                  </a:lnTo>
                  <a:lnTo>
                    <a:pt x="13201725" y="37940"/>
                  </a:lnTo>
                  <a:lnTo>
                    <a:pt x="13206490" y="30875"/>
                  </a:lnTo>
                  <a:lnTo>
                    <a:pt x="13208237" y="22225"/>
                  </a:lnTo>
                  <a:lnTo>
                    <a:pt x="13206490" y="13574"/>
                  </a:lnTo>
                  <a:lnTo>
                    <a:pt x="13201725" y="6509"/>
                  </a:lnTo>
                  <a:lnTo>
                    <a:pt x="13194660" y="1746"/>
                  </a:lnTo>
                  <a:lnTo>
                    <a:pt x="13185961" y="0"/>
                  </a:lnTo>
                  <a:close/>
                </a:path>
                <a:path w="15521305" h="44450">
                  <a:moveTo>
                    <a:pt x="13274912" y="0"/>
                  </a:moveTo>
                  <a:lnTo>
                    <a:pt x="13266258" y="1746"/>
                  </a:lnTo>
                  <a:lnTo>
                    <a:pt x="13259194" y="6509"/>
                  </a:lnTo>
                  <a:lnTo>
                    <a:pt x="13254433" y="13574"/>
                  </a:lnTo>
                  <a:lnTo>
                    <a:pt x="13252687" y="22225"/>
                  </a:lnTo>
                  <a:lnTo>
                    <a:pt x="13254433" y="30875"/>
                  </a:lnTo>
                  <a:lnTo>
                    <a:pt x="13259199" y="37940"/>
                  </a:lnTo>
                  <a:lnTo>
                    <a:pt x="13266274" y="42703"/>
                  </a:lnTo>
                  <a:lnTo>
                    <a:pt x="13274950" y="44450"/>
                  </a:lnTo>
                  <a:lnTo>
                    <a:pt x="13283604" y="42703"/>
                  </a:lnTo>
                  <a:lnTo>
                    <a:pt x="13290668" y="37940"/>
                  </a:lnTo>
                  <a:lnTo>
                    <a:pt x="13295429" y="30875"/>
                  </a:lnTo>
                  <a:lnTo>
                    <a:pt x="13297175" y="22225"/>
                  </a:lnTo>
                  <a:lnTo>
                    <a:pt x="13295429" y="13574"/>
                  </a:lnTo>
                  <a:lnTo>
                    <a:pt x="13290668" y="6509"/>
                  </a:lnTo>
                  <a:lnTo>
                    <a:pt x="13283604" y="1746"/>
                  </a:lnTo>
                  <a:lnTo>
                    <a:pt x="13274912" y="0"/>
                  </a:lnTo>
                  <a:close/>
                </a:path>
                <a:path w="15521305" h="44450">
                  <a:moveTo>
                    <a:pt x="13363850" y="0"/>
                  </a:moveTo>
                  <a:lnTo>
                    <a:pt x="13355202" y="1746"/>
                  </a:lnTo>
                  <a:lnTo>
                    <a:pt x="13348137" y="6509"/>
                  </a:lnTo>
                  <a:lnTo>
                    <a:pt x="13343373" y="13574"/>
                  </a:lnTo>
                  <a:lnTo>
                    <a:pt x="13341625" y="22225"/>
                  </a:lnTo>
                  <a:lnTo>
                    <a:pt x="13343373" y="30875"/>
                  </a:lnTo>
                  <a:lnTo>
                    <a:pt x="13348143" y="37940"/>
                  </a:lnTo>
                  <a:lnTo>
                    <a:pt x="13355223" y="42703"/>
                  </a:lnTo>
                  <a:lnTo>
                    <a:pt x="13363901" y="44450"/>
                  </a:lnTo>
                  <a:lnTo>
                    <a:pt x="13372549" y="42703"/>
                  </a:lnTo>
                  <a:lnTo>
                    <a:pt x="13379614" y="37940"/>
                  </a:lnTo>
                  <a:lnTo>
                    <a:pt x="13384378" y="30875"/>
                  </a:lnTo>
                  <a:lnTo>
                    <a:pt x="13386126" y="22225"/>
                  </a:lnTo>
                  <a:lnTo>
                    <a:pt x="13384378" y="13574"/>
                  </a:lnTo>
                  <a:lnTo>
                    <a:pt x="13379614" y="6509"/>
                  </a:lnTo>
                  <a:lnTo>
                    <a:pt x="13372549" y="1746"/>
                  </a:lnTo>
                  <a:lnTo>
                    <a:pt x="13363850" y="0"/>
                  </a:lnTo>
                  <a:close/>
                </a:path>
                <a:path w="15521305" h="44450">
                  <a:moveTo>
                    <a:pt x="13452801" y="0"/>
                  </a:moveTo>
                  <a:lnTo>
                    <a:pt x="13444147" y="1746"/>
                  </a:lnTo>
                  <a:lnTo>
                    <a:pt x="13437083" y="6509"/>
                  </a:lnTo>
                  <a:lnTo>
                    <a:pt x="13432322" y="13574"/>
                  </a:lnTo>
                  <a:lnTo>
                    <a:pt x="13430576" y="22225"/>
                  </a:lnTo>
                  <a:lnTo>
                    <a:pt x="13432322" y="30875"/>
                  </a:lnTo>
                  <a:lnTo>
                    <a:pt x="13437088" y="37940"/>
                  </a:lnTo>
                  <a:lnTo>
                    <a:pt x="13444163" y="42703"/>
                  </a:lnTo>
                  <a:lnTo>
                    <a:pt x="13452839" y="44450"/>
                  </a:lnTo>
                  <a:lnTo>
                    <a:pt x="13461493" y="42703"/>
                  </a:lnTo>
                  <a:lnTo>
                    <a:pt x="13468557" y="37940"/>
                  </a:lnTo>
                  <a:lnTo>
                    <a:pt x="13473318" y="30875"/>
                  </a:lnTo>
                  <a:lnTo>
                    <a:pt x="13475064" y="22225"/>
                  </a:lnTo>
                  <a:lnTo>
                    <a:pt x="13473318" y="13574"/>
                  </a:lnTo>
                  <a:lnTo>
                    <a:pt x="13468557" y="6509"/>
                  </a:lnTo>
                  <a:lnTo>
                    <a:pt x="13461493" y="1746"/>
                  </a:lnTo>
                  <a:lnTo>
                    <a:pt x="13452801" y="0"/>
                  </a:lnTo>
                  <a:close/>
                </a:path>
                <a:path w="15521305" h="44450">
                  <a:moveTo>
                    <a:pt x="13541739" y="0"/>
                  </a:moveTo>
                  <a:lnTo>
                    <a:pt x="13533091" y="1746"/>
                  </a:lnTo>
                  <a:lnTo>
                    <a:pt x="13526026" y="6509"/>
                  </a:lnTo>
                  <a:lnTo>
                    <a:pt x="13521261" y="13574"/>
                  </a:lnTo>
                  <a:lnTo>
                    <a:pt x="13519514" y="22225"/>
                  </a:lnTo>
                  <a:lnTo>
                    <a:pt x="13521262" y="30875"/>
                  </a:lnTo>
                  <a:lnTo>
                    <a:pt x="13526032" y="37940"/>
                  </a:lnTo>
                  <a:lnTo>
                    <a:pt x="13533112" y="42703"/>
                  </a:lnTo>
                  <a:lnTo>
                    <a:pt x="13541790" y="44450"/>
                  </a:lnTo>
                  <a:lnTo>
                    <a:pt x="13550438" y="42703"/>
                  </a:lnTo>
                  <a:lnTo>
                    <a:pt x="13557503" y="37940"/>
                  </a:lnTo>
                  <a:lnTo>
                    <a:pt x="13562267" y="30875"/>
                  </a:lnTo>
                  <a:lnTo>
                    <a:pt x="13564015" y="22225"/>
                  </a:lnTo>
                  <a:lnTo>
                    <a:pt x="13562267" y="13574"/>
                  </a:lnTo>
                  <a:lnTo>
                    <a:pt x="13557503" y="6509"/>
                  </a:lnTo>
                  <a:lnTo>
                    <a:pt x="13550438" y="1746"/>
                  </a:lnTo>
                  <a:lnTo>
                    <a:pt x="13541739" y="0"/>
                  </a:lnTo>
                  <a:close/>
                </a:path>
                <a:path w="15521305" h="44450">
                  <a:moveTo>
                    <a:pt x="13630690" y="0"/>
                  </a:moveTo>
                  <a:lnTo>
                    <a:pt x="13622036" y="1746"/>
                  </a:lnTo>
                  <a:lnTo>
                    <a:pt x="13614972" y="6509"/>
                  </a:lnTo>
                  <a:lnTo>
                    <a:pt x="13610210" y="13574"/>
                  </a:lnTo>
                  <a:lnTo>
                    <a:pt x="13608465" y="22225"/>
                  </a:lnTo>
                  <a:lnTo>
                    <a:pt x="13610211" y="30875"/>
                  </a:lnTo>
                  <a:lnTo>
                    <a:pt x="13614977" y="37940"/>
                  </a:lnTo>
                  <a:lnTo>
                    <a:pt x="13622052" y="42703"/>
                  </a:lnTo>
                  <a:lnTo>
                    <a:pt x="13630728" y="44450"/>
                  </a:lnTo>
                  <a:lnTo>
                    <a:pt x="13639382" y="42703"/>
                  </a:lnTo>
                  <a:lnTo>
                    <a:pt x="13646446" y="37940"/>
                  </a:lnTo>
                  <a:lnTo>
                    <a:pt x="13651207" y="30875"/>
                  </a:lnTo>
                  <a:lnTo>
                    <a:pt x="13652953" y="22225"/>
                  </a:lnTo>
                  <a:lnTo>
                    <a:pt x="13651207" y="13574"/>
                  </a:lnTo>
                  <a:lnTo>
                    <a:pt x="13646446" y="6509"/>
                  </a:lnTo>
                  <a:lnTo>
                    <a:pt x="13639382" y="1746"/>
                  </a:lnTo>
                  <a:lnTo>
                    <a:pt x="13630690" y="0"/>
                  </a:lnTo>
                  <a:close/>
                </a:path>
                <a:path w="15521305" h="44450">
                  <a:moveTo>
                    <a:pt x="13719628" y="0"/>
                  </a:moveTo>
                  <a:lnTo>
                    <a:pt x="13710980" y="1746"/>
                  </a:lnTo>
                  <a:lnTo>
                    <a:pt x="13703915" y="6509"/>
                  </a:lnTo>
                  <a:lnTo>
                    <a:pt x="13699150" y="13574"/>
                  </a:lnTo>
                  <a:lnTo>
                    <a:pt x="13697403" y="22225"/>
                  </a:lnTo>
                  <a:lnTo>
                    <a:pt x="13699151" y="30875"/>
                  </a:lnTo>
                  <a:lnTo>
                    <a:pt x="13703921" y="37940"/>
                  </a:lnTo>
                  <a:lnTo>
                    <a:pt x="13711001" y="42703"/>
                  </a:lnTo>
                  <a:lnTo>
                    <a:pt x="13719679" y="44450"/>
                  </a:lnTo>
                  <a:lnTo>
                    <a:pt x="13728327" y="42703"/>
                  </a:lnTo>
                  <a:lnTo>
                    <a:pt x="13735392" y="37940"/>
                  </a:lnTo>
                  <a:lnTo>
                    <a:pt x="13740156" y="30875"/>
                  </a:lnTo>
                  <a:lnTo>
                    <a:pt x="13741904" y="22225"/>
                  </a:lnTo>
                  <a:lnTo>
                    <a:pt x="13740156" y="13574"/>
                  </a:lnTo>
                  <a:lnTo>
                    <a:pt x="13735392" y="6509"/>
                  </a:lnTo>
                  <a:lnTo>
                    <a:pt x="13728327" y="1746"/>
                  </a:lnTo>
                  <a:lnTo>
                    <a:pt x="13719628" y="0"/>
                  </a:lnTo>
                  <a:close/>
                </a:path>
                <a:path w="15521305" h="44450">
                  <a:moveTo>
                    <a:pt x="13808579" y="0"/>
                  </a:moveTo>
                  <a:lnTo>
                    <a:pt x="13799925" y="1746"/>
                  </a:lnTo>
                  <a:lnTo>
                    <a:pt x="13792861" y="6509"/>
                  </a:lnTo>
                  <a:lnTo>
                    <a:pt x="13788099" y="13574"/>
                  </a:lnTo>
                  <a:lnTo>
                    <a:pt x="13786354" y="22225"/>
                  </a:lnTo>
                  <a:lnTo>
                    <a:pt x="13788100" y="30875"/>
                  </a:lnTo>
                  <a:lnTo>
                    <a:pt x="13792866" y="37940"/>
                  </a:lnTo>
                  <a:lnTo>
                    <a:pt x="13799941" y="42703"/>
                  </a:lnTo>
                  <a:lnTo>
                    <a:pt x="13808617" y="44450"/>
                  </a:lnTo>
                  <a:lnTo>
                    <a:pt x="13817270" y="42703"/>
                  </a:lnTo>
                  <a:lnTo>
                    <a:pt x="13824335" y="37940"/>
                  </a:lnTo>
                  <a:lnTo>
                    <a:pt x="13829096" y="30875"/>
                  </a:lnTo>
                  <a:lnTo>
                    <a:pt x="13830842" y="22225"/>
                  </a:lnTo>
                  <a:lnTo>
                    <a:pt x="13829096" y="13574"/>
                  </a:lnTo>
                  <a:lnTo>
                    <a:pt x="13824335" y="6509"/>
                  </a:lnTo>
                  <a:lnTo>
                    <a:pt x="13817270" y="1746"/>
                  </a:lnTo>
                  <a:lnTo>
                    <a:pt x="13808579" y="0"/>
                  </a:lnTo>
                  <a:close/>
                </a:path>
                <a:path w="15521305" h="44450">
                  <a:moveTo>
                    <a:pt x="13897517" y="0"/>
                  </a:moveTo>
                  <a:lnTo>
                    <a:pt x="13888863" y="1746"/>
                  </a:lnTo>
                  <a:lnTo>
                    <a:pt x="13881799" y="6509"/>
                  </a:lnTo>
                  <a:lnTo>
                    <a:pt x="13877037" y="13574"/>
                  </a:lnTo>
                  <a:lnTo>
                    <a:pt x="13875292" y="22225"/>
                  </a:lnTo>
                  <a:lnTo>
                    <a:pt x="13877038" y="30875"/>
                  </a:lnTo>
                  <a:lnTo>
                    <a:pt x="13881804" y="37940"/>
                  </a:lnTo>
                  <a:lnTo>
                    <a:pt x="13888879" y="42703"/>
                  </a:lnTo>
                  <a:lnTo>
                    <a:pt x="13897555" y="44450"/>
                  </a:lnTo>
                  <a:lnTo>
                    <a:pt x="13906209" y="42703"/>
                  </a:lnTo>
                  <a:lnTo>
                    <a:pt x="13913273" y="37940"/>
                  </a:lnTo>
                  <a:lnTo>
                    <a:pt x="13918034" y="30875"/>
                  </a:lnTo>
                  <a:lnTo>
                    <a:pt x="13919780" y="22225"/>
                  </a:lnTo>
                  <a:lnTo>
                    <a:pt x="13918034" y="13574"/>
                  </a:lnTo>
                  <a:lnTo>
                    <a:pt x="13913273" y="6509"/>
                  </a:lnTo>
                  <a:lnTo>
                    <a:pt x="13906209" y="1746"/>
                  </a:lnTo>
                  <a:lnTo>
                    <a:pt x="13897517" y="0"/>
                  </a:lnTo>
                  <a:close/>
                </a:path>
                <a:path w="15521305" h="44450">
                  <a:moveTo>
                    <a:pt x="13986468" y="0"/>
                  </a:moveTo>
                  <a:lnTo>
                    <a:pt x="13977814" y="1746"/>
                  </a:lnTo>
                  <a:lnTo>
                    <a:pt x="13970750" y="6509"/>
                  </a:lnTo>
                  <a:lnTo>
                    <a:pt x="13965988" y="13574"/>
                  </a:lnTo>
                  <a:lnTo>
                    <a:pt x="13964243" y="22225"/>
                  </a:lnTo>
                  <a:lnTo>
                    <a:pt x="13965989" y="30875"/>
                  </a:lnTo>
                  <a:lnTo>
                    <a:pt x="13970755" y="37940"/>
                  </a:lnTo>
                  <a:lnTo>
                    <a:pt x="13977830" y="42703"/>
                  </a:lnTo>
                  <a:lnTo>
                    <a:pt x="13986506" y="44450"/>
                  </a:lnTo>
                  <a:lnTo>
                    <a:pt x="13995159" y="42703"/>
                  </a:lnTo>
                  <a:lnTo>
                    <a:pt x="14002224" y="37940"/>
                  </a:lnTo>
                  <a:lnTo>
                    <a:pt x="14006985" y="30875"/>
                  </a:lnTo>
                  <a:lnTo>
                    <a:pt x="14008731" y="22225"/>
                  </a:lnTo>
                  <a:lnTo>
                    <a:pt x="14006985" y="13574"/>
                  </a:lnTo>
                  <a:lnTo>
                    <a:pt x="14002224" y="6509"/>
                  </a:lnTo>
                  <a:lnTo>
                    <a:pt x="13995159" y="1746"/>
                  </a:lnTo>
                  <a:lnTo>
                    <a:pt x="13986468" y="0"/>
                  </a:lnTo>
                  <a:close/>
                </a:path>
                <a:path w="15521305" h="44450">
                  <a:moveTo>
                    <a:pt x="14075406" y="0"/>
                  </a:moveTo>
                  <a:lnTo>
                    <a:pt x="14066757" y="1746"/>
                  </a:lnTo>
                  <a:lnTo>
                    <a:pt x="14059693" y="6509"/>
                  </a:lnTo>
                  <a:lnTo>
                    <a:pt x="14054928" y="13574"/>
                  </a:lnTo>
                  <a:lnTo>
                    <a:pt x="14053181" y="22225"/>
                  </a:lnTo>
                  <a:lnTo>
                    <a:pt x="14054929" y="30875"/>
                  </a:lnTo>
                  <a:lnTo>
                    <a:pt x="14059699" y="37940"/>
                  </a:lnTo>
                  <a:lnTo>
                    <a:pt x="14066779" y="42703"/>
                  </a:lnTo>
                  <a:lnTo>
                    <a:pt x="14075456" y="44450"/>
                  </a:lnTo>
                  <a:lnTo>
                    <a:pt x="14084105" y="42703"/>
                  </a:lnTo>
                  <a:lnTo>
                    <a:pt x="14091170" y="37940"/>
                  </a:lnTo>
                  <a:lnTo>
                    <a:pt x="14095934" y="30875"/>
                  </a:lnTo>
                  <a:lnTo>
                    <a:pt x="14097681" y="22225"/>
                  </a:lnTo>
                  <a:lnTo>
                    <a:pt x="14095934" y="13574"/>
                  </a:lnTo>
                  <a:lnTo>
                    <a:pt x="14091170" y="6509"/>
                  </a:lnTo>
                  <a:lnTo>
                    <a:pt x="14084105" y="1746"/>
                  </a:lnTo>
                  <a:lnTo>
                    <a:pt x="14075406" y="0"/>
                  </a:lnTo>
                  <a:close/>
                </a:path>
                <a:path w="15521305" h="44450">
                  <a:moveTo>
                    <a:pt x="14164356" y="0"/>
                  </a:moveTo>
                  <a:lnTo>
                    <a:pt x="14155703" y="1746"/>
                  </a:lnTo>
                  <a:lnTo>
                    <a:pt x="14148639" y="6509"/>
                  </a:lnTo>
                  <a:lnTo>
                    <a:pt x="14143877" y="13574"/>
                  </a:lnTo>
                  <a:lnTo>
                    <a:pt x="14142131" y="22225"/>
                  </a:lnTo>
                  <a:lnTo>
                    <a:pt x="14143878" y="30875"/>
                  </a:lnTo>
                  <a:lnTo>
                    <a:pt x="14148643" y="37940"/>
                  </a:lnTo>
                  <a:lnTo>
                    <a:pt x="14155719" y="42703"/>
                  </a:lnTo>
                  <a:lnTo>
                    <a:pt x="14164395" y="44450"/>
                  </a:lnTo>
                  <a:lnTo>
                    <a:pt x="14173048" y="42703"/>
                  </a:lnTo>
                  <a:lnTo>
                    <a:pt x="14180112" y="37940"/>
                  </a:lnTo>
                  <a:lnTo>
                    <a:pt x="14184874" y="30875"/>
                  </a:lnTo>
                  <a:lnTo>
                    <a:pt x="14186620" y="22225"/>
                  </a:lnTo>
                  <a:lnTo>
                    <a:pt x="14184874" y="13574"/>
                  </a:lnTo>
                  <a:lnTo>
                    <a:pt x="14180112" y="6509"/>
                  </a:lnTo>
                  <a:lnTo>
                    <a:pt x="14173048" y="1746"/>
                  </a:lnTo>
                  <a:lnTo>
                    <a:pt x="14164356" y="0"/>
                  </a:lnTo>
                  <a:close/>
                </a:path>
                <a:path w="15521305" h="44450">
                  <a:moveTo>
                    <a:pt x="14253295" y="0"/>
                  </a:moveTo>
                  <a:lnTo>
                    <a:pt x="14244646" y="1746"/>
                  </a:lnTo>
                  <a:lnTo>
                    <a:pt x="14237582" y="6509"/>
                  </a:lnTo>
                  <a:lnTo>
                    <a:pt x="14232817" y="13574"/>
                  </a:lnTo>
                  <a:lnTo>
                    <a:pt x="14231070" y="22225"/>
                  </a:lnTo>
                  <a:lnTo>
                    <a:pt x="14232818" y="30875"/>
                  </a:lnTo>
                  <a:lnTo>
                    <a:pt x="14237588" y="37940"/>
                  </a:lnTo>
                  <a:lnTo>
                    <a:pt x="14244668" y="42703"/>
                  </a:lnTo>
                  <a:lnTo>
                    <a:pt x="14253345" y="44450"/>
                  </a:lnTo>
                  <a:lnTo>
                    <a:pt x="14261994" y="42703"/>
                  </a:lnTo>
                  <a:lnTo>
                    <a:pt x="14269058" y="37940"/>
                  </a:lnTo>
                  <a:lnTo>
                    <a:pt x="14273823" y="30875"/>
                  </a:lnTo>
                  <a:lnTo>
                    <a:pt x="14275570" y="22225"/>
                  </a:lnTo>
                  <a:lnTo>
                    <a:pt x="14273823" y="13574"/>
                  </a:lnTo>
                  <a:lnTo>
                    <a:pt x="14269058" y="6509"/>
                  </a:lnTo>
                  <a:lnTo>
                    <a:pt x="14261994" y="1746"/>
                  </a:lnTo>
                  <a:lnTo>
                    <a:pt x="14253295" y="0"/>
                  </a:lnTo>
                  <a:close/>
                </a:path>
                <a:path w="15521305" h="44450">
                  <a:moveTo>
                    <a:pt x="14342245" y="0"/>
                  </a:moveTo>
                  <a:lnTo>
                    <a:pt x="14333592" y="1746"/>
                  </a:lnTo>
                  <a:lnTo>
                    <a:pt x="14326528" y="6509"/>
                  </a:lnTo>
                  <a:lnTo>
                    <a:pt x="14321766" y="13574"/>
                  </a:lnTo>
                  <a:lnTo>
                    <a:pt x="14320020" y="22225"/>
                  </a:lnTo>
                  <a:lnTo>
                    <a:pt x="14321767" y="30875"/>
                  </a:lnTo>
                  <a:lnTo>
                    <a:pt x="14326532" y="37940"/>
                  </a:lnTo>
                  <a:lnTo>
                    <a:pt x="14333608" y="42703"/>
                  </a:lnTo>
                  <a:lnTo>
                    <a:pt x="14342283" y="44450"/>
                  </a:lnTo>
                  <a:lnTo>
                    <a:pt x="14350937" y="42703"/>
                  </a:lnTo>
                  <a:lnTo>
                    <a:pt x="14358001" y="37940"/>
                  </a:lnTo>
                  <a:lnTo>
                    <a:pt x="14362763" y="30875"/>
                  </a:lnTo>
                  <a:lnTo>
                    <a:pt x="14364508" y="22225"/>
                  </a:lnTo>
                  <a:lnTo>
                    <a:pt x="14362763" y="13574"/>
                  </a:lnTo>
                  <a:lnTo>
                    <a:pt x="14358001" y="6509"/>
                  </a:lnTo>
                  <a:lnTo>
                    <a:pt x="14350937" y="1746"/>
                  </a:lnTo>
                  <a:lnTo>
                    <a:pt x="14342245" y="0"/>
                  </a:lnTo>
                  <a:close/>
                </a:path>
                <a:path w="15521305" h="44450">
                  <a:moveTo>
                    <a:pt x="14431183" y="0"/>
                  </a:moveTo>
                  <a:lnTo>
                    <a:pt x="14422535" y="1746"/>
                  </a:lnTo>
                  <a:lnTo>
                    <a:pt x="14415470" y="6509"/>
                  </a:lnTo>
                  <a:lnTo>
                    <a:pt x="14410706" y="13574"/>
                  </a:lnTo>
                  <a:lnTo>
                    <a:pt x="14408958" y="22225"/>
                  </a:lnTo>
                  <a:lnTo>
                    <a:pt x="14410707" y="30875"/>
                  </a:lnTo>
                  <a:lnTo>
                    <a:pt x="14415477" y="37940"/>
                  </a:lnTo>
                  <a:lnTo>
                    <a:pt x="14422557" y="42703"/>
                  </a:lnTo>
                  <a:lnTo>
                    <a:pt x="14431234" y="44450"/>
                  </a:lnTo>
                  <a:lnTo>
                    <a:pt x="14439883" y="42703"/>
                  </a:lnTo>
                  <a:lnTo>
                    <a:pt x="14446947" y="37940"/>
                  </a:lnTo>
                  <a:lnTo>
                    <a:pt x="14451712" y="30875"/>
                  </a:lnTo>
                  <a:lnTo>
                    <a:pt x="14453459" y="22225"/>
                  </a:lnTo>
                  <a:lnTo>
                    <a:pt x="14451712" y="13574"/>
                  </a:lnTo>
                  <a:lnTo>
                    <a:pt x="14446947" y="6509"/>
                  </a:lnTo>
                  <a:lnTo>
                    <a:pt x="14439883" y="1746"/>
                  </a:lnTo>
                  <a:lnTo>
                    <a:pt x="14431183" y="0"/>
                  </a:lnTo>
                  <a:close/>
                </a:path>
                <a:path w="15521305" h="44450">
                  <a:moveTo>
                    <a:pt x="14520134" y="0"/>
                  </a:moveTo>
                  <a:lnTo>
                    <a:pt x="14511481" y="1746"/>
                  </a:lnTo>
                  <a:lnTo>
                    <a:pt x="14504416" y="6509"/>
                  </a:lnTo>
                  <a:lnTo>
                    <a:pt x="14499655" y="13574"/>
                  </a:lnTo>
                  <a:lnTo>
                    <a:pt x="14497909" y="22225"/>
                  </a:lnTo>
                  <a:lnTo>
                    <a:pt x="14499656" y="30875"/>
                  </a:lnTo>
                  <a:lnTo>
                    <a:pt x="14504421" y="37940"/>
                  </a:lnTo>
                  <a:lnTo>
                    <a:pt x="14511497" y="42703"/>
                  </a:lnTo>
                  <a:lnTo>
                    <a:pt x="14520172" y="44450"/>
                  </a:lnTo>
                  <a:lnTo>
                    <a:pt x="14528826" y="42703"/>
                  </a:lnTo>
                  <a:lnTo>
                    <a:pt x="14535890" y="37940"/>
                  </a:lnTo>
                  <a:lnTo>
                    <a:pt x="14540652" y="30875"/>
                  </a:lnTo>
                  <a:lnTo>
                    <a:pt x="14542397" y="22225"/>
                  </a:lnTo>
                  <a:lnTo>
                    <a:pt x="14540652" y="13574"/>
                  </a:lnTo>
                  <a:lnTo>
                    <a:pt x="14535890" y="6509"/>
                  </a:lnTo>
                  <a:lnTo>
                    <a:pt x="14528826" y="1746"/>
                  </a:lnTo>
                  <a:lnTo>
                    <a:pt x="14520134" y="0"/>
                  </a:lnTo>
                  <a:close/>
                </a:path>
                <a:path w="15521305" h="44450">
                  <a:moveTo>
                    <a:pt x="14609072" y="0"/>
                  </a:moveTo>
                  <a:lnTo>
                    <a:pt x="14600424" y="1746"/>
                  </a:lnTo>
                  <a:lnTo>
                    <a:pt x="14593359" y="6509"/>
                  </a:lnTo>
                  <a:lnTo>
                    <a:pt x="14588595" y="13574"/>
                  </a:lnTo>
                  <a:lnTo>
                    <a:pt x="14586847" y="22225"/>
                  </a:lnTo>
                  <a:lnTo>
                    <a:pt x="14588596" y="30875"/>
                  </a:lnTo>
                  <a:lnTo>
                    <a:pt x="14593366" y="37940"/>
                  </a:lnTo>
                  <a:lnTo>
                    <a:pt x="14600446" y="42703"/>
                  </a:lnTo>
                  <a:lnTo>
                    <a:pt x="14609123" y="44450"/>
                  </a:lnTo>
                  <a:lnTo>
                    <a:pt x="14617771" y="42703"/>
                  </a:lnTo>
                  <a:lnTo>
                    <a:pt x="14624836" y="37940"/>
                  </a:lnTo>
                  <a:lnTo>
                    <a:pt x="14629601" y="30875"/>
                  </a:lnTo>
                  <a:lnTo>
                    <a:pt x="14631348" y="22225"/>
                  </a:lnTo>
                  <a:lnTo>
                    <a:pt x="14629601" y="13574"/>
                  </a:lnTo>
                  <a:lnTo>
                    <a:pt x="14624836" y="6509"/>
                  </a:lnTo>
                  <a:lnTo>
                    <a:pt x="14617771" y="1746"/>
                  </a:lnTo>
                  <a:lnTo>
                    <a:pt x="14609072" y="0"/>
                  </a:lnTo>
                  <a:close/>
                </a:path>
                <a:path w="15521305" h="44450">
                  <a:moveTo>
                    <a:pt x="14698023" y="0"/>
                  </a:moveTo>
                  <a:lnTo>
                    <a:pt x="14689370" y="1746"/>
                  </a:lnTo>
                  <a:lnTo>
                    <a:pt x="14682305" y="6509"/>
                  </a:lnTo>
                  <a:lnTo>
                    <a:pt x="14677544" y="13574"/>
                  </a:lnTo>
                  <a:lnTo>
                    <a:pt x="14675798" y="22225"/>
                  </a:lnTo>
                  <a:lnTo>
                    <a:pt x="14677544" y="30875"/>
                  </a:lnTo>
                  <a:lnTo>
                    <a:pt x="14682310" y="37940"/>
                  </a:lnTo>
                  <a:lnTo>
                    <a:pt x="14689386" y="42703"/>
                  </a:lnTo>
                  <a:lnTo>
                    <a:pt x="14698061" y="44450"/>
                  </a:lnTo>
                  <a:lnTo>
                    <a:pt x="14706715" y="42703"/>
                  </a:lnTo>
                  <a:lnTo>
                    <a:pt x="14713779" y="37940"/>
                  </a:lnTo>
                  <a:lnTo>
                    <a:pt x="14718541" y="30875"/>
                  </a:lnTo>
                  <a:lnTo>
                    <a:pt x="14720286" y="22225"/>
                  </a:lnTo>
                  <a:lnTo>
                    <a:pt x="14718541" y="13574"/>
                  </a:lnTo>
                  <a:lnTo>
                    <a:pt x="14713779" y="6509"/>
                  </a:lnTo>
                  <a:lnTo>
                    <a:pt x="14706715" y="1746"/>
                  </a:lnTo>
                  <a:lnTo>
                    <a:pt x="14698023" y="0"/>
                  </a:lnTo>
                  <a:close/>
                </a:path>
                <a:path w="15521305" h="44450">
                  <a:moveTo>
                    <a:pt x="14786961" y="0"/>
                  </a:moveTo>
                  <a:lnTo>
                    <a:pt x="14778313" y="1746"/>
                  </a:lnTo>
                  <a:lnTo>
                    <a:pt x="14771248" y="6509"/>
                  </a:lnTo>
                  <a:lnTo>
                    <a:pt x="14766484" y="13574"/>
                  </a:lnTo>
                  <a:lnTo>
                    <a:pt x="14764736" y="22225"/>
                  </a:lnTo>
                  <a:lnTo>
                    <a:pt x="14766485" y="30875"/>
                  </a:lnTo>
                  <a:lnTo>
                    <a:pt x="14771255" y="37940"/>
                  </a:lnTo>
                  <a:lnTo>
                    <a:pt x="14778334" y="42703"/>
                  </a:lnTo>
                  <a:lnTo>
                    <a:pt x="14787012" y="44450"/>
                  </a:lnTo>
                  <a:lnTo>
                    <a:pt x="14795660" y="42703"/>
                  </a:lnTo>
                  <a:lnTo>
                    <a:pt x="14802725" y="37940"/>
                  </a:lnTo>
                  <a:lnTo>
                    <a:pt x="14807490" y="30875"/>
                  </a:lnTo>
                  <a:lnTo>
                    <a:pt x="14809237" y="22225"/>
                  </a:lnTo>
                  <a:lnTo>
                    <a:pt x="14807490" y="13574"/>
                  </a:lnTo>
                  <a:lnTo>
                    <a:pt x="14802725" y="6509"/>
                  </a:lnTo>
                  <a:lnTo>
                    <a:pt x="14795660" y="1746"/>
                  </a:lnTo>
                  <a:lnTo>
                    <a:pt x="14786961" y="0"/>
                  </a:lnTo>
                  <a:close/>
                </a:path>
                <a:path w="15521305" h="44450">
                  <a:moveTo>
                    <a:pt x="14875912" y="0"/>
                  </a:moveTo>
                  <a:lnTo>
                    <a:pt x="14867258" y="1746"/>
                  </a:lnTo>
                  <a:lnTo>
                    <a:pt x="14860194" y="6509"/>
                  </a:lnTo>
                  <a:lnTo>
                    <a:pt x="14855433" y="13574"/>
                  </a:lnTo>
                  <a:lnTo>
                    <a:pt x="14853687" y="22225"/>
                  </a:lnTo>
                  <a:lnTo>
                    <a:pt x="14855433" y="30875"/>
                  </a:lnTo>
                  <a:lnTo>
                    <a:pt x="14860199" y="37940"/>
                  </a:lnTo>
                  <a:lnTo>
                    <a:pt x="14867275" y="42703"/>
                  </a:lnTo>
                  <a:lnTo>
                    <a:pt x="14875950" y="44450"/>
                  </a:lnTo>
                  <a:lnTo>
                    <a:pt x="14884604" y="42703"/>
                  </a:lnTo>
                  <a:lnTo>
                    <a:pt x="14891668" y="37940"/>
                  </a:lnTo>
                  <a:lnTo>
                    <a:pt x="14896430" y="30875"/>
                  </a:lnTo>
                  <a:lnTo>
                    <a:pt x="14898175" y="22225"/>
                  </a:lnTo>
                  <a:lnTo>
                    <a:pt x="14896430" y="13574"/>
                  </a:lnTo>
                  <a:lnTo>
                    <a:pt x="14891668" y="6509"/>
                  </a:lnTo>
                  <a:lnTo>
                    <a:pt x="14884604" y="1746"/>
                  </a:lnTo>
                  <a:lnTo>
                    <a:pt x="14875912" y="0"/>
                  </a:lnTo>
                  <a:close/>
                </a:path>
                <a:path w="15521305" h="44450">
                  <a:moveTo>
                    <a:pt x="14964863" y="0"/>
                  </a:moveTo>
                  <a:lnTo>
                    <a:pt x="14956209" y="1746"/>
                  </a:lnTo>
                  <a:lnTo>
                    <a:pt x="14949145" y="6509"/>
                  </a:lnTo>
                  <a:lnTo>
                    <a:pt x="14944384" y="13574"/>
                  </a:lnTo>
                  <a:lnTo>
                    <a:pt x="14942638" y="22225"/>
                  </a:lnTo>
                  <a:lnTo>
                    <a:pt x="14944384" y="30875"/>
                  </a:lnTo>
                  <a:lnTo>
                    <a:pt x="14949150" y="37940"/>
                  </a:lnTo>
                  <a:lnTo>
                    <a:pt x="14956225" y="42703"/>
                  </a:lnTo>
                  <a:lnTo>
                    <a:pt x="14964901" y="44450"/>
                  </a:lnTo>
                  <a:lnTo>
                    <a:pt x="14973555" y="42703"/>
                  </a:lnTo>
                  <a:lnTo>
                    <a:pt x="14980619" y="37940"/>
                  </a:lnTo>
                  <a:lnTo>
                    <a:pt x="14985380" y="30875"/>
                  </a:lnTo>
                  <a:lnTo>
                    <a:pt x="14987126" y="22225"/>
                  </a:lnTo>
                  <a:lnTo>
                    <a:pt x="14985380" y="13574"/>
                  </a:lnTo>
                  <a:lnTo>
                    <a:pt x="14980619" y="6509"/>
                  </a:lnTo>
                  <a:lnTo>
                    <a:pt x="14973555" y="1746"/>
                  </a:lnTo>
                  <a:lnTo>
                    <a:pt x="14964863" y="0"/>
                  </a:lnTo>
                  <a:close/>
                </a:path>
                <a:path w="15521305" h="44450">
                  <a:moveTo>
                    <a:pt x="15053801" y="0"/>
                  </a:moveTo>
                  <a:lnTo>
                    <a:pt x="15045153" y="1746"/>
                  </a:lnTo>
                  <a:lnTo>
                    <a:pt x="15038088" y="6509"/>
                  </a:lnTo>
                  <a:lnTo>
                    <a:pt x="15033323" y="13574"/>
                  </a:lnTo>
                  <a:lnTo>
                    <a:pt x="15031576" y="22225"/>
                  </a:lnTo>
                  <a:lnTo>
                    <a:pt x="15033324" y="30875"/>
                  </a:lnTo>
                  <a:lnTo>
                    <a:pt x="15038094" y="37940"/>
                  </a:lnTo>
                  <a:lnTo>
                    <a:pt x="15045174" y="42703"/>
                  </a:lnTo>
                  <a:lnTo>
                    <a:pt x="15053852" y="44450"/>
                  </a:lnTo>
                  <a:lnTo>
                    <a:pt x="15062500" y="42703"/>
                  </a:lnTo>
                  <a:lnTo>
                    <a:pt x="15069565" y="37940"/>
                  </a:lnTo>
                  <a:lnTo>
                    <a:pt x="15074329" y="30875"/>
                  </a:lnTo>
                  <a:lnTo>
                    <a:pt x="15076077" y="22225"/>
                  </a:lnTo>
                  <a:lnTo>
                    <a:pt x="15074329" y="13574"/>
                  </a:lnTo>
                  <a:lnTo>
                    <a:pt x="15069565" y="6509"/>
                  </a:lnTo>
                  <a:lnTo>
                    <a:pt x="15062500" y="1746"/>
                  </a:lnTo>
                  <a:lnTo>
                    <a:pt x="15053801" y="0"/>
                  </a:lnTo>
                  <a:close/>
                </a:path>
                <a:path w="15521305" h="44450">
                  <a:moveTo>
                    <a:pt x="15142752" y="0"/>
                  </a:moveTo>
                  <a:lnTo>
                    <a:pt x="15134098" y="1746"/>
                  </a:lnTo>
                  <a:lnTo>
                    <a:pt x="15127034" y="6509"/>
                  </a:lnTo>
                  <a:lnTo>
                    <a:pt x="15122272" y="13574"/>
                  </a:lnTo>
                  <a:lnTo>
                    <a:pt x="15120527" y="22225"/>
                  </a:lnTo>
                  <a:lnTo>
                    <a:pt x="15122273" y="30875"/>
                  </a:lnTo>
                  <a:lnTo>
                    <a:pt x="15127039" y="37940"/>
                  </a:lnTo>
                  <a:lnTo>
                    <a:pt x="15134114" y="42703"/>
                  </a:lnTo>
                  <a:lnTo>
                    <a:pt x="15142790" y="44450"/>
                  </a:lnTo>
                  <a:lnTo>
                    <a:pt x="15151444" y="42703"/>
                  </a:lnTo>
                  <a:lnTo>
                    <a:pt x="15158508" y="37940"/>
                  </a:lnTo>
                  <a:lnTo>
                    <a:pt x="15163269" y="30875"/>
                  </a:lnTo>
                  <a:lnTo>
                    <a:pt x="15165015" y="22225"/>
                  </a:lnTo>
                  <a:lnTo>
                    <a:pt x="15163269" y="13574"/>
                  </a:lnTo>
                  <a:lnTo>
                    <a:pt x="15158508" y="6509"/>
                  </a:lnTo>
                  <a:lnTo>
                    <a:pt x="15151444" y="1746"/>
                  </a:lnTo>
                  <a:lnTo>
                    <a:pt x="15142752" y="0"/>
                  </a:lnTo>
                  <a:close/>
                </a:path>
                <a:path w="15521305" h="44450">
                  <a:moveTo>
                    <a:pt x="15231690" y="0"/>
                  </a:moveTo>
                  <a:lnTo>
                    <a:pt x="15223042" y="1746"/>
                  </a:lnTo>
                  <a:lnTo>
                    <a:pt x="15215977" y="6509"/>
                  </a:lnTo>
                  <a:lnTo>
                    <a:pt x="15211212" y="13574"/>
                  </a:lnTo>
                  <a:lnTo>
                    <a:pt x="15209465" y="22225"/>
                  </a:lnTo>
                  <a:lnTo>
                    <a:pt x="15211213" y="30875"/>
                  </a:lnTo>
                  <a:lnTo>
                    <a:pt x="15215983" y="37940"/>
                  </a:lnTo>
                  <a:lnTo>
                    <a:pt x="15223063" y="42703"/>
                  </a:lnTo>
                  <a:lnTo>
                    <a:pt x="15231741" y="44450"/>
                  </a:lnTo>
                  <a:lnTo>
                    <a:pt x="15240389" y="42703"/>
                  </a:lnTo>
                  <a:lnTo>
                    <a:pt x="15247454" y="37940"/>
                  </a:lnTo>
                  <a:lnTo>
                    <a:pt x="15252218" y="30875"/>
                  </a:lnTo>
                  <a:lnTo>
                    <a:pt x="15253966" y="22225"/>
                  </a:lnTo>
                  <a:lnTo>
                    <a:pt x="15252218" y="13574"/>
                  </a:lnTo>
                  <a:lnTo>
                    <a:pt x="15247454" y="6509"/>
                  </a:lnTo>
                  <a:lnTo>
                    <a:pt x="15240389" y="1746"/>
                  </a:lnTo>
                  <a:lnTo>
                    <a:pt x="15231690" y="0"/>
                  </a:lnTo>
                  <a:close/>
                </a:path>
                <a:path w="15521305" h="44450">
                  <a:moveTo>
                    <a:pt x="15320641" y="0"/>
                  </a:moveTo>
                  <a:lnTo>
                    <a:pt x="15311987" y="1746"/>
                  </a:lnTo>
                  <a:lnTo>
                    <a:pt x="15304923" y="6509"/>
                  </a:lnTo>
                  <a:lnTo>
                    <a:pt x="15300161" y="13574"/>
                  </a:lnTo>
                  <a:lnTo>
                    <a:pt x="15298416" y="22225"/>
                  </a:lnTo>
                  <a:lnTo>
                    <a:pt x="15300162" y="30875"/>
                  </a:lnTo>
                  <a:lnTo>
                    <a:pt x="15304928" y="37940"/>
                  </a:lnTo>
                  <a:lnTo>
                    <a:pt x="15312003" y="42703"/>
                  </a:lnTo>
                  <a:lnTo>
                    <a:pt x="15320679" y="44450"/>
                  </a:lnTo>
                  <a:lnTo>
                    <a:pt x="15329332" y="42703"/>
                  </a:lnTo>
                  <a:lnTo>
                    <a:pt x="15336397" y="37940"/>
                  </a:lnTo>
                  <a:lnTo>
                    <a:pt x="15341158" y="30875"/>
                  </a:lnTo>
                  <a:lnTo>
                    <a:pt x="15342904" y="22225"/>
                  </a:lnTo>
                  <a:lnTo>
                    <a:pt x="15341158" y="13574"/>
                  </a:lnTo>
                  <a:lnTo>
                    <a:pt x="15336397" y="6509"/>
                  </a:lnTo>
                  <a:lnTo>
                    <a:pt x="15329332" y="1746"/>
                  </a:lnTo>
                  <a:lnTo>
                    <a:pt x="15320641" y="0"/>
                  </a:lnTo>
                  <a:close/>
                </a:path>
                <a:path w="15521305" h="44450">
                  <a:moveTo>
                    <a:pt x="15409579" y="0"/>
                  </a:moveTo>
                  <a:lnTo>
                    <a:pt x="15400930" y="1746"/>
                  </a:lnTo>
                  <a:lnTo>
                    <a:pt x="15393866" y="6509"/>
                  </a:lnTo>
                  <a:lnTo>
                    <a:pt x="15389101" y="13574"/>
                  </a:lnTo>
                  <a:lnTo>
                    <a:pt x="15387354" y="22225"/>
                  </a:lnTo>
                  <a:lnTo>
                    <a:pt x="15389102" y="30875"/>
                  </a:lnTo>
                  <a:lnTo>
                    <a:pt x="15393872" y="37940"/>
                  </a:lnTo>
                  <a:lnTo>
                    <a:pt x="15400952" y="42703"/>
                  </a:lnTo>
                  <a:lnTo>
                    <a:pt x="15409630" y="44450"/>
                  </a:lnTo>
                  <a:lnTo>
                    <a:pt x="15418278" y="42703"/>
                  </a:lnTo>
                  <a:lnTo>
                    <a:pt x="15425343" y="37940"/>
                  </a:lnTo>
                  <a:lnTo>
                    <a:pt x="15430107" y="30875"/>
                  </a:lnTo>
                  <a:lnTo>
                    <a:pt x="15431855" y="22225"/>
                  </a:lnTo>
                  <a:lnTo>
                    <a:pt x="15430107" y="13574"/>
                  </a:lnTo>
                  <a:lnTo>
                    <a:pt x="15425343" y="6509"/>
                  </a:lnTo>
                  <a:lnTo>
                    <a:pt x="15418278" y="1746"/>
                  </a:lnTo>
                  <a:lnTo>
                    <a:pt x="15409579" y="0"/>
                  </a:lnTo>
                  <a:close/>
                </a:path>
                <a:path w="15521305" h="44450">
                  <a:moveTo>
                    <a:pt x="15498530" y="0"/>
                  </a:moveTo>
                  <a:lnTo>
                    <a:pt x="15489876" y="1746"/>
                  </a:lnTo>
                  <a:lnTo>
                    <a:pt x="15482812" y="6509"/>
                  </a:lnTo>
                  <a:lnTo>
                    <a:pt x="15478050" y="13574"/>
                  </a:lnTo>
                  <a:lnTo>
                    <a:pt x="15476305" y="22225"/>
                  </a:lnTo>
                  <a:lnTo>
                    <a:pt x="15478051" y="30875"/>
                  </a:lnTo>
                  <a:lnTo>
                    <a:pt x="15482817" y="37940"/>
                  </a:lnTo>
                  <a:lnTo>
                    <a:pt x="15489892" y="42703"/>
                  </a:lnTo>
                  <a:lnTo>
                    <a:pt x="15498568" y="44450"/>
                  </a:lnTo>
                  <a:lnTo>
                    <a:pt x="15507221" y="42703"/>
                  </a:lnTo>
                  <a:lnTo>
                    <a:pt x="15514286" y="37940"/>
                  </a:lnTo>
                  <a:lnTo>
                    <a:pt x="15519047" y="30875"/>
                  </a:lnTo>
                  <a:lnTo>
                    <a:pt x="15520793" y="22225"/>
                  </a:lnTo>
                  <a:lnTo>
                    <a:pt x="15519047" y="13574"/>
                  </a:lnTo>
                  <a:lnTo>
                    <a:pt x="15514286" y="6509"/>
                  </a:lnTo>
                  <a:lnTo>
                    <a:pt x="15507221" y="1746"/>
                  </a:lnTo>
                  <a:lnTo>
                    <a:pt x="15498530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75803" y="5261799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5" y="7649"/>
                  </a:lnTo>
                  <a:lnTo>
                    <a:pt x="61428" y="28948"/>
                  </a:lnTo>
                  <a:lnTo>
                    <a:pt x="28949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1"/>
                  </a:lnTo>
                  <a:lnTo>
                    <a:pt x="28949" y="238648"/>
                  </a:lnTo>
                  <a:lnTo>
                    <a:pt x="61428" y="271127"/>
                  </a:lnTo>
                  <a:lnTo>
                    <a:pt x="102615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7"/>
                  </a:lnTo>
                  <a:lnTo>
                    <a:pt x="271128" y="238648"/>
                  </a:lnTo>
                  <a:lnTo>
                    <a:pt x="292427" y="197461"/>
                  </a:lnTo>
                  <a:lnTo>
                    <a:pt x="300076" y="150037"/>
                  </a:lnTo>
                  <a:lnTo>
                    <a:pt x="292427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75803" y="5261799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148720" y="0"/>
                  </a:moveTo>
                  <a:lnTo>
                    <a:pt x="101713" y="7581"/>
                  </a:lnTo>
                  <a:lnTo>
                    <a:pt x="60887" y="28694"/>
                  </a:lnTo>
                  <a:lnTo>
                    <a:pt x="28694" y="60888"/>
                  </a:lnTo>
                  <a:lnTo>
                    <a:pt x="7581" y="101713"/>
                  </a:lnTo>
                  <a:lnTo>
                    <a:pt x="0" y="148720"/>
                  </a:lnTo>
                  <a:lnTo>
                    <a:pt x="7581" y="195727"/>
                  </a:lnTo>
                  <a:lnTo>
                    <a:pt x="28694" y="236553"/>
                  </a:lnTo>
                  <a:lnTo>
                    <a:pt x="60887" y="268747"/>
                  </a:lnTo>
                  <a:lnTo>
                    <a:pt x="101713" y="289859"/>
                  </a:lnTo>
                  <a:lnTo>
                    <a:pt x="148720" y="297441"/>
                  </a:lnTo>
                  <a:lnTo>
                    <a:pt x="195727" y="289859"/>
                  </a:lnTo>
                  <a:lnTo>
                    <a:pt x="236553" y="268747"/>
                  </a:lnTo>
                  <a:lnTo>
                    <a:pt x="268747" y="236553"/>
                  </a:lnTo>
                  <a:lnTo>
                    <a:pt x="289859" y="195727"/>
                  </a:lnTo>
                  <a:lnTo>
                    <a:pt x="297441" y="148720"/>
                  </a:lnTo>
                  <a:lnTo>
                    <a:pt x="289859" y="101713"/>
                  </a:lnTo>
                  <a:lnTo>
                    <a:pt x="268747" y="60888"/>
                  </a:lnTo>
                  <a:lnTo>
                    <a:pt x="236553" y="28694"/>
                  </a:lnTo>
                  <a:lnTo>
                    <a:pt x="195727" y="7581"/>
                  </a:lnTo>
                  <a:lnTo>
                    <a:pt x="148720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0" y="148721"/>
                  </a:moveTo>
                  <a:lnTo>
                    <a:pt x="7581" y="101713"/>
                  </a:lnTo>
                  <a:lnTo>
                    <a:pt x="28694" y="60888"/>
                  </a:lnTo>
                  <a:lnTo>
                    <a:pt x="60888" y="28694"/>
                  </a:lnTo>
                  <a:lnTo>
                    <a:pt x="101713" y="7581"/>
                  </a:lnTo>
                  <a:lnTo>
                    <a:pt x="148721" y="0"/>
                  </a:lnTo>
                  <a:lnTo>
                    <a:pt x="195728" y="7581"/>
                  </a:lnTo>
                  <a:lnTo>
                    <a:pt x="236553" y="28694"/>
                  </a:lnTo>
                  <a:lnTo>
                    <a:pt x="268747" y="60888"/>
                  </a:lnTo>
                  <a:lnTo>
                    <a:pt x="289860" y="101713"/>
                  </a:lnTo>
                  <a:lnTo>
                    <a:pt x="297442" y="148721"/>
                  </a:lnTo>
                  <a:lnTo>
                    <a:pt x="289860" y="195728"/>
                  </a:lnTo>
                  <a:lnTo>
                    <a:pt x="268747" y="236553"/>
                  </a:lnTo>
                  <a:lnTo>
                    <a:pt x="236553" y="268747"/>
                  </a:lnTo>
                  <a:lnTo>
                    <a:pt x="195728" y="289860"/>
                  </a:lnTo>
                  <a:lnTo>
                    <a:pt x="148721" y="297442"/>
                  </a:lnTo>
                  <a:lnTo>
                    <a:pt x="101713" y="289860"/>
                  </a:lnTo>
                  <a:lnTo>
                    <a:pt x="60888" y="268747"/>
                  </a:lnTo>
                  <a:lnTo>
                    <a:pt x="28694" y="236553"/>
                  </a:lnTo>
                  <a:lnTo>
                    <a:pt x="7581" y="195728"/>
                  </a:lnTo>
                  <a:lnTo>
                    <a:pt x="0" y="1487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5" y="7649"/>
                  </a:lnTo>
                  <a:lnTo>
                    <a:pt x="61428" y="28948"/>
                  </a:lnTo>
                  <a:lnTo>
                    <a:pt x="28949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2"/>
                  </a:lnTo>
                  <a:lnTo>
                    <a:pt x="28949" y="238649"/>
                  </a:lnTo>
                  <a:lnTo>
                    <a:pt x="61428" y="271128"/>
                  </a:lnTo>
                  <a:lnTo>
                    <a:pt x="102615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9" y="238649"/>
                  </a:lnTo>
                  <a:lnTo>
                    <a:pt x="292428" y="197462"/>
                  </a:lnTo>
                  <a:lnTo>
                    <a:pt x="300078" y="150037"/>
                  </a:lnTo>
                  <a:lnTo>
                    <a:pt x="292428" y="102614"/>
                  </a:lnTo>
                  <a:lnTo>
                    <a:pt x="271129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8"/>
                  </a:lnTo>
                  <a:lnTo>
                    <a:pt x="28947" y="61427"/>
                  </a:lnTo>
                  <a:lnTo>
                    <a:pt x="7648" y="102614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4" y="7649"/>
                  </a:lnTo>
                  <a:lnTo>
                    <a:pt x="61427" y="28948"/>
                  </a:lnTo>
                  <a:lnTo>
                    <a:pt x="28948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1"/>
                  </a:lnTo>
                  <a:lnTo>
                    <a:pt x="28948" y="238648"/>
                  </a:lnTo>
                  <a:lnTo>
                    <a:pt x="61427" y="271127"/>
                  </a:lnTo>
                  <a:lnTo>
                    <a:pt x="102614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7"/>
                  </a:lnTo>
                  <a:lnTo>
                    <a:pt x="271128" y="238648"/>
                  </a:lnTo>
                  <a:lnTo>
                    <a:pt x="292427" y="197461"/>
                  </a:lnTo>
                  <a:lnTo>
                    <a:pt x="300076" y="150037"/>
                  </a:lnTo>
                  <a:lnTo>
                    <a:pt x="292427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9"/>
                  </a:lnTo>
                  <a:lnTo>
                    <a:pt x="28947" y="61428"/>
                  </a:lnTo>
                  <a:lnTo>
                    <a:pt x="7648" y="102615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5"/>
                  </a:lnTo>
                  <a:lnTo>
                    <a:pt x="271128" y="61428"/>
                  </a:lnTo>
                  <a:lnTo>
                    <a:pt x="238649" y="28949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472581" y="5736778"/>
            <a:ext cx="6643370" cy="3222625"/>
            <a:chOff x="1472581" y="5736778"/>
            <a:chExt cx="6643370" cy="3222625"/>
          </a:xfrm>
        </p:grpSpPr>
        <p:sp>
          <p:nvSpPr>
            <p:cNvPr id="20" name="object 20" descr=""/>
            <p:cNvSpPr/>
            <p:nvPr/>
          </p:nvSpPr>
          <p:spPr>
            <a:xfrm>
              <a:off x="1494806" y="5759004"/>
              <a:ext cx="6598920" cy="3178175"/>
            </a:xfrm>
            <a:custGeom>
              <a:avLst/>
              <a:gdLst/>
              <a:ahLst/>
              <a:cxnLst/>
              <a:rect l="l" t="t" r="r" b="b"/>
              <a:pathLst>
                <a:path w="6598920" h="3178175">
                  <a:moveTo>
                    <a:pt x="6159247" y="543709"/>
                  </a:moveTo>
                  <a:lnTo>
                    <a:pt x="439050" y="543709"/>
                  </a:lnTo>
                  <a:lnTo>
                    <a:pt x="391211" y="546286"/>
                  </a:lnTo>
                  <a:lnTo>
                    <a:pt x="344863" y="553836"/>
                  </a:lnTo>
                  <a:lnTo>
                    <a:pt x="300276" y="566093"/>
                  </a:lnTo>
                  <a:lnTo>
                    <a:pt x="257716" y="582787"/>
                  </a:lnTo>
                  <a:lnTo>
                    <a:pt x="217453" y="603653"/>
                  </a:lnTo>
                  <a:lnTo>
                    <a:pt x="179752" y="628421"/>
                  </a:lnTo>
                  <a:lnTo>
                    <a:pt x="144883" y="656824"/>
                  </a:lnTo>
                  <a:lnTo>
                    <a:pt x="113114" y="688594"/>
                  </a:lnTo>
                  <a:lnTo>
                    <a:pt x="84711" y="723463"/>
                  </a:lnTo>
                  <a:lnTo>
                    <a:pt x="59943" y="761163"/>
                  </a:lnTo>
                  <a:lnTo>
                    <a:pt x="39077" y="801427"/>
                  </a:lnTo>
                  <a:lnTo>
                    <a:pt x="22383" y="843986"/>
                  </a:lnTo>
                  <a:lnTo>
                    <a:pt x="10126" y="888573"/>
                  </a:lnTo>
                  <a:lnTo>
                    <a:pt x="2576" y="934921"/>
                  </a:lnTo>
                  <a:lnTo>
                    <a:pt x="0" y="982752"/>
                  </a:lnTo>
                  <a:lnTo>
                    <a:pt x="0" y="2738909"/>
                  </a:lnTo>
                  <a:lnTo>
                    <a:pt x="2576" y="2786749"/>
                  </a:lnTo>
                  <a:lnTo>
                    <a:pt x="10126" y="2833096"/>
                  </a:lnTo>
                  <a:lnTo>
                    <a:pt x="22383" y="2877683"/>
                  </a:lnTo>
                  <a:lnTo>
                    <a:pt x="39077" y="2920243"/>
                  </a:lnTo>
                  <a:lnTo>
                    <a:pt x="59943" y="2960507"/>
                  </a:lnTo>
                  <a:lnTo>
                    <a:pt x="84711" y="2998207"/>
                  </a:lnTo>
                  <a:lnTo>
                    <a:pt x="113114" y="3033076"/>
                  </a:lnTo>
                  <a:lnTo>
                    <a:pt x="144883" y="3064846"/>
                  </a:lnTo>
                  <a:lnTo>
                    <a:pt x="179752" y="3093249"/>
                  </a:lnTo>
                  <a:lnTo>
                    <a:pt x="217453" y="3118017"/>
                  </a:lnTo>
                  <a:lnTo>
                    <a:pt x="257716" y="3138882"/>
                  </a:lnTo>
                  <a:lnTo>
                    <a:pt x="300276" y="3155577"/>
                  </a:lnTo>
                  <a:lnTo>
                    <a:pt x="344863" y="3167833"/>
                  </a:lnTo>
                  <a:lnTo>
                    <a:pt x="391211" y="3175384"/>
                  </a:lnTo>
                  <a:lnTo>
                    <a:pt x="439050" y="3177960"/>
                  </a:lnTo>
                  <a:lnTo>
                    <a:pt x="6159247" y="3177960"/>
                  </a:lnTo>
                  <a:lnTo>
                    <a:pt x="6207086" y="3175384"/>
                  </a:lnTo>
                  <a:lnTo>
                    <a:pt x="6253433" y="3167833"/>
                  </a:lnTo>
                  <a:lnTo>
                    <a:pt x="6298021" y="3155577"/>
                  </a:lnTo>
                  <a:lnTo>
                    <a:pt x="6340580" y="3138882"/>
                  </a:lnTo>
                  <a:lnTo>
                    <a:pt x="6380844" y="3118017"/>
                  </a:lnTo>
                  <a:lnTo>
                    <a:pt x="6418544" y="3093249"/>
                  </a:lnTo>
                  <a:lnTo>
                    <a:pt x="6453413" y="3064846"/>
                  </a:lnTo>
                  <a:lnTo>
                    <a:pt x="6485183" y="3033076"/>
                  </a:lnTo>
                  <a:lnTo>
                    <a:pt x="6513586" y="2998207"/>
                  </a:lnTo>
                  <a:lnTo>
                    <a:pt x="6538354" y="2960507"/>
                  </a:lnTo>
                  <a:lnTo>
                    <a:pt x="6559219" y="2920243"/>
                  </a:lnTo>
                  <a:lnTo>
                    <a:pt x="6575914" y="2877683"/>
                  </a:lnTo>
                  <a:lnTo>
                    <a:pt x="6588171" y="2833096"/>
                  </a:lnTo>
                  <a:lnTo>
                    <a:pt x="6595721" y="2786749"/>
                  </a:lnTo>
                  <a:lnTo>
                    <a:pt x="6598297" y="2738909"/>
                  </a:lnTo>
                  <a:lnTo>
                    <a:pt x="6598297" y="982752"/>
                  </a:lnTo>
                  <a:lnTo>
                    <a:pt x="6595721" y="934921"/>
                  </a:lnTo>
                  <a:lnTo>
                    <a:pt x="6588171" y="888573"/>
                  </a:lnTo>
                  <a:lnTo>
                    <a:pt x="6575914" y="843986"/>
                  </a:lnTo>
                  <a:lnTo>
                    <a:pt x="6559219" y="801427"/>
                  </a:lnTo>
                  <a:lnTo>
                    <a:pt x="6538354" y="761163"/>
                  </a:lnTo>
                  <a:lnTo>
                    <a:pt x="6513586" y="723463"/>
                  </a:lnTo>
                  <a:lnTo>
                    <a:pt x="6485183" y="688594"/>
                  </a:lnTo>
                  <a:lnTo>
                    <a:pt x="6453413" y="656824"/>
                  </a:lnTo>
                  <a:lnTo>
                    <a:pt x="6418544" y="628421"/>
                  </a:lnTo>
                  <a:lnTo>
                    <a:pt x="6380844" y="603653"/>
                  </a:lnTo>
                  <a:lnTo>
                    <a:pt x="6340580" y="582787"/>
                  </a:lnTo>
                  <a:lnTo>
                    <a:pt x="6298021" y="566093"/>
                  </a:lnTo>
                  <a:lnTo>
                    <a:pt x="6253433" y="553836"/>
                  </a:lnTo>
                  <a:lnTo>
                    <a:pt x="6207086" y="546286"/>
                  </a:lnTo>
                  <a:lnTo>
                    <a:pt x="6159247" y="543709"/>
                  </a:lnTo>
                  <a:close/>
                </a:path>
                <a:path w="6598920" h="3178175">
                  <a:moveTo>
                    <a:pt x="1903144" y="0"/>
                  </a:moveTo>
                  <a:lnTo>
                    <a:pt x="1099717" y="543709"/>
                  </a:lnTo>
                  <a:lnTo>
                    <a:pt x="2749290" y="543709"/>
                  </a:lnTo>
                  <a:lnTo>
                    <a:pt x="1903144" y="0"/>
                  </a:lnTo>
                  <a:close/>
                </a:path>
              </a:pathLst>
            </a:custGeom>
            <a:solidFill>
              <a:srgbClr val="FFD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94806" y="5759003"/>
              <a:ext cx="6598920" cy="3178175"/>
            </a:xfrm>
            <a:custGeom>
              <a:avLst/>
              <a:gdLst/>
              <a:ahLst/>
              <a:cxnLst/>
              <a:rect l="l" t="t" r="r" b="b"/>
              <a:pathLst>
                <a:path w="6598920" h="3178175">
                  <a:moveTo>
                    <a:pt x="0" y="982761"/>
                  </a:moveTo>
                  <a:lnTo>
                    <a:pt x="2576" y="934921"/>
                  </a:lnTo>
                  <a:lnTo>
                    <a:pt x="10126" y="888574"/>
                  </a:lnTo>
                  <a:lnTo>
                    <a:pt x="22383" y="843987"/>
                  </a:lnTo>
                  <a:lnTo>
                    <a:pt x="39077" y="801427"/>
                  </a:lnTo>
                  <a:lnTo>
                    <a:pt x="59943" y="761164"/>
                  </a:lnTo>
                  <a:lnTo>
                    <a:pt x="84711" y="723463"/>
                  </a:lnTo>
                  <a:lnTo>
                    <a:pt x="113113" y="688594"/>
                  </a:lnTo>
                  <a:lnTo>
                    <a:pt x="144883" y="656824"/>
                  </a:lnTo>
                  <a:lnTo>
                    <a:pt x="179752" y="628422"/>
                  </a:lnTo>
                  <a:lnTo>
                    <a:pt x="217452" y="603654"/>
                  </a:lnTo>
                  <a:lnTo>
                    <a:pt x="257716" y="582788"/>
                  </a:lnTo>
                  <a:lnTo>
                    <a:pt x="300275" y="566093"/>
                  </a:lnTo>
                  <a:lnTo>
                    <a:pt x="344862" y="553837"/>
                  </a:lnTo>
                  <a:lnTo>
                    <a:pt x="391210" y="546287"/>
                  </a:lnTo>
                  <a:lnTo>
                    <a:pt x="439049" y="543710"/>
                  </a:lnTo>
                  <a:lnTo>
                    <a:pt x="1099716" y="543710"/>
                  </a:lnTo>
                  <a:lnTo>
                    <a:pt x="1903144" y="0"/>
                  </a:lnTo>
                  <a:lnTo>
                    <a:pt x="2749290" y="543710"/>
                  </a:lnTo>
                  <a:lnTo>
                    <a:pt x="6159248" y="543710"/>
                  </a:lnTo>
                  <a:lnTo>
                    <a:pt x="6207087" y="546287"/>
                  </a:lnTo>
                  <a:lnTo>
                    <a:pt x="6253434" y="553837"/>
                  </a:lnTo>
                  <a:lnTo>
                    <a:pt x="6298021" y="566093"/>
                  </a:lnTo>
                  <a:lnTo>
                    <a:pt x="6340580" y="582788"/>
                  </a:lnTo>
                  <a:lnTo>
                    <a:pt x="6380844" y="603654"/>
                  </a:lnTo>
                  <a:lnTo>
                    <a:pt x="6418544" y="628422"/>
                  </a:lnTo>
                  <a:lnTo>
                    <a:pt x="6453413" y="656824"/>
                  </a:lnTo>
                  <a:lnTo>
                    <a:pt x="6485183" y="688594"/>
                  </a:lnTo>
                  <a:lnTo>
                    <a:pt x="6513586" y="723463"/>
                  </a:lnTo>
                  <a:lnTo>
                    <a:pt x="6538354" y="761164"/>
                  </a:lnTo>
                  <a:lnTo>
                    <a:pt x="6559219" y="801427"/>
                  </a:lnTo>
                  <a:lnTo>
                    <a:pt x="6575914" y="843987"/>
                  </a:lnTo>
                  <a:lnTo>
                    <a:pt x="6588170" y="888574"/>
                  </a:lnTo>
                  <a:lnTo>
                    <a:pt x="6595720" y="934921"/>
                  </a:lnTo>
                  <a:lnTo>
                    <a:pt x="6598297" y="982761"/>
                  </a:lnTo>
                  <a:lnTo>
                    <a:pt x="6598297" y="1641314"/>
                  </a:lnTo>
                  <a:lnTo>
                    <a:pt x="6598297" y="2738910"/>
                  </a:lnTo>
                  <a:lnTo>
                    <a:pt x="6595720" y="2786750"/>
                  </a:lnTo>
                  <a:lnTo>
                    <a:pt x="6588170" y="2833097"/>
                  </a:lnTo>
                  <a:lnTo>
                    <a:pt x="6575914" y="2877684"/>
                  </a:lnTo>
                  <a:lnTo>
                    <a:pt x="6559219" y="2920244"/>
                  </a:lnTo>
                  <a:lnTo>
                    <a:pt x="6538354" y="2960508"/>
                  </a:lnTo>
                  <a:lnTo>
                    <a:pt x="6513586" y="2998208"/>
                  </a:lnTo>
                  <a:lnTo>
                    <a:pt x="6485183" y="3033077"/>
                  </a:lnTo>
                  <a:lnTo>
                    <a:pt x="6453413" y="3064847"/>
                  </a:lnTo>
                  <a:lnTo>
                    <a:pt x="6418544" y="3093249"/>
                  </a:lnTo>
                  <a:lnTo>
                    <a:pt x="6380844" y="3118017"/>
                  </a:lnTo>
                  <a:lnTo>
                    <a:pt x="6340580" y="3138883"/>
                  </a:lnTo>
                  <a:lnTo>
                    <a:pt x="6298021" y="3155577"/>
                  </a:lnTo>
                  <a:lnTo>
                    <a:pt x="6253434" y="3167834"/>
                  </a:lnTo>
                  <a:lnTo>
                    <a:pt x="6207087" y="3175384"/>
                  </a:lnTo>
                  <a:lnTo>
                    <a:pt x="6159248" y="3177960"/>
                  </a:lnTo>
                  <a:lnTo>
                    <a:pt x="2749290" y="3177960"/>
                  </a:lnTo>
                  <a:lnTo>
                    <a:pt x="1099716" y="3177960"/>
                  </a:lnTo>
                  <a:lnTo>
                    <a:pt x="439049" y="3177960"/>
                  </a:lnTo>
                  <a:lnTo>
                    <a:pt x="391210" y="3175384"/>
                  </a:lnTo>
                  <a:lnTo>
                    <a:pt x="344862" y="3167834"/>
                  </a:lnTo>
                  <a:lnTo>
                    <a:pt x="300275" y="3155577"/>
                  </a:lnTo>
                  <a:lnTo>
                    <a:pt x="257716" y="3138883"/>
                  </a:lnTo>
                  <a:lnTo>
                    <a:pt x="217452" y="3118017"/>
                  </a:lnTo>
                  <a:lnTo>
                    <a:pt x="179752" y="3093249"/>
                  </a:lnTo>
                  <a:lnTo>
                    <a:pt x="144883" y="3064847"/>
                  </a:lnTo>
                  <a:lnTo>
                    <a:pt x="113113" y="3033077"/>
                  </a:lnTo>
                  <a:lnTo>
                    <a:pt x="84711" y="2998208"/>
                  </a:lnTo>
                  <a:lnTo>
                    <a:pt x="59943" y="2960508"/>
                  </a:lnTo>
                  <a:lnTo>
                    <a:pt x="39077" y="2920244"/>
                  </a:lnTo>
                  <a:lnTo>
                    <a:pt x="22383" y="2877684"/>
                  </a:lnTo>
                  <a:lnTo>
                    <a:pt x="10126" y="2833097"/>
                  </a:lnTo>
                  <a:lnTo>
                    <a:pt x="2576" y="2786750"/>
                  </a:lnTo>
                  <a:lnTo>
                    <a:pt x="0" y="2738910"/>
                  </a:lnTo>
                  <a:lnTo>
                    <a:pt x="0" y="1641314"/>
                  </a:lnTo>
                  <a:lnTo>
                    <a:pt x="0" y="982753"/>
                  </a:lnTo>
                  <a:close/>
                </a:path>
              </a:pathLst>
            </a:custGeom>
            <a:ln w="444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702140" y="6334877"/>
            <a:ext cx="4704080" cy="246443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780"/>
              </a:spcBef>
            </a:pPr>
            <a:r>
              <a:rPr dirty="0" sz="3000" spc="-170">
                <a:solidFill>
                  <a:srgbClr val="FF1675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FF1675"/>
                </a:solidFill>
                <a:latin typeface="Arial Black"/>
                <a:cs typeface="Arial Black"/>
              </a:rPr>
              <a:t>2</a:t>
            </a:r>
            <a:r>
              <a:rPr dirty="0" sz="3000" spc="-19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000" spc="-270">
                <a:solidFill>
                  <a:srgbClr val="FF1675"/>
                </a:solidFill>
                <a:latin typeface="Arial Black"/>
                <a:cs typeface="Arial Black"/>
              </a:rPr>
              <a:t>(2019)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415">
                <a:solidFill>
                  <a:srgbClr val="404040"/>
                </a:solidFill>
                <a:latin typeface="Arial Black"/>
                <a:cs typeface="Arial Black"/>
              </a:rPr>
              <a:t>1.5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 Black"/>
                <a:cs typeface="Arial Black"/>
              </a:rPr>
              <a:t>billion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85">
                <a:solidFill>
                  <a:srgbClr val="404040"/>
                </a:solidFill>
                <a:latin typeface="Arial Black"/>
                <a:cs typeface="Arial Black"/>
              </a:rPr>
              <a:t>params</a:t>
            </a:r>
            <a:endParaRPr sz="2600">
              <a:latin typeface="Arial Black"/>
              <a:cs typeface="Arial Black"/>
            </a:endParaRPr>
          </a:p>
          <a:p>
            <a:pPr marL="12700" marR="5080">
              <a:lnSpc>
                <a:spcPts val="3700"/>
              </a:lnSpc>
              <a:spcBef>
                <a:spcPts val="215"/>
              </a:spcBef>
            </a:pPr>
            <a:r>
              <a:rPr dirty="0" sz="2600" spc="-225">
                <a:solidFill>
                  <a:srgbClr val="404040"/>
                </a:solidFill>
                <a:latin typeface="Arial Black"/>
                <a:cs typeface="Arial Black"/>
              </a:rPr>
              <a:t>Focused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404040"/>
                </a:solidFill>
                <a:latin typeface="Arial Black"/>
                <a:cs typeface="Arial Black"/>
              </a:rPr>
              <a:t>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00">
                <a:solidFill>
                  <a:srgbClr val="404040"/>
                </a:solidFill>
                <a:latin typeface="Arial Black"/>
                <a:cs typeface="Arial Black"/>
              </a:rPr>
              <a:t>improved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training </a:t>
            </a:r>
            <a:r>
              <a:rPr dirty="0" sz="2600" spc="-190">
                <a:solidFill>
                  <a:srgbClr val="404040"/>
                </a:solidFill>
                <a:latin typeface="Arial Black"/>
                <a:cs typeface="Arial Black"/>
              </a:rPr>
              <a:t>Double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404040"/>
                </a:solidFill>
                <a:latin typeface="Arial Black"/>
                <a:cs typeface="Arial Black"/>
              </a:rPr>
              <a:t>the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404040"/>
                </a:solidFill>
                <a:latin typeface="Arial Black"/>
                <a:cs typeface="Arial Black"/>
              </a:rPr>
              <a:t>input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 Black"/>
                <a:cs typeface="Arial Black"/>
              </a:rPr>
              <a:t>size</a:t>
            </a:r>
            <a:endParaRPr sz="2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600" spc="-215">
                <a:solidFill>
                  <a:srgbClr val="404040"/>
                </a:solidFill>
                <a:latin typeface="Arial Black"/>
                <a:cs typeface="Arial Black"/>
              </a:rPr>
              <a:t>Enhanced</a:t>
            </a:r>
            <a:r>
              <a:rPr dirty="0" sz="2600" spc="-16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20">
                <a:solidFill>
                  <a:srgbClr val="404040"/>
                </a:solidFill>
                <a:latin typeface="Arial Black"/>
                <a:cs typeface="Arial Black"/>
              </a:rPr>
              <a:t>performance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504317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699177" y="2295808"/>
            <a:ext cx="388429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40">
                <a:solidFill>
                  <a:srgbClr val="770EF7"/>
                </a:solidFill>
                <a:latin typeface="Arial Black"/>
                <a:cs typeface="Arial Black"/>
              </a:rPr>
              <a:t>3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(2020)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-220">
                <a:solidFill>
                  <a:srgbClr val="404040"/>
                </a:solidFill>
                <a:latin typeface="Arial"/>
                <a:cs typeface="Arial"/>
              </a:rPr>
              <a:t>175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billion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ts val="3100"/>
              </a:lnSpc>
              <a:spcBef>
                <a:spcPts val="695"/>
              </a:spcBef>
            </a:pP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over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570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GB</a:t>
            </a:r>
            <a:r>
              <a:rPr dirty="0" sz="26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Notable</a:t>
            </a:r>
            <a:r>
              <a:rPr dirty="0" sz="2600" spc="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8341817" y="5885710"/>
            <a:ext cx="5181600" cy="3051810"/>
          </a:xfrm>
          <a:custGeom>
            <a:avLst/>
            <a:gdLst/>
            <a:ahLst/>
            <a:cxnLst/>
            <a:rect l="l" t="t" r="r" b="b"/>
            <a:pathLst>
              <a:path w="5181600" h="3051809">
                <a:moveTo>
                  <a:pt x="0" y="856378"/>
                </a:moveTo>
                <a:lnTo>
                  <a:pt x="2575" y="808546"/>
                </a:lnTo>
                <a:lnTo>
                  <a:pt x="10125" y="762205"/>
                </a:lnTo>
                <a:lnTo>
                  <a:pt x="22379" y="717624"/>
                </a:lnTo>
                <a:lnTo>
                  <a:pt x="39072" y="675070"/>
                </a:lnTo>
                <a:lnTo>
                  <a:pt x="59934" y="634812"/>
                </a:lnTo>
                <a:lnTo>
                  <a:pt x="84699" y="597117"/>
                </a:lnTo>
                <a:lnTo>
                  <a:pt x="113098" y="562253"/>
                </a:lnTo>
                <a:lnTo>
                  <a:pt x="144863" y="530488"/>
                </a:lnTo>
                <a:lnTo>
                  <a:pt x="179727" y="502089"/>
                </a:lnTo>
                <a:lnTo>
                  <a:pt x="217422" y="477324"/>
                </a:lnTo>
                <a:lnTo>
                  <a:pt x="257680" y="456462"/>
                </a:lnTo>
                <a:lnTo>
                  <a:pt x="300234" y="439769"/>
                </a:lnTo>
                <a:lnTo>
                  <a:pt x="344815" y="427515"/>
                </a:lnTo>
                <a:lnTo>
                  <a:pt x="391155" y="419965"/>
                </a:lnTo>
                <a:lnTo>
                  <a:pt x="438988" y="417389"/>
                </a:lnTo>
                <a:lnTo>
                  <a:pt x="863505" y="417389"/>
                </a:lnTo>
                <a:lnTo>
                  <a:pt x="1511152" y="0"/>
                </a:lnTo>
                <a:lnTo>
                  <a:pt x="2158764" y="417389"/>
                </a:lnTo>
                <a:lnTo>
                  <a:pt x="4742046" y="417389"/>
                </a:lnTo>
                <a:lnTo>
                  <a:pt x="4789878" y="419965"/>
                </a:lnTo>
                <a:lnTo>
                  <a:pt x="4836219" y="427515"/>
                </a:lnTo>
                <a:lnTo>
                  <a:pt x="4880800" y="439769"/>
                </a:lnTo>
                <a:lnTo>
                  <a:pt x="4923353" y="456462"/>
                </a:lnTo>
                <a:lnTo>
                  <a:pt x="4963611" y="477324"/>
                </a:lnTo>
                <a:lnTo>
                  <a:pt x="5001306" y="502089"/>
                </a:lnTo>
                <a:lnTo>
                  <a:pt x="5036170" y="530488"/>
                </a:lnTo>
                <a:lnTo>
                  <a:pt x="5067935" y="562253"/>
                </a:lnTo>
                <a:lnTo>
                  <a:pt x="5096334" y="597117"/>
                </a:lnTo>
                <a:lnTo>
                  <a:pt x="5121099" y="634812"/>
                </a:lnTo>
                <a:lnTo>
                  <a:pt x="5141961" y="675070"/>
                </a:lnTo>
                <a:lnTo>
                  <a:pt x="5158654" y="717624"/>
                </a:lnTo>
                <a:lnTo>
                  <a:pt x="5170908" y="762205"/>
                </a:lnTo>
                <a:lnTo>
                  <a:pt x="5178458" y="808546"/>
                </a:lnTo>
                <a:lnTo>
                  <a:pt x="5181034" y="856378"/>
                </a:lnTo>
                <a:lnTo>
                  <a:pt x="5181034" y="1514836"/>
                </a:lnTo>
                <a:lnTo>
                  <a:pt x="5181034" y="2612265"/>
                </a:lnTo>
                <a:lnTo>
                  <a:pt x="5178458" y="2660098"/>
                </a:lnTo>
                <a:lnTo>
                  <a:pt x="5170908" y="2706439"/>
                </a:lnTo>
                <a:lnTo>
                  <a:pt x="5158654" y="2751020"/>
                </a:lnTo>
                <a:lnTo>
                  <a:pt x="5141961" y="2793573"/>
                </a:lnTo>
                <a:lnTo>
                  <a:pt x="5121099" y="2833832"/>
                </a:lnTo>
                <a:lnTo>
                  <a:pt x="5096334" y="2871527"/>
                </a:lnTo>
                <a:lnTo>
                  <a:pt x="5067935" y="2906391"/>
                </a:lnTo>
                <a:lnTo>
                  <a:pt x="5036170" y="2938156"/>
                </a:lnTo>
                <a:lnTo>
                  <a:pt x="5001306" y="2966555"/>
                </a:lnTo>
                <a:lnTo>
                  <a:pt x="4963611" y="2991320"/>
                </a:lnTo>
                <a:lnTo>
                  <a:pt x="4923353" y="3012182"/>
                </a:lnTo>
                <a:lnTo>
                  <a:pt x="4880800" y="3028875"/>
                </a:lnTo>
                <a:lnTo>
                  <a:pt x="4836219" y="3041129"/>
                </a:lnTo>
                <a:lnTo>
                  <a:pt x="4789878" y="3048679"/>
                </a:lnTo>
                <a:lnTo>
                  <a:pt x="4742046" y="3051254"/>
                </a:lnTo>
                <a:lnTo>
                  <a:pt x="2158764" y="3051254"/>
                </a:lnTo>
                <a:lnTo>
                  <a:pt x="863505" y="3051254"/>
                </a:lnTo>
                <a:lnTo>
                  <a:pt x="438988" y="3051254"/>
                </a:lnTo>
                <a:lnTo>
                  <a:pt x="391155" y="3048679"/>
                </a:lnTo>
                <a:lnTo>
                  <a:pt x="344815" y="3041129"/>
                </a:lnTo>
                <a:lnTo>
                  <a:pt x="300234" y="3028875"/>
                </a:lnTo>
                <a:lnTo>
                  <a:pt x="257680" y="3012182"/>
                </a:lnTo>
                <a:lnTo>
                  <a:pt x="217422" y="2991320"/>
                </a:lnTo>
                <a:lnTo>
                  <a:pt x="179727" y="2966555"/>
                </a:lnTo>
                <a:lnTo>
                  <a:pt x="144863" y="2938156"/>
                </a:lnTo>
                <a:lnTo>
                  <a:pt x="113098" y="2906391"/>
                </a:lnTo>
                <a:lnTo>
                  <a:pt x="84699" y="2871527"/>
                </a:lnTo>
                <a:lnTo>
                  <a:pt x="59934" y="2833832"/>
                </a:lnTo>
                <a:lnTo>
                  <a:pt x="39072" y="2793573"/>
                </a:lnTo>
                <a:lnTo>
                  <a:pt x="22379" y="2751020"/>
                </a:lnTo>
                <a:lnTo>
                  <a:pt x="10125" y="2706439"/>
                </a:lnTo>
                <a:lnTo>
                  <a:pt x="2575" y="2660098"/>
                </a:lnTo>
                <a:lnTo>
                  <a:pt x="0" y="2612265"/>
                </a:lnTo>
                <a:lnTo>
                  <a:pt x="0" y="1514836"/>
                </a:lnTo>
                <a:lnTo>
                  <a:pt x="0" y="856367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8549131" y="6169816"/>
            <a:ext cx="3704590" cy="278828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3.5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(2022)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Multiple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variants</a:t>
            </a:r>
            <a:endParaRPr sz="2600">
              <a:latin typeface="Arial"/>
              <a:cs typeface="Arial"/>
            </a:endParaRPr>
          </a:p>
          <a:p>
            <a:pPr marL="12700" marR="128905">
              <a:lnSpc>
                <a:spcPct val="100800"/>
              </a:lnSpc>
              <a:spcBef>
                <a:spcPts val="550"/>
              </a:spcBef>
            </a:pP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Based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GPT-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an emphasis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ethical considerations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Additional</a:t>
            </a:r>
            <a:r>
              <a:rPr dirty="0" sz="2600" spc="1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2161200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2356059" y="2295808"/>
            <a:ext cx="3648710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4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(2023)</a:t>
            </a:r>
            <a:endParaRPr sz="3000">
              <a:latin typeface="Arial Black"/>
              <a:cs typeface="Arial Black"/>
            </a:endParaRPr>
          </a:p>
          <a:p>
            <a:pPr marL="12700" marR="5080" indent="82550">
              <a:lnSpc>
                <a:spcPts val="3100"/>
              </a:lnSpc>
              <a:spcBef>
                <a:spcPts val="73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Largest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milestone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series</a:t>
            </a:r>
            <a:endParaRPr sz="2600">
              <a:latin typeface="Arial"/>
              <a:cs typeface="Arial"/>
            </a:endParaRPr>
          </a:p>
          <a:p>
            <a:pPr marL="95250" marR="144145">
              <a:lnSpc>
                <a:spcPts val="3790"/>
              </a:lnSpc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Multimodal</a:t>
            </a:r>
            <a:r>
              <a:rPr dirty="0" sz="2600" spc="2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capabilities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Superior</a:t>
            </a:r>
            <a:r>
              <a:rPr dirty="0" sz="2600" spc="-1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3857439" y="5925906"/>
            <a:ext cx="3199765" cy="3021330"/>
          </a:xfrm>
          <a:custGeom>
            <a:avLst/>
            <a:gdLst/>
            <a:ahLst/>
            <a:cxnLst/>
            <a:rect l="l" t="t" r="r" b="b"/>
            <a:pathLst>
              <a:path w="3199765" h="3021329">
                <a:moveTo>
                  <a:pt x="0" y="826270"/>
                </a:moveTo>
                <a:lnTo>
                  <a:pt x="2575" y="778437"/>
                </a:lnTo>
                <a:lnTo>
                  <a:pt x="10125" y="732097"/>
                </a:lnTo>
                <a:lnTo>
                  <a:pt x="22379" y="687516"/>
                </a:lnTo>
                <a:lnTo>
                  <a:pt x="39072" y="644963"/>
                </a:lnTo>
                <a:lnTo>
                  <a:pt x="59934" y="604705"/>
                </a:lnTo>
                <a:lnTo>
                  <a:pt x="84698" y="567010"/>
                </a:lnTo>
                <a:lnTo>
                  <a:pt x="113097" y="532146"/>
                </a:lnTo>
                <a:lnTo>
                  <a:pt x="144862" y="500381"/>
                </a:lnTo>
                <a:lnTo>
                  <a:pt x="179726" y="471982"/>
                </a:lnTo>
                <a:lnTo>
                  <a:pt x="217421" y="447218"/>
                </a:lnTo>
                <a:lnTo>
                  <a:pt x="257678" y="426356"/>
                </a:lnTo>
                <a:lnTo>
                  <a:pt x="300232" y="409663"/>
                </a:lnTo>
                <a:lnTo>
                  <a:pt x="344812" y="397409"/>
                </a:lnTo>
                <a:lnTo>
                  <a:pt x="391153" y="389860"/>
                </a:lnTo>
                <a:lnTo>
                  <a:pt x="438985" y="387284"/>
                </a:lnTo>
                <a:lnTo>
                  <a:pt x="533291" y="387284"/>
                </a:lnTo>
                <a:lnTo>
                  <a:pt x="933270" y="0"/>
                </a:lnTo>
                <a:lnTo>
                  <a:pt x="1333228" y="387284"/>
                </a:lnTo>
                <a:lnTo>
                  <a:pt x="2760762" y="387284"/>
                </a:lnTo>
                <a:lnTo>
                  <a:pt x="2808594" y="389860"/>
                </a:lnTo>
                <a:lnTo>
                  <a:pt x="2854934" y="397409"/>
                </a:lnTo>
                <a:lnTo>
                  <a:pt x="2899515" y="409663"/>
                </a:lnTo>
                <a:lnTo>
                  <a:pt x="2942068" y="426356"/>
                </a:lnTo>
                <a:lnTo>
                  <a:pt x="2982326" y="447218"/>
                </a:lnTo>
                <a:lnTo>
                  <a:pt x="3020021" y="471982"/>
                </a:lnTo>
                <a:lnTo>
                  <a:pt x="3054885" y="500381"/>
                </a:lnTo>
                <a:lnTo>
                  <a:pt x="3086650" y="532146"/>
                </a:lnTo>
                <a:lnTo>
                  <a:pt x="3115049" y="567010"/>
                </a:lnTo>
                <a:lnTo>
                  <a:pt x="3139813" y="604705"/>
                </a:lnTo>
                <a:lnTo>
                  <a:pt x="3160675" y="644963"/>
                </a:lnTo>
                <a:lnTo>
                  <a:pt x="3177368" y="687516"/>
                </a:lnTo>
                <a:lnTo>
                  <a:pt x="3189622" y="732097"/>
                </a:lnTo>
                <a:lnTo>
                  <a:pt x="3197172" y="778437"/>
                </a:lnTo>
                <a:lnTo>
                  <a:pt x="3199748" y="826270"/>
                </a:lnTo>
                <a:lnTo>
                  <a:pt x="3199748" y="1484728"/>
                </a:lnTo>
                <a:lnTo>
                  <a:pt x="3199748" y="2582162"/>
                </a:lnTo>
                <a:lnTo>
                  <a:pt x="3197172" y="2629994"/>
                </a:lnTo>
                <a:lnTo>
                  <a:pt x="3189622" y="2676334"/>
                </a:lnTo>
                <a:lnTo>
                  <a:pt x="3177368" y="2720915"/>
                </a:lnTo>
                <a:lnTo>
                  <a:pt x="3160675" y="2763468"/>
                </a:lnTo>
                <a:lnTo>
                  <a:pt x="3139813" y="2803726"/>
                </a:lnTo>
                <a:lnTo>
                  <a:pt x="3115049" y="2841421"/>
                </a:lnTo>
                <a:lnTo>
                  <a:pt x="3086650" y="2876285"/>
                </a:lnTo>
                <a:lnTo>
                  <a:pt x="3054885" y="2908050"/>
                </a:lnTo>
                <a:lnTo>
                  <a:pt x="3020021" y="2936449"/>
                </a:lnTo>
                <a:lnTo>
                  <a:pt x="2982326" y="2961213"/>
                </a:lnTo>
                <a:lnTo>
                  <a:pt x="2942068" y="2982075"/>
                </a:lnTo>
                <a:lnTo>
                  <a:pt x="2899515" y="2998768"/>
                </a:lnTo>
                <a:lnTo>
                  <a:pt x="2854934" y="3011023"/>
                </a:lnTo>
                <a:lnTo>
                  <a:pt x="2808594" y="3018572"/>
                </a:lnTo>
                <a:lnTo>
                  <a:pt x="2760762" y="3021148"/>
                </a:lnTo>
                <a:lnTo>
                  <a:pt x="1333228" y="3021148"/>
                </a:lnTo>
                <a:lnTo>
                  <a:pt x="533291" y="3021148"/>
                </a:lnTo>
                <a:lnTo>
                  <a:pt x="438985" y="3021148"/>
                </a:lnTo>
                <a:lnTo>
                  <a:pt x="391153" y="3018572"/>
                </a:lnTo>
                <a:lnTo>
                  <a:pt x="344812" y="3011023"/>
                </a:lnTo>
                <a:lnTo>
                  <a:pt x="300232" y="2998768"/>
                </a:lnTo>
                <a:lnTo>
                  <a:pt x="257678" y="2982075"/>
                </a:lnTo>
                <a:lnTo>
                  <a:pt x="217421" y="2961213"/>
                </a:lnTo>
                <a:lnTo>
                  <a:pt x="179726" y="2936449"/>
                </a:lnTo>
                <a:lnTo>
                  <a:pt x="144862" y="2908050"/>
                </a:lnTo>
                <a:lnTo>
                  <a:pt x="113097" y="2876285"/>
                </a:lnTo>
                <a:lnTo>
                  <a:pt x="84698" y="2841421"/>
                </a:lnTo>
                <a:lnTo>
                  <a:pt x="59934" y="2803726"/>
                </a:lnTo>
                <a:lnTo>
                  <a:pt x="39072" y="2763468"/>
                </a:lnTo>
                <a:lnTo>
                  <a:pt x="22379" y="2720915"/>
                </a:lnTo>
                <a:lnTo>
                  <a:pt x="10125" y="2676334"/>
                </a:lnTo>
                <a:lnTo>
                  <a:pt x="2575" y="2629994"/>
                </a:lnTo>
                <a:lnTo>
                  <a:pt x="0" y="2582162"/>
                </a:lnTo>
                <a:lnTo>
                  <a:pt x="0" y="1484728"/>
                </a:lnTo>
                <a:lnTo>
                  <a:pt x="0" y="82626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4147305" y="7054205"/>
            <a:ext cx="2642235" cy="104140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780"/>
              </a:spcBef>
            </a:pPr>
            <a:r>
              <a:rPr dirty="0" sz="3000" spc="-275">
                <a:solidFill>
                  <a:srgbClr val="770EF7"/>
                </a:solidFill>
                <a:latin typeface="Arial Black"/>
                <a:cs typeface="Arial Black"/>
              </a:rPr>
              <a:t>The</a:t>
            </a:r>
            <a:r>
              <a:rPr dirty="0" sz="3000" spc="-23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330">
                <a:solidFill>
                  <a:srgbClr val="770EF7"/>
                </a:solidFill>
                <a:latin typeface="Arial Black"/>
                <a:cs typeface="Arial Black"/>
              </a:rPr>
              <a:t>Future…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Let’s</a:t>
            </a:r>
            <a:r>
              <a:rPr dirty="0" sz="2600" spc="-5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wait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see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Evolution</a:t>
            </a:r>
            <a:r>
              <a:rPr dirty="0" spc="-320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250"/>
              <a:t>the</a:t>
            </a:r>
            <a:r>
              <a:rPr dirty="0" spc="-320"/>
              <a:t> </a:t>
            </a:r>
            <a:r>
              <a:rPr dirty="0" spc="-370"/>
              <a:t>GPT</a:t>
            </a:r>
            <a:r>
              <a:rPr dirty="0" spc="-310"/>
              <a:t> </a:t>
            </a:r>
            <a:r>
              <a:rPr dirty="0" spc="-260"/>
              <a:t>Model</a:t>
            </a:r>
            <a:r>
              <a:rPr dirty="0" spc="-315"/>
              <a:t> </a:t>
            </a:r>
            <a:r>
              <a:rPr dirty="0" spc="-425"/>
              <a:t>Family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72581" y="5246544"/>
            <a:ext cx="15521305" cy="333375"/>
            <a:chOff x="1472581" y="5246544"/>
            <a:chExt cx="15521305" cy="333375"/>
          </a:xfrm>
        </p:grpSpPr>
        <p:sp>
          <p:nvSpPr>
            <p:cNvPr id="4" name="object 4" descr=""/>
            <p:cNvSpPr/>
            <p:nvPr/>
          </p:nvSpPr>
          <p:spPr>
            <a:xfrm>
              <a:off x="1472577" y="5261800"/>
              <a:ext cx="15521305" cy="300355"/>
            </a:xfrm>
            <a:custGeom>
              <a:avLst/>
              <a:gdLst/>
              <a:ahLst/>
              <a:cxnLst/>
              <a:rect l="l" t="t" r="r" b="b"/>
              <a:pathLst>
                <a:path w="15521305" h="300354">
                  <a:moveTo>
                    <a:pt x="44488" y="160934"/>
                  </a:moveTo>
                  <a:lnTo>
                    <a:pt x="42748" y="152273"/>
                  </a:lnTo>
                  <a:lnTo>
                    <a:pt x="37985" y="145211"/>
                  </a:lnTo>
                  <a:lnTo>
                    <a:pt x="30911" y="140449"/>
                  </a:lnTo>
                  <a:lnTo>
                    <a:pt x="22225" y="138709"/>
                  </a:lnTo>
                  <a:lnTo>
                    <a:pt x="13576" y="140449"/>
                  </a:lnTo>
                  <a:lnTo>
                    <a:pt x="6502" y="145211"/>
                  </a:lnTo>
                  <a:lnTo>
                    <a:pt x="1739" y="152273"/>
                  </a:lnTo>
                  <a:lnTo>
                    <a:pt x="0" y="160934"/>
                  </a:lnTo>
                  <a:lnTo>
                    <a:pt x="1739" y="169583"/>
                  </a:lnTo>
                  <a:lnTo>
                    <a:pt x="6515" y="176644"/>
                  </a:lnTo>
                  <a:lnTo>
                    <a:pt x="13589" y="181406"/>
                  </a:lnTo>
                  <a:lnTo>
                    <a:pt x="22263" y="183159"/>
                  </a:lnTo>
                  <a:lnTo>
                    <a:pt x="30911" y="181406"/>
                  </a:lnTo>
                  <a:lnTo>
                    <a:pt x="37985" y="176644"/>
                  </a:lnTo>
                  <a:lnTo>
                    <a:pt x="42748" y="169583"/>
                  </a:lnTo>
                  <a:lnTo>
                    <a:pt x="44488" y="160934"/>
                  </a:lnTo>
                  <a:close/>
                </a:path>
                <a:path w="15521305" h="300354">
                  <a:moveTo>
                    <a:pt x="133438" y="160934"/>
                  </a:moveTo>
                  <a:lnTo>
                    <a:pt x="131686" y="152273"/>
                  </a:lnTo>
                  <a:lnTo>
                    <a:pt x="126923" y="145211"/>
                  </a:lnTo>
                  <a:lnTo>
                    <a:pt x="119862" y="140449"/>
                  </a:lnTo>
                  <a:lnTo>
                    <a:pt x="111163" y="138709"/>
                  </a:lnTo>
                  <a:lnTo>
                    <a:pt x="102514" y="140449"/>
                  </a:lnTo>
                  <a:lnTo>
                    <a:pt x="95453" y="145211"/>
                  </a:lnTo>
                  <a:lnTo>
                    <a:pt x="90690" y="152273"/>
                  </a:lnTo>
                  <a:lnTo>
                    <a:pt x="88938" y="160934"/>
                  </a:lnTo>
                  <a:lnTo>
                    <a:pt x="90690" y="169583"/>
                  </a:lnTo>
                  <a:lnTo>
                    <a:pt x="95453" y="176644"/>
                  </a:lnTo>
                  <a:lnTo>
                    <a:pt x="102539" y="181406"/>
                  </a:lnTo>
                  <a:lnTo>
                    <a:pt x="111213" y="183159"/>
                  </a:lnTo>
                  <a:lnTo>
                    <a:pt x="119862" y="181406"/>
                  </a:lnTo>
                  <a:lnTo>
                    <a:pt x="126923" y="176644"/>
                  </a:lnTo>
                  <a:lnTo>
                    <a:pt x="131686" y="169583"/>
                  </a:lnTo>
                  <a:lnTo>
                    <a:pt x="133438" y="160934"/>
                  </a:lnTo>
                  <a:close/>
                </a:path>
                <a:path w="15521305" h="300354">
                  <a:moveTo>
                    <a:pt x="222377" y="160934"/>
                  </a:moveTo>
                  <a:lnTo>
                    <a:pt x="220637" y="152273"/>
                  </a:lnTo>
                  <a:lnTo>
                    <a:pt x="215874" y="145211"/>
                  </a:lnTo>
                  <a:lnTo>
                    <a:pt x="208800" y="140449"/>
                  </a:lnTo>
                  <a:lnTo>
                    <a:pt x="200113" y="138709"/>
                  </a:lnTo>
                  <a:lnTo>
                    <a:pt x="191465" y="140449"/>
                  </a:lnTo>
                  <a:lnTo>
                    <a:pt x="184391" y="145211"/>
                  </a:lnTo>
                  <a:lnTo>
                    <a:pt x="179628" y="152273"/>
                  </a:lnTo>
                  <a:lnTo>
                    <a:pt x="177888" y="160934"/>
                  </a:lnTo>
                  <a:lnTo>
                    <a:pt x="179628" y="169583"/>
                  </a:lnTo>
                  <a:lnTo>
                    <a:pt x="184404" y="176644"/>
                  </a:lnTo>
                  <a:lnTo>
                    <a:pt x="191477" y="181406"/>
                  </a:lnTo>
                  <a:lnTo>
                    <a:pt x="200152" y="183159"/>
                  </a:lnTo>
                  <a:lnTo>
                    <a:pt x="208800" y="181406"/>
                  </a:lnTo>
                  <a:lnTo>
                    <a:pt x="215874" y="176644"/>
                  </a:lnTo>
                  <a:lnTo>
                    <a:pt x="220637" y="169583"/>
                  </a:lnTo>
                  <a:lnTo>
                    <a:pt x="222377" y="160934"/>
                  </a:lnTo>
                  <a:close/>
                </a:path>
                <a:path w="15521305" h="300354">
                  <a:moveTo>
                    <a:pt x="311327" y="160934"/>
                  </a:moveTo>
                  <a:lnTo>
                    <a:pt x="309575" y="152273"/>
                  </a:lnTo>
                  <a:lnTo>
                    <a:pt x="304812" y="145211"/>
                  </a:lnTo>
                  <a:lnTo>
                    <a:pt x="297751" y="140449"/>
                  </a:lnTo>
                  <a:lnTo>
                    <a:pt x="289052" y="138709"/>
                  </a:lnTo>
                  <a:lnTo>
                    <a:pt x="280403" y="140449"/>
                  </a:lnTo>
                  <a:lnTo>
                    <a:pt x="273342" y="145211"/>
                  </a:lnTo>
                  <a:lnTo>
                    <a:pt x="268579" y="152273"/>
                  </a:lnTo>
                  <a:lnTo>
                    <a:pt x="266827" y="160934"/>
                  </a:lnTo>
                  <a:lnTo>
                    <a:pt x="268579" y="169583"/>
                  </a:lnTo>
                  <a:lnTo>
                    <a:pt x="273342" y="176644"/>
                  </a:lnTo>
                  <a:lnTo>
                    <a:pt x="280428" y="181406"/>
                  </a:lnTo>
                  <a:lnTo>
                    <a:pt x="289102" y="183159"/>
                  </a:lnTo>
                  <a:lnTo>
                    <a:pt x="297751" y="181406"/>
                  </a:lnTo>
                  <a:lnTo>
                    <a:pt x="304812" y="176644"/>
                  </a:lnTo>
                  <a:lnTo>
                    <a:pt x="309575" y="169583"/>
                  </a:lnTo>
                  <a:lnTo>
                    <a:pt x="311327" y="160934"/>
                  </a:lnTo>
                  <a:close/>
                </a:path>
                <a:path w="15521305" h="300354">
                  <a:moveTo>
                    <a:pt x="400265" y="160934"/>
                  </a:moveTo>
                  <a:lnTo>
                    <a:pt x="398526" y="152273"/>
                  </a:lnTo>
                  <a:lnTo>
                    <a:pt x="393763" y="145211"/>
                  </a:lnTo>
                  <a:lnTo>
                    <a:pt x="386689" y="140449"/>
                  </a:lnTo>
                  <a:lnTo>
                    <a:pt x="378002" y="138709"/>
                  </a:lnTo>
                  <a:lnTo>
                    <a:pt x="369354" y="140449"/>
                  </a:lnTo>
                  <a:lnTo>
                    <a:pt x="362280" y="145211"/>
                  </a:lnTo>
                  <a:lnTo>
                    <a:pt x="357517" y="152273"/>
                  </a:lnTo>
                  <a:lnTo>
                    <a:pt x="355777" y="160934"/>
                  </a:lnTo>
                  <a:lnTo>
                    <a:pt x="357517" y="169583"/>
                  </a:lnTo>
                  <a:lnTo>
                    <a:pt x="362292" y="176644"/>
                  </a:lnTo>
                  <a:lnTo>
                    <a:pt x="369366" y="181406"/>
                  </a:lnTo>
                  <a:lnTo>
                    <a:pt x="378040" y="183159"/>
                  </a:lnTo>
                  <a:lnTo>
                    <a:pt x="386689" y="181406"/>
                  </a:lnTo>
                  <a:lnTo>
                    <a:pt x="393763" y="176644"/>
                  </a:lnTo>
                  <a:lnTo>
                    <a:pt x="398526" y="169583"/>
                  </a:lnTo>
                  <a:lnTo>
                    <a:pt x="400265" y="160934"/>
                  </a:lnTo>
                  <a:close/>
                </a:path>
                <a:path w="15521305" h="300354">
                  <a:moveTo>
                    <a:pt x="489216" y="160934"/>
                  </a:moveTo>
                  <a:lnTo>
                    <a:pt x="487464" y="152273"/>
                  </a:lnTo>
                  <a:lnTo>
                    <a:pt x="482701" y="145211"/>
                  </a:lnTo>
                  <a:lnTo>
                    <a:pt x="475640" y="140449"/>
                  </a:lnTo>
                  <a:lnTo>
                    <a:pt x="466940" y="138709"/>
                  </a:lnTo>
                  <a:lnTo>
                    <a:pt x="458292" y="140449"/>
                  </a:lnTo>
                  <a:lnTo>
                    <a:pt x="451231" y="145211"/>
                  </a:lnTo>
                  <a:lnTo>
                    <a:pt x="446468" y="152273"/>
                  </a:lnTo>
                  <a:lnTo>
                    <a:pt x="444715" y="160934"/>
                  </a:lnTo>
                  <a:lnTo>
                    <a:pt x="446468" y="169583"/>
                  </a:lnTo>
                  <a:lnTo>
                    <a:pt x="451231" y="176644"/>
                  </a:lnTo>
                  <a:lnTo>
                    <a:pt x="458317" y="181406"/>
                  </a:lnTo>
                  <a:lnTo>
                    <a:pt x="466991" y="183159"/>
                  </a:lnTo>
                  <a:lnTo>
                    <a:pt x="475640" y="181406"/>
                  </a:lnTo>
                  <a:lnTo>
                    <a:pt x="482701" y="176644"/>
                  </a:lnTo>
                  <a:lnTo>
                    <a:pt x="487464" y="169583"/>
                  </a:lnTo>
                  <a:lnTo>
                    <a:pt x="489216" y="160934"/>
                  </a:lnTo>
                  <a:close/>
                </a:path>
                <a:path w="15521305" h="300354">
                  <a:moveTo>
                    <a:pt x="578154" y="160934"/>
                  </a:moveTo>
                  <a:lnTo>
                    <a:pt x="576414" y="152273"/>
                  </a:lnTo>
                  <a:lnTo>
                    <a:pt x="571652" y="145211"/>
                  </a:lnTo>
                  <a:lnTo>
                    <a:pt x="564578" y="140449"/>
                  </a:lnTo>
                  <a:lnTo>
                    <a:pt x="555891" y="138709"/>
                  </a:lnTo>
                  <a:lnTo>
                    <a:pt x="547243" y="140449"/>
                  </a:lnTo>
                  <a:lnTo>
                    <a:pt x="540169" y="145211"/>
                  </a:lnTo>
                  <a:lnTo>
                    <a:pt x="535406" y="152273"/>
                  </a:lnTo>
                  <a:lnTo>
                    <a:pt x="533666" y="160934"/>
                  </a:lnTo>
                  <a:lnTo>
                    <a:pt x="535406" y="169583"/>
                  </a:lnTo>
                  <a:lnTo>
                    <a:pt x="540181" y="176644"/>
                  </a:lnTo>
                  <a:lnTo>
                    <a:pt x="547255" y="181406"/>
                  </a:lnTo>
                  <a:lnTo>
                    <a:pt x="555929" y="183159"/>
                  </a:lnTo>
                  <a:lnTo>
                    <a:pt x="564578" y="181406"/>
                  </a:lnTo>
                  <a:lnTo>
                    <a:pt x="571652" y="176644"/>
                  </a:lnTo>
                  <a:lnTo>
                    <a:pt x="576414" y="169583"/>
                  </a:lnTo>
                  <a:lnTo>
                    <a:pt x="578154" y="160934"/>
                  </a:lnTo>
                  <a:close/>
                </a:path>
                <a:path w="15521305" h="300354">
                  <a:moveTo>
                    <a:pt x="667105" y="160934"/>
                  </a:moveTo>
                  <a:lnTo>
                    <a:pt x="665353" y="152273"/>
                  </a:lnTo>
                  <a:lnTo>
                    <a:pt x="660590" y="145211"/>
                  </a:lnTo>
                  <a:lnTo>
                    <a:pt x="653529" y="140449"/>
                  </a:lnTo>
                  <a:lnTo>
                    <a:pt x="644829" y="138709"/>
                  </a:lnTo>
                  <a:lnTo>
                    <a:pt x="636181" y="140449"/>
                  </a:lnTo>
                  <a:lnTo>
                    <a:pt x="629119" y="145211"/>
                  </a:lnTo>
                  <a:lnTo>
                    <a:pt x="624357" y="152273"/>
                  </a:lnTo>
                  <a:lnTo>
                    <a:pt x="622604" y="160934"/>
                  </a:lnTo>
                  <a:lnTo>
                    <a:pt x="624357" y="169583"/>
                  </a:lnTo>
                  <a:lnTo>
                    <a:pt x="629119" y="176644"/>
                  </a:lnTo>
                  <a:lnTo>
                    <a:pt x="636206" y="181406"/>
                  </a:lnTo>
                  <a:lnTo>
                    <a:pt x="644880" y="183159"/>
                  </a:lnTo>
                  <a:lnTo>
                    <a:pt x="653529" y="181406"/>
                  </a:lnTo>
                  <a:lnTo>
                    <a:pt x="660590" y="176644"/>
                  </a:lnTo>
                  <a:lnTo>
                    <a:pt x="665353" y="169583"/>
                  </a:lnTo>
                  <a:lnTo>
                    <a:pt x="667105" y="160934"/>
                  </a:lnTo>
                  <a:close/>
                </a:path>
                <a:path w="15521305" h="300354">
                  <a:moveTo>
                    <a:pt x="756043" y="160934"/>
                  </a:moveTo>
                  <a:lnTo>
                    <a:pt x="754303" y="152273"/>
                  </a:lnTo>
                  <a:lnTo>
                    <a:pt x="749541" y="145211"/>
                  </a:lnTo>
                  <a:lnTo>
                    <a:pt x="742467" y="140449"/>
                  </a:lnTo>
                  <a:lnTo>
                    <a:pt x="733780" y="138709"/>
                  </a:lnTo>
                  <a:lnTo>
                    <a:pt x="725131" y="140449"/>
                  </a:lnTo>
                  <a:lnTo>
                    <a:pt x="718058" y="145211"/>
                  </a:lnTo>
                  <a:lnTo>
                    <a:pt x="713295" y="152273"/>
                  </a:lnTo>
                  <a:lnTo>
                    <a:pt x="711555" y="160934"/>
                  </a:lnTo>
                  <a:lnTo>
                    <a:pt x="713295" y="169583"/>
                  </a:lnTo>
                  <a:lnTo>
                    <a:pt x="718070" y="176644"/>
                  </a:lnTo>
                  <a:lnTo>
                    <a:pt x="725144" y="181406"/>
                  </a:lnTo>
                  <a:lnTo>
                    <a:pt x="733818" y="183159"/>
                  </a:lnTo>
                  <a:lnTo>
                    <a:pt x="742467" y="181406"/>
                  </a:lnTo>
                  <a:lnTo>
                    <a:pt x="749541" y="176644"/>
                  </a:lnTo>
                  <a:lnTo>
                    <a:pt x="754303" y="169583"/>
                  </a:lnTo>
                  <a:lnTo>
                    <a:pt x="756043" y="160934"/>
                  </a:lnTo>
                  <a:close/>
                </a:path>
                <a:path w="15521305" h="300354">
                  <a:moveTo>
                    <a:pt x="844994" y="160934"/>
                  </a:moveTo>
                  <a:lnTo>
                    <a:pt x="843241" y="152273"/>
                  </a:lnTo>
                  <a:lnTo>
                    <a:pt x="838479" y="145211"/>
                  </a:lnTo>
                  <a:lnTo>
                    <a:pt x="831418" y="140449"/>
                  </a:lnTo>
                  <a:lnTo>
                    <a:pt x="822718" y="138709"/>
                  </a:lnTo>
                  <a:lnTo>
                    <a:pt x="814070" y="140449"/>
                  </a:lnTo>
                  <a:lnTo>
                    <a:pt x="807008" y="145211"/>
                  </a:lnTo>
                  <a:lnTo>
                    <a:pt x="802246" y="152273"/>
                  </a:lnTo>
                  <a:lnTo>
                    <a:pt x="800493" y="160934"/>
                  </a:lnTo>
                  <a:lnTo>
                    <a:pt x="802246" y="169583"/>
                  </a:lnTo>
                  <a:lnTo>
                    <a:pt x="807008" y="176644"/>
                  </a:lnTo>
                  <a:lnTo>
                    <a:pt x="814095" y="181406"/>
                  </a:lnTo>
                  <a:lnTo>
                    <a:pt x="822769" y="183159"/>
                  </a:lnTo>
                  <a:lnTo>
                    <a:pt x="831418" y="181406"/>
                  </a:lnTo>
                  <a:lnTo>
                    <a:pt x="838479" y="176644"/>
                  </a:lnTo>
                  <a:lnTo>
                    <a:pt x="843241" y="169583"/>
                  </a:lnTo>
                  <a:lnTo>
                    <a:pt x="844994" y="160934"/>
                  </a:lnTo>
                  <a:close/>
                </a:path>
                <a:path w="15521305" h="300354">
                  <a:moveTo>
                    <a:pt x="933932" y="160934"/>
                  </a:moveTo>
                  <a:lnTo>
                    <a:pt x="932192" y="152273"/>
                  </a:lnTo>
                  <a:lnTo>
                    <a:pt x="927430" y="145211"/>
                  </a:lnTo>
                  <a:lnTo>
                    <a:pt x="920356" y="140449"/>
                  </a:lnTo>
                  <a:lnTo>
                    <a:pt x="911669" y="138709"/>
                  </a:lnTo>
                  <a:lnTo>
                    <a:pt x="903020" y="140449"/>
                  </a:lnTo>
                  <a:lnTo>
                    <a:pt x="895946" y="145211"/>
                  </a:lnTo>
                  <a:lnTo>
                    <a:pt x="891184" y="152273"/>
                  </a:lnTo>
                  <a:lnTo>
                    <a:pt x="889444" y="160934"/>
                  </a:lnTo>
                  <a:lnTo>
                    <a:pt x="891184" y="169583"/>
                  </a:lnTo>
                  <a:lnTo>
                    <a:pt x="895959" y="176644"/>
                  </a:lnTo>
                  <a:lnTo>
                    <a:pt x="903033" y="181406"/>
                  </a:lnTo>
                  <a:lnTo>
                    <a:pt x="911707" y="183159"/>
                  </a:lnTo>
                  <a:lnTo>
                    <a:pt x="920356" y="181406"/>
                  </a:lnTo>
                  <a:lnTo>
                    <a:pt x="927430" y="176644"/>
                  </a:lnTo>
                  <a:lnTo>
                    <a:pt x="932192" y="169583"/>
                  </a:lnTo>
                  <a:lnTo>
                    <a:pt x="933932" y="160934"/>
                  </a:lnTo>
                  <a:close/>
                </a:path>
                <a:path w="15521305" h="300354">
                  <a:moveTo>
                    <a:pt x="1022883" y="160934"/>
                  </a:moveTo>
                  <a:lnTo>
                    <a:pt x="1021130" y="152273"/>
                  </a:lnTo>
                  <a:lnTo>
                    <a:pt x="1016368" y="145211"/>
                  </a:lnTo>
                  <a:lnTo>
                    <a:pt x="1009307" y="140449"/>
                  </a:lnTo>
                  <a:lnTo>
                    <a:pt x="1000607" y="138709"/>
                  </a:lnTo>
                  <a:lnTo>
                    <a:pt x="991958" y="140449"/>
                  </a:lnTo>
                  <a:lnTo>
                    <a:pt x="984897" y="145211"/>
                  </a:lnTo>
                  <a:lnTo>
                    <a:pt x="980135" y="152273"/>
                  </a:lnTo>
                  <a:lnTo>
                    <a:pt x="978382" y="160934"/>
                  </a:lnTo>
                  <a:lnTo>
                    <a:pt x="980135" y="169583"/>
                  </a:lnTo>
                  <a:lnTo>
                    <a:pt x="984897" y="176644"/>
                  </a:lnTo>
                  <a:lnTo>
                    <a:pt x="991984" y="181406"/>
                  </a:lnTo>
                  <a:lnTo>
                    <a:pt x="1000658" y="183159"/>
                  </a:lnTo>
                  <a:lnTo>
                    <a:pt x="1009307" y="181406"/>
                  </a:lnTo>
                  <a:lnTo>
                    <a:pt x="1016368" y="176644"/>
                  </a:lnTo>
                  <a:lnTo>
                    <a:pt x="1021130" y="169583"/>
                  </a:lnTo>
                  <a:lnTo>
                    <a:pt x="1022883" y="160934"/>
                  </a:lnTo>
                  <a:close/>
                </a:path>
                <a:path w="15521305" h="300354">
                  <a:moveTo>
                    <a:pt x="1111821" y="160934"/>
                  </a:moveTo>
                  <a:lnTo>
                    <a:pt x="1110081" y="152273"/>
                  </a:lnTo>
                  <a:lnTo>
                    <a:pt x="1105319" y="145211"/>
                  </a:lnTo>
                  <a:lnTo>
                    <a:pt x="1098245" y="140449"/>
                  </a:lnTo>
                  <a:lnTo>
                    <a:pt x="1089558" y="138709"/>
                  </a:lnTo>
                  <a:lnTo>
                    <a:pt x="1080909" y="140449"/>
                  </a:lnTo>
                  <a:lnTo>
                    <a:pt x="1073835" y="145211"/>
                  </a:lnTo>
                  <a:lnTo>
                    <a:pt x="1069073" y="152273"/>
                  </a:lnTo>
                  <a:lnTo>
                    <a:pt x="1067333" y="160934"/>
                  </a:lnTo>
                  <a:lnTo>
                    <a:pt x="1069073" y="169583"/>
                  </a:lnTo>
                  <a:lnTo>
                    <a:pt x="1073848" y="176644"/>
                  </a:lnTo>
                  <a:lnTo>
                    <a:pt x="1080922" y="181406"/>
                  </a:lnTo>
                  <a:lnTo>
                    <a:pt x="1089596" y="183159"/>
                  </a:lnTo>
                  <a:lnTo>
                    <a:pt x="1098245" y="181406"/>
                  </a:lnTo>
                  <a:lnTo>
                    <a:pt x="1105319" y="176644"/>
                  </a:lnTo>
                  <a:lnTo>
                    <a:pt x="1110081" y="169583"/>
                  </a:lnTo>
                  <a:lnTo>
                    <a:pt x="1111821" y="160934"/>
                  </a:lnTo>
                  <a:close/>
                </a:path>
                <a:path w="15521305" h="300354">
                  <a:moveTo>
                    <a:pt x="1200772" y="160934"/>
                  </a:moveTo>
                  <a:lnTo>
                    <a:pt x="1199019" y="152273"/>
                  </a:lnTo>
                  <a:lnTo>
                    <a:pt x="1194257" y="145211"/>
                  </a:lnTo>
                  <a:lnTo>
                    <a:pt x="1187196" y="140449"/>
                  </a:lnTo>
                  <a:lnTo>
                    <a:pt x="1178496" y="138709"/>
                  </a:lnTo>
                  <a:lnTo>
                    <a:pt x="1169847" y="140449"/>
                  </a:lnTo>
                  <a:lnTo>
                    <a:pt x="1162786" y="145211"/>
                  </a:lnTo>
                  <a:lnTo>
                    <a:pt x="1158024" y="152273"/>
                  </a:lnTo>
                  <a:lnTo>
                    <a:pt x="1156271" y="160934"/>
                  </a:lnTo>
                  <a:lnTo>
                    <a:pt x="1158024" y="169583"/>
                  </a:lnTo>
                  <a:lnTo>
                    <a:pt x="1162786" y="176644"/>
                  </a:lnTo>
                  <a:lnTo>
                    <a:pt x="1169873" y="181406"/>
                  </a:lnTo>
                  <a:lnTo>
                    <a:pt x="1178547" y="183159"/>
                  </a:lnTo>
                  <a:lnTo>
                    <a:pt x="1187196" y="181406"/>
                  </a:lnTo>
                  <a:lnTo>
                    <a:pt x="1194257" y="176644"/>
                  </a:lnTo>
                  <a:lnTo>
                    <a:pt x="1199019" y="169583"/>
                  </a:lnTo>
                  <a:lnTo>
                    <a:pt x="1200772" y="160934"/>
                  </a:lnTo>
                  <a:close/>
                </a:path>
                <a:path w="15521305" h="300354">
                  <a:moveTo>
                    <a:pt x="1289710" y="160934"/>
                  </a:moveTo>
                  <a:lnTo>
                    <a:pt x="1287970" y="152273"/>
                  </a:lnTo>
                  <a:lnTo>
                    <a:pt x="1283208" y="145211"/>
                  </a:lnTo>
                  <a:lnTo>
                    <a:pt x="1276134" y="140449"/>
                  </a:lnTo>
                  <a:lnTo>
                    <a:pt x="1267447" y="138709"/>
                  </a:lnTo>
                  <a:lnTo>
                    <a:pt x="1258798" y="140449"/>
                  </a:lnTo>
                  <a:lnTo>
                    <a:pt x="1251724" y="145211"/>
                  </a:lnTo>
                  <a:lnTo>
                    <a:pt x="1246962" y="152273"/>
                  </a:lnTo>
                  <a:lnTo>
                    <a:pt x="1245222" y="160934"/>
                  </a:lnTo>
                  <a:lnTo>
                    <a:pt x="1246962" y="169583"/>
                  </a:lnTo>
                  <a:lnTo>
                    <a:pt x="1251737" y="176644"/>
                  </a:lnTo>
                  <a:lnTo>
                    <a:pt x="1258811" y="181406"/>
                  </a:lnTo>
                  <a:lnTo>
                    <a:pt x="1267485" y="183159"/>
                  </a:lnTo>
                  <a:lnTo>
                    <a:pt x="1276134" y="181406"/>
                  </a:lnTo>
                  <a:lnTo>
                    <a:pt x="1283208" y="176644"/>
                  </a:lnTo>
                  <a:lnTo>
                    <a:pt x="1287970" y="169583"/>
                  </a:lnTo>
                  <a:lnTo>
                    <a:pt x="1289710" y="160934"/>
                  </a:lnTo>
                  <a:close/>
                </a:path>
                <a:path w="15521305" h="300354">
                  <a:moveTo>
                    <a:pt x="1378661" y="160934"/>
                  </a:moveTo>
                  <a:lnTo>
                    <a:pt x="1376908" y="152273"/>
                  </a:lnTo>
                  <a:lnTo>
                    <a:pt x="1372146" y="145211"/>
                  </a:lnTo>
                  <a:lnTo>
                    <a:pt x="1365084" y="140449"/>
                  </a:lnTo>
                  <a:lnTo>
                    <a:pt x="1356385" y="138709"/>
                  </a:lnTo>
                  <a:lnTo>
                    <a:pt x="1347736" y="140449"/>
                  </a:lnTo>
                  <a:lnTo>
                    <a:pt x="1340675" y="145211"/>
                  </a:lnTo>
                  <a:lnTo>
                    <a:pt x="1335913" y="152273"/>
                  </a:lnTo>
                  <a:lnTo>
                    <a:pt x="1334160" y="160934"/>
                  </a:lnTo>
                  <a:lnTo>
                    <a:pt x="1335913" y="169583"/>
                  </a:lnTo>
                  <a:lnTo>
                    <a:pt x="1340675" y="176644"/>
                  </a:lnTo>
                  <a:lnTo>
                    <a:pt x="1347762" y="181406"/>
                  </a:lnTo>
                  <a:lnTo>
                    <a:pt x="1356436" y="183159"/>
                  </a:lnTo>
                  <a:lnTo>
                    <a:pt x="1365084" y="181406"/>
                  </a:lnTo>
                  <a:lnTo>
                    <a:pt x="1372146" y="176644"/>
                  </a:lnTo>
                  <a:lnTo>
                    <a:pt x="1376908" y="169583"/>
                  </a:lnTo>
                  <a:lnTo>
                    <a:pt x="1378661" y="160934"/>
                  </a:lnTo>
                  <a:close/>
                </a:path>
                <a:path w="15521305" h="300354">
                  <a:moveTo>
                    <a:pt x="1467599" y="160934"/>
                  </a:moveTo>
                  <a:lnTo>
                    <a:pt x="1465859" y="152273"/>
                  </a:lnTo>
                  <a:lnTo>
                    <a:pt x="1461096" y="145211"/>
                  </a:lnTo>
                  <a:lnTo>
                    <a:pt x="1454023" y="140449"/>
                  </a:lnTo>
                  <a:lnTo>
                    <a:pt x="1445336" y="138709"/>
                  </a:lnTo>
                  <a:lnTo>
                    <a:pt x="1436687" y="140449"/>
                  </a:lnTo>
                  <a:lnTo>
                    <a:pt x="1429613" y="145211"/>
                  </a:lnTo>
                  <a:lnTo>
                    <a:pt x="1424851" y="152273"/>
                  </a:lnTo>
                  <a:lnTo>
                    <a:pt x="1423111" y="160934"/>
                  </a:lnTo>
                  <a:lnTo>
                    <a:pt x="1424851" y="169583"/>
                  </a:lnTo>
                  <a:lnTo>
                    <a:pt x="1429626" y="176644"/>
                  </a:lnTo>
                  <a:lnTo>
                    <a:pt x="1436700" y="181406"/>
                  </a:lnTo>
                  <a:lnTo>
                    <a:pt x="1445374" y="183159"/>
                  </a:lnTo>
                  <a:lnTo>
                    <a:pt x="1454023" y="181406"/>
                  </a:lnTo>
                  <a:lnTo>
                    <a:pt x="1461096" y="176644"/>
                  </a:lnTo>
                  <a:lnTo>
                    <a:pt x="1465859" y="169583"/>
                  </a:lnTo>
                  <a:lnTo>
                    <a:pt x="1467599" y="160934"/>
                  </a:lnTo>
                  <a:close/>
                </a:path>
                <a:path w="15521305" h="300354">
                  <a:moveTo>
                    <a:pt x="1556550" y="160934"/>
                  </a:moveTo>
                  <a:lnTo>
                    <a:pt x="1554797" y="152273"/>
                  </a:lnTo>
                  <a:lnTo>
                    <a:pt x="1550035" y="145211"/>
                  </a:lnTo>
                  <a:lnTo>
                    <a:pt x="1542973" y="140449"/>
                  </a:lnTo>
                  <a:lnTo>
                    <a:pt x="1534274" y="138709"/>
                  </a:lnTo>
                  <a:lnTo>
                    <a:pt x="1525625" y="140449"/>
                  </a:lnTo>
                  <a:lnTo>
                    <a:pt x="1518564" y="145211"/>
                  </a:lnTo>
                  <a:lnTo>
                    <a:pt x="1513801" y="152273"/>
                  </a:lnTo>
                  <a:lnTo>
                    <a:pt x="1512049" y="160934"/>
                  </a:lnTo>
                  <a:lnTo>
                    <a:pt x="1513801" y="169583"/>
                  </a:lnTo>
                  <a:lnTo>
                    <a:pt x="1518564" y="176644"/>
                  </a:lnTo>
                  <a:lnTo>
                    <a:pt x="1525651" y="181406"/>
                  </a:lnTo>
                  <a:lnTo>
                    <a:pt x="1534325" y="183159"/>
                  </a:lnTo>
                  <a:lnTo>
                    <a:pt x="1542973" y="181406"/>
                  </a:lnTo>
                  <a:lnTo>
                    <a:pt x="1550035" y="176644"/>
                  </a:lnTo>
                  <a:lnTo>
                    <a:pt x="1554797" y="169583"/>
                  </a:lnTo>
                  <a:lnTo>
                    <a:pt x="1556550" y="160934"/>
                  </a:lnTo>
                  <a:close/>
                </a:path>
                <a:path w="15521305" h="300354">
                  <a:moveTo>
                    <a:pt x="1645488" y="160934"/>
                  </a:moveTo>
                  <a:lnTo>
                    <a:pt x="1643748" y="152273"/>
                  </a:lnTo>
                  <a:lnTo>
                    <a:pt x="1638985" y="145211"/>
                  </a:lnTo>
                  <a:lnTo>
                    <a:pt x="1631911" y="140449"/>
                  </a:lnTo>
                  <a:lnTo>
                    <a:pt x="1623225" y="138709"/>
                  </a:lnTo>
                  <a:lnTo>
                    <a:pt x="1614576" y="140449"/>
                  </a:lnTo>
                  <a:lnTo>
                    <a:pt x="1607502" y="145211"/>
                  </a:lnTo>
                  <a:lnTo>
                    <a:pt x="1602740" y="152273"/>
                  </a:lnTo>
                  <a:lnTo>
                    <a:pt x="1601000" y="160934"/>
                  </a:lnTo>
                  <a:lnTo>
                    <a:pt x="1602740" y="169583"/>
                  </a:lnTo>
                  <a:lnTo>
                    <a:pt x="1607515" y="176644"/>
                  </a:lnTo>
                  <a:lnTo>
                    <a:pt x="1614589" y="181406"/>
                  </a:lnTo>
                  <a:lnTo>
                    <a:pt x="1623263" y="183159"/>
                  </a:lnTo>
                  <a:lnTo>
                    <a:pt x="1631911" y="181406"/>
                  </a:lnTo>
                  <a:lnTo>
                    <a:pt x="1638985" y="176644"/>
                  </a:lnTo>
                  <a:lnTo>
                    <a:pt x="1643748" y="169583"/>
                  </a:lnTo>
                  <a:lnTo>
                    <a:pt x="1645488" y="160934"/>
                  </a:lnTo>
                  <a:close/>
                </a:path>
                <a:path w="15521305" h="300354">
                  <a:moveTo>
                    <a:pt x="1734439" y="160934"/>
                  </a:moveTo>
                  <a:lnTo>
                    <a:pt x="1732686" y="152273"/>
                  </a:lnTo>
                  <a:lnTo>
                    <a:pt x="1727923" y="145211"/>
                  </a:lnTo>
                  <a:lnTo>
                    <a:pt x="1720862" y="140449"/>
                  </a:lnTo>
                  <a:lnTo>
                    <a:pt x="1712163" y="138709"/>
                  </a:lnTo>
                  <a:lnTo>
                    <a:pt x="1703514" y="140449"/>
                  </a:lnTo>
                  <a:lnTo>
                    <a:pt x="1696453" y="145211"/>
                  </a:lnTo>
                  <a:lnTo>
                    <a:pt x="1691690" y="152273"/>
                  </a:lnTo>
                  <a:lnTo>
                    <a:pt x="1689938" y="160934"/>
                  </a:lnTo>
                  <a:lnTo>
                    <a:pt x="1691690" y="169583"/>
                  </a:lnTo>
                  <a:lnTo>
                    <a:pt x="1696453" y="176644"/>
                  </a:lnTo>
                  <a:lnTo>
                    <a:pt x="1703539" y="181406"/>
                  </a:lnTo>
                  <a:lnTo>
                    <a:pt x="1712214" y="183159"/>
                  </a:lnTo>
                  <a:lnTo>
                    <a:pt x="1720862" y="181406"/>
                  </a:lnTo>
                  <a:lnTo>
                    <a:pt x="1727923" y="176644"/>
                  </a:lnTo>
                  <a:lnTo>
                    <a:pt x="1732686" y="169583"/>
                  </a:lnTo>
                  <a:lnTo>
                    <a:pt x="1734439" y="160934"/>
                  </a:lnTo>
                  <a:close/>
                </a:path>
                <a:path w="15521305" h="300354">
                  <a:moveTo>
                    <a:pt x="2103297" y="150037"/>
                  </a:moveTo>
                  <a:lnTo>
                    <a:pt x="2095652" y="102616"/>
                  </a:lnTo>
                  <a:lnTo>
                    <a:pt x="2074341" y="61429"/>
                  </a:lnTo>
                  <a:lnTo>
                    <a:pt x="2041867" y="28956"/>
                  </a:lnTo>
                  <a:lnTo>
                    <a:pt x="2000681" y="7658"/>
                  </a:lnTo>
                  <a:lnTo>
                    <a:pt x="1953260" y="0"/>
                  </a:lnTo>
                  <a:lnTo>
                    <a:pt x="1905838" y="7658"/>
                  </a:lnTo>
                  <a:lnTo>
                    <a:pt x="1864652" y="28956"/>
                  </a:lnTo>
                  <a:lnTo>
                    <a:pt x="1832165" y="61429"/>
                  </a:lnTo>
                  <a:lnTo>
                    <a:pt x="1810867" y="102616"/>
                  </a:lnTo>
                  <a:lnTo>
                    <a:pt x="1804924" y="139484"/>
                  </a:lnTo>
                  <a:lnTo>
                    <a:pt x="1801114" y="138709"/>
                  </a:lnTo>
                  <a:lnTo>
                    <a:pt x="1792465" y="140449"/>
                  </a:lnTo>
                  <a:lnTo>
                    <a:pt x="1785391" y="145211"/>
                  </a:lnTo>
                  <a:lnTo>
                    <a:pt x="1780628" y="152273"/>
                  </a:lnTo>
                  <a:lnTo>
                    <a:pt x="1778889" y="160934"/>
                  </a:lnTo>
                  <a:lnTo>
                    <a:pt x="1780628" y="169583"/>
                  </a:lnTo>
                  <a:lnTo>
                    <a:pt x="1785404" y="176644"/>
                  </a:lnTo>
                  <a:lnTo>
                    <a:pt x="1792478" y="181406"/>
                  </a:lnTo>
                  <a:lnTo>
                    <a:pt x="1801152" y="183159"/>
                  </a:lnTo>
                  <a:lnTo>
                    <a:pt x="1808314" y="181711"/>
                  </a:lnTo>
                  <a:lnTo>
                    <a:pt x="1810867" y="197472"/>
                  </a:lnTo>
                  <a:lnTo>
                    <a:pt x="1832165" y="238658"/>
                  </a:lnTo>
                  <a:lnTo>
                    <a:pt x="1864652" y="271132"/>
                  </a:lnTo>
                  <a:lnTo>
                    <a:pt x="1905838" y="292430"/>
                  </a:lnTo>
                  <a:lnTo>
                    <a:pt x="1953260" y="300075"/>
                  </a:lnTo>
                  <a:lnTo>
                    <a:pt x="2000681" y="292430"/>
                  </a:lnTo>
                  <a:lnTo>
                    <a:pt x="2041867" y="271132"/>
                  </a:lnTo>
                  <a:lnTo>
                    <a:pt x="2074341" y="238658"/>
                  </a:lnTo>
                  <a:lnTo>
                    <a:pt x="2095652" y="197472"/>
                  </a:lnTo>
                  <a:lnTo>
                    <a:pt x="2103297" y="150037"/>
                  </a:lnTo>
                  <a:close/>
                </a:path>
                <a:path w="15521305" h="300354">
                  <a:moveTo>
                    <a:pt x="2179155" y="160934"/>
                  </a:moveTo>
                  <a:lnTo>
                    <a:pt x="2177415" y="152273"/>
                  </a:lnTo>
                  <a:lnTo>
                    <a:pt x="2172652" y="145211"/>
                  </a:lnTo>
                  <a:lnTo>
                    <a:pt x="2165591" y="140449"/>
                  </a:lnTo>
                  <a:lnTo>
                    <a:pt x="2156891" y="138709"/>
                  </a:lnTo>
                  <a:lnTo>
                    <a:pt x="2148243" y="140449"/>
                  </a:lnTo>
                  <a:lnTo>
                    <a:pt x="2141169" y="145211"/>
                  </a:lnTo>
                  <a:lnTo>
                    <a:pt x="2136406" y="152273"/>
                  </a:lnTo>
                  <a:lnTo>
                    <a:pt x="2134666" y="160934"/>
                  </a:lnTo>
                  <a:lnTo>
                    <a:pt x="2136406" y="169583"/>
                  </a:lnTo>
                  <a:lnTo>
                    <a:pt x="2141182" y="176644"/>
                  </a:lnTo>
                  <a:lnTo>
                    <a:pt x="2148255" y="181406"/>
                  </a:lnTo>
                  <a:lnTo>
                    <a:pt x="2156930" y="183159"/>
                  </a:lnTo>
                  <a:lnTo>
                    <a:pt x="2165591" y="181406"/>
                  </a:lnTo>
                  <a:lnTo>
                    <a:pt x="2172652" y="176644"/>
                  </a:lnTo>
                  <a:lnTo>
                    <a:pt x="2177415" y="169583"/>
                  </a:lnTo>
                  <a:lnTo>
                    <a:pt x="2179155" y="160934"/>
                  </a:lnTo>
                  <a:close/>
                </a:path>
                <a:path w="15521305" h="300354">
                  <a:moveTo>
                    <a:pt x="2268105" y="160934"/>
                  </a:moveTo>
                  <a:lnTo>
                    <a:pt x="2266353" y="152273"/>
                  </a:lnTo>
                  <a:lnTo>
                    <a:pt x="2261590" y="145211"/>
                  </a:lnTo>
                  <a:lnTo>
                    <a:pt x="2254529" y="140449"/>
                  </a:lnTo>
                  <a:lnTo>
                    <a:pt x="2245830" y="138709"/>
                  </a:lnTo>
                  <a:lnTo>
                    <a:pt x="2237181" y="140449"/>
                  </a:lnTo>
                  <a:lnTo>
                    <a:pt x="2230120" y="145211"/>
                  </a:lnTo>
                  <a:lnTo>
                    <a:pt x="2225357" y="152273"/>
                  </a:lnTo>
                  <a:lnTo>
                    <a:pt x="2223605" y="160934"/>
                  </a:lnTo>
                  <a:lnTo>
                    <a:pt x="2225357" y="169583"/>
                  </a:lnTo>
                  <a:lnTo>
                    <a:pt x="2230120" y="176644"/>
                  </a:lnTo>
                  <a:lnTo>
                    <a:pt x="2237206" y="181406"/>
                  </a:lnTo>
                  <a:lnTo>
                    <a:pt x="2245880" y="183159"/>
                  </a:lnTo>
                  <a:lnTo>
                    <a:pt x="2254529" y="181406"/>
                  </a:lnTo>
                  <a:lnTo>
                    <a:pt x="2261590" y="176644"/>
                  </a:lnTo>
                  <a:lnTo>
                    <a:pt x="2266353" y="169583"/>
                  </a:lnTo>
                  <a:lnTo>
                    <a:pt x="2268105" y="160934"/>
                  </a:lnTo>
                  <a:close/>
                </a:path>
                <a:path w="15521305" h="300354">
                  <a:moveTo>
                    <a:pt x="2357043" y="160934"/>
                  </a:moveTo>
                  <a:lnTo>
                    <a:pt x="2355304" y="152273"/>
                  </a:lnTo>
                  <a:lnTo>
                    <a:pt x="2350541" y="145211"/>
                  </a:lnTo>
                  <a:lnTo>
                    <a:pt x="2343480" y="140449"/>
                  </a:lnTo>
                  <a:lnTo>
                    <a:pt x="2334780" y="138709"/>
                  </a:lnTo>
                  <a:lnTo>
                    <a:pt x="2326132" y="140449"/>
                  </a:lnTo>
                  <a:lnTo>
                    <a:pt x="2319058" y="145211"/>
                  </a:lnTo>
                  <a:lnTo>
                    <a:pt x="2314295" y="152273"/>
                  </a:lnTo>
                  <a:lnTo>
                    <a:pt x="2312555" y="160934"/>
                  </a:lnTo>
                  <a:lnTo>
                    <a:pt x="2314295" y="169583"/>
                  </a:lnTo>
                  <a:lnTo>
                    <a:pt x="2319070" y="176644"/>
                  </a:lnTo>
                  <a:lnTo>
                    <a:pt x="2326144" y="181406"/>
                  </a:lnTo>
                  <a:lnTo>
                    <a:pt x="2334818" y="183159"/>
                  </a:lnTo>
                  <a:lnTo>
                    <a:pt x="2343480" y="181406"/>
                  </a:lnTo>
                  <a:lnTo>
                    <a:pt x="2350541" y="176644"/>
                  </a:lnTo>
                  <a:lnTo>
                    <a:pt x="2355304" y="169583"/>
                  </a:lnTo>
                  <a:lnTo>
                    <a:pt x="2357043" y="160934"/>
                  </a:lnTo>
                  <a:close/>
                </a:path>
                <a:path w="15521305" h="300354">
                  <a:moveTo>
                    <a:pt x="2445994" y="160934"/>
                  </a:moveTo>
                  <a:lnTo>
                    <a:pt x="2444242" y="152273"/>
                  </a:lnTo>
                  <a:lnTo>
                    <a:pt x="2439479" y="145211"/>
                  </a:lnTo>
                  <a:lnTo>
                    <a:pt x="2432418" y="140449"/>
                  </a:lnTo>
                  <a:lnTo>
                    <a:pt x="2423718" y="138709"/>
                  </a:lnTo>
                  <a:lnTo>
                    <a:pt x="2415070" y="140449"/>
                  </a:lnTo>
                  <a:lnTo>
                    <a:pt x="2408009" y="145211"/>
                  </a:lnTo>
                  <a:lnTo>
                    <a:pt x="2403246" y="152273"/>
                  </a:lnTo>
                  <a:lnTo>
                    <a:pt x="2401493" y="160934"/>
                  </a:lnTo>
                  <a:lnTo>
                    <a:pt x="2403246" y="169583"/>
                  </a:lnTo>
                  <a:lnTo>
                    <a:pt x="2408009" y="176644"/>
                  </a:lnTo>
                  <a:lnTo>
                    <a:pt x="2415095" y="181406"/>
                  </a:lnTo>
                  <a:lnTo>
                    <a:pt x="2423769" y="183159"/>
                  </a:lnTo>
                  <a:lnTo>
                    <a:pt x="2432418" y="181406"/>
                  </a:lnTo>
                  <a:lnTo>
                    <a:pt x="2439479" y="176644"/>
                  </a:lnTo>
                  <a:lnTo>
                    <a:pt x="2444242" y="169583"/>
                  </a:lnTo>
                  <a:lnTo>
                    <a:pt x="2445994" y="160934"/>
                  </a:lnTo>
                  <a:close/>
                </a:path>
                <a:path w="15521305" h="300354">
                  <a:moveTo>
                    <a:pt x="2534932" y="160934"/>
                  </a:moveTo>
                  <a:lnTo>
                    <a:pt x="2533192" y="152273"/>
                  </a:lnTo>
                  <a:lnTo>
                    <a:pt x="2528430" y="145211"/>
                  </a:lnTo>
                  <a:lnTo>
                    <a:pt x="2521369" y="140449"/>
                  </a:lnTo>
                  <a:lnTo>
                    <a:pt x="2512669" y="138709"/>
                  </a:lnTo>
                  <a:lnTo>
                    <a:pt x="2504021" y="140449"/>
                  </a:lnTo>
                  <a:lnTo>
                    <a:pt x="2496947" y="145211"/>
                  </a:lnTo>
                  <a:lnTo>
                    <a:pt x="2492184" y="152273"/>
                  </a:lnTo>
                  <a:lnTo>
                    <a:pt x="2490444" y="160934"/>
                  </a:lnTo>
                  <a:lnTo>
                    <a:pt x="2492184" y="169583"/>
                  </a:lnTo>
                  <a:lnTo>
                    <a:pt x="2496959" y="176644"/>
                  </a:lnTo>
                  <a:lnTo>
                    <a:pt x="2504033" y="181406"/>
                  </a:lnTo>
                  <a:lnTo>
                    <a:pt x="2512707" y="183159"/>
                  </a:lnTo>
                  <a:lnTo>
                    <a:pt x="2521369" y="181406"/>
                  </a:lnTo>
                  <a:lnTo>
                    <a:pt x="2528430" y="176644"/>
                  </a:lnTo>
                  <a:lnTo>
                    <a:pt x="2533192" y="169583"/>
                  </a:lnTo>
                  <a:lnTo>
                    <a:pt x="2534932" y="160934"/>
                  </a:lnTo>
                  <a:close/>
                </a:path>
                <a:path w="15521305" h="300354">
                  <a:moveTo>
                    <a:pt x="2623883" y="160934"/>
                  </a:moveTo>
                  <a:lnTo>
                    <a:pt x="2622131" y="152273"/>
                  </a:lnTo>
                  <a:lnTo>
                    <a:pt x="2617368" y="145211"/>
                  </a:lnTo>
                  <a:lnTo>
                    <a:pt x="2610307" y="140449"/>
                  </a:lnTo>
                  <a:lnTo>
                    <a:pt x="2601607" y="138709"/>
                  </a:lnTo>
                  <a:lnTo>
                    <a:pt x="2592959" y="140449"/>
                  </a:lnTo>
                  <a:lnTo>
                    <a:pt x="2585897" y="145211"/>
                  </a:lnTo>
                  <a:lnTo>
                    <a:pt x="2581135" y="152273"/>
                  </a:lnTo>
                  <a:lnTo>
                    <a:pt x="2579382" y="160934"/>
                  </a:lnTo>
                  <a:lnTo>
                    <a:pt x="2581135" y="169583"/>
                  </a:lnTo>
                  <a:lnTo>
                    <a:pt x="2585897" y="176644"/>
                  </a:lnTo>
                  <a:lnTo>
                    <a:pt x="2592984" y="181406"/>
                  </a:lnTo>
                  <a:lnTo>
                    <a:pt x="2601658" y="183159"/>
                  </a:lnTo>
                  <a:lnTo>
                    <a:pt x="2610307" y="181406"/>
                  </a:lnTo>
                  <a:lnTo>
                    <a:pt x="2617368" y="176644"/>
                  </a:lnTo>
                  <a:lnTo>
                    <a:pt x="2622131" y="169583"/>
                  </a:lnTo>
                  <a:lnTo>
                    <a:pt x="2623883" y="160934"/>
                  </a:lnTo>
                  <a:close/>
                </a:path>
                <a:path w="15521305" h="300354">
                  <a:moveTo>
                    <a:pt x="2712821" y="160934"/>
                  </a:moveTo>
                  <a:lnTo>
                    <a:pt x="2711081" y="152273"/>
                  </a:lnTo>
                  <a:lnTo>
                    <a:pt x="2706319" y="145211"/>
                  </a:lnTo>
                  <a:lnTo>
                    <a:pt x="2699258" y="140449"/>
                  </a:lnTo>
                  <a:lnTo>
                    <a:pt x="2690558" y="138709"/>
                  </a:lnTo>
                  <a:lnTo>
                    <a:pt x="2681909" y="140449"/>
                  </a:lnTo>
                  <a:lnTo>
                    <a:pt x="2674836" y="145211"/>
                  </a:lnTo>
                  <a:lnTo>
                    <a:pt x="2670073" y="152273"/>
                  </a:lnTo>
                  <a:lnTo>
                    <a:pt x="2668333" y="160934"/>
                  </a:lnTo>
                  <a:lnTo>
                    <a:pt x="2670073" y="169583"/>
                  </a:lnTo>
                  <a:lnTo>
                    <a:pt x="2674848" y="176644"/>
                  </a:lnTo>
                  <a:lnTo>
                    <a:pt x="2681922" y="181406"/>
                  </a:lnTo>
                  <a:lnTo>
                    <a:pt x="2690596" y="183159"/>
                  </a:lnTo>
                  <a:lnTo>
                    <a:pt x="2699258" y="181406"/>
                  </a:lnTo>
                  <a:lnTo>
                    <a:pt x="2706319" y="176644"/>
                  </a:lnTo>
                  <a:lnTo>
                    <a:pt x="2711081" y="169583"/>
                  </a:lnTo>
                  <a:lnTo>
                    <a:pt x="2712821" y="160934"/>
                  </a:lnTo>
                  <a:close/>
                </a:path>
                <a:path w="15521305" h="300354">
                  <a:moveTo>
                    <a:pt x="2801772" y="160934"/>
                  </a:moveTo>
                  <a:lnTo>
                    <a:pt x="2800019" y="152273"/>
                  </a:lnTo>
                  <a:lnTo>
                    <a:pt x="2795257" y="145211"/>
                  </a:lnTo>
                  <a:lnTo>
                    <a:pt x="2788196" y="140449"/>
                  </a:lnTo>
                  <a:lnTo>
                    <a:pt x="2779496" y="138709"/>
                  </a:lnTo>
                  <a:lnTo>
                    <a:pt x="2770848" y="140449"/>
                  </a:lnTo>
                  <a:lnTo>
                    <a:pt x="2763786" y="145211"/>
                  </a:lnTo>
                  <a:lnTo>
                    <a:pt x="2759024" y="152273"/>
                  </a:lnTo>
                  <a:lnTo>
                    <a:pt x="2757271" y="160934"/>
                  </a:lnTo>
                  <a:lnTo>
                    <a:pt x="2759024" y="169583"/>
                  </a:lnTo>
                  <a:lnTo>
                    <a:pt x="2763786" y="176644"/>
                  </a:lnTo>
                  <a:lnTo>
                    <a:pt x="2770873" y="181406"/>
                  </a:lnTo>
                  <a:lnTo>
                    <a:pt x="2779547" y="183159"/>
                  </a:lnTo>
                  <a:lnTo>
                    <a:pt x="2788196" y="181406"/>
                  </a:lnTo>
                  <a:lnTo>
                    <a:pt x="2795257" y="176644"/>
                  </a:lnTo>
                  <a:lnTo>
                    <a:pt x="2800019" y="169583"/>
                  </a:lnTo>
                  <a:lnTo>
                    <a:pt x="2801772" y="160934"/>
                  </a:lnTo>
                  <a:close/>
                </a:path>
                <a:path w="15521305" h="300354">
                  <a:moveTo>
                    <a:pt x="2890710" y="160934"/>
                  </a:moveTo>
                  <a:lnTo>
                    <a:pt x="2888970" y="152273"/>
                  </a:lnTo>
                  <a:lnTo>
                    <a:pt x="2884208" y="145211"/>
                  </a:lnTo>
                  <a:lnTo>
                    <a:pt x="2877147" y="140449"/>
                  </a:lnTo>
                  <a:lnTo>
                    <a:pt x="2868447" y="138709"/>
                  </a:lnTo>
                  <a:lnTo>
                    <a:pt x="2859798" y="140449"/>
                  </a:lnTo>
                  <a:lnTo>
                    <a:pt x="2852724" y="145211"/>
                  </a:lnTo>
                  <a:lnTo>
                    <a:pt x="2847962" y="152273"/>
                  </a:lnTo>
                  <a:lnTo>
                    <a:pt x="2846222" y="160934"/>
                  </a:lnTo>
                  <a:lnTo>
                    <a:pt x="2847962" y="169583"/>
                  </a:lnTo>
                  <a:lnTo>
                    <a:pt x="2852737" y="176644"/>
                  </a:lnTo>
                  <a:lnTo>
                    <a:pt x="2859811" y="181406"/>
                  </a:lnTo>
                  <a:lnTo>
                    <a:pt x="2868485" y="183159"/>
                  </a:lnTo>
                  <a:lnTo>
                    <a:pt x="2877147" y="181406"/>
                  </a:lnTo>
                  <a:lnTo>
                    <a:pt x="2884208" y="176644"/>
                  </a:lnTo>
                  <a:lnTo>
                    <a:pt x="2888970" y="169583"/>
                  </a:lnTo>
                  <a:lnTo>
                    <a:pt x="2890710" y="160934"/>
                  </a:lnTo>
                  <a:close/>
                </a:path>
                <a:path w="15521305" h="300354">
                  <a:moveTo>
                    <a:pt x="2979661" y="160934"/>
                  </a:moveTo>
                  <a:lnTo>
                    <a:pt x="2977908" y="152273"/>
                  </a:lnTo>
                  <a:lnTo>
                    <a:pt x="2973146" y="145211"/>
                  </a:lnTo>
                  <a:lnTo>
                    <a:pt x="2966085" y="140449"/>
                  </a:lnTo>
                  <a:lnTo>
                    <a:pt x="2957385" y="138709"/>
                  </a:lnTo>
                  <a:lnTo>
                    <a:pt x="2948736" y="140449"/>
                  </a:lnTo>
                  <a:lnTo>
                    <a:pt x="2941675" y="145211"/>
                  </a:lnTo>
                  <a:lnTo>
                    <a:pt x="2936913" y="152273"/>
                  </a:lnTo>
                  <a:lnTo>
                    <a:pt x="2935160" y="160934"/>
                  </a:lnTo>
                  <a:lnTo>
                    <a:pt x="2936913" y="169583"/>
                  </a:lnTo>
                  <a:lnTo>
                    <a:pt x="2941675" y="176644"/>
                  </a:lnTo>
                  <a:lnTo>
                    <a:pt x="2948762" y="181406"/>
                  </a:lnTo>
                  <a:lnTo>
                    <a:pt x="2957436" y="183159"/>
                  </a:lnTo>
                  <a:lnTo>
                    <a:pt x="2966085" y="181406"/>
                  </a:lnTo>
                  <a:lnTo>
                    <a:pt x="2973146" y="176644"/>
                  </a:lnTo>
                  <a:lnTo>
                    <a:pt x="2977908" y="169583"/>
                  </a:lnTo>
                  <a:lnTo>
                    <a:pt x="2979661" y="160934"/>
                  </a:lnTo>
                  <a:close/>
                </a:path>
                <a:path w="15521305" h="300354">
                  <a:moveTo>
                    <a:pt x="3068599" y="160934"/>
                  </a:moveTo>
                  <a:lnTo>
                    <a:pt x="3066859" y="152273"/>
                  </a:lnTo>
                  <a:lnTo>
                    <a:pt x="3062097" y="145211"/>
                  </a:lnTo>
                  <a:lnTo>
                    <a:pt x="3055035" y="140449"/>
                  </a:lnTo>
                  <a:lnTo>
                    <a:pt x="3046336" y="138709"/>
                  </a:lnTo>
                  <a:lnTo>
                    <a:pt x="3037687" y="140449"/>
                  </a:lnTo>
                  <a:lnTo>
                    <a:pt x="3030613" y="145211"/>
                  </a:lnTo>
                  <a:lnTo>
                    <a:pt x="3025851" y="152273"/>
                  </a:lnTo>
                  <a:lnTo>
                    <a:pt x="3024111" y="160934"/>
                  </a:lnTo>
                  <a:lnTo>
                    <a:pt x="3025851" y="169583"/>
                  </a:lnTo>
                  <a:lnTo>
                    <a:pt x="3030626" y="176644"/>
                  </a:lnTo>
                  <a:lnTo>
                    <a:pt x="3037700" y="181406"/>
                  </a:lnTo>
                  <a:lnTo>
                    <a:pt x="3046374" y="183159"/>
                  </a:lnTo>
                  <a:lnTo>
                    <a:pt x="3055035" y="181406"/>
                  </a:lnTo>
                  <a:lnTo>
                    <a:pt x="3062097" y="176644"/>
                  </a:lnTo>
                  <a:lnTo>
                    <a:pt x="3066859" y="169583"/>
                  </a:lnTo>
                  <a:lnTo>
                    <a:pt x="3068599" y="160934"/>
                  </a:lnTo>
                  <a:close/>
                </a:path>
                <a:path w="15521305" h="300354">
                  <a:moveTo>
                    <a:pt x="3157550" y="160934"/>
                  </a:moveTo>
                  <a:lnTo>
                    <a:pt x="3155797" y="152273"/>
                  </a:lnTo>
                  <a:lnTo>
                    <a:pt x="3151035" y="145211"/>
                  </a:lnTo>
                  <a:lnTo>
                    <a:pt x="3143974" y="140449"/>
                  </a:lnTo>
                  <a:lnTo>
                    <a:pt x="3135274" y="138709"/>
                  </a:lnTo>
                  <a:lnTo>
                    <a:pt x="3126625" y="140449"/>
                  </a:lnTo>
                  <a:lnTo>
                    <a:pt x="3119564" y="145211"/>
                  </a:lnTo>
                  <a:lnTo>
                    <a:pt x="3114802" y="152273"/>
                  </a:lnTo>
                  <a:lnTo>
                    <a:pt x="3113049" y="160934"/>
                  </a:lnTo>
                  <a:lnTo>
                    <a:pt x="3114802" y="169583"/>
                  </a:lnTo>
                  <a:lnTo>
                    <a:pt x="3119564" y="176644"/>
                  </a:lnTo>
                  <a:lnTo>
                    <a:pt x="3126651" y="181406"/>
                  </a:lnTo>
                  <a:lnTo>
                    <a:pt x="3135325" y="183159"/>
                  </a:lnTo>
                  <a:lnTo>
                    <a:pt x="3143974" y="181406"/>
                  </a:lnTo>
                  <a:lnTo>
                    <a:pt x="3151035" y="176644"/>
                  </a:lnTo>
                  <a:lnTo>
                    <a:pt x="3155797" y="169583"/>
                  </a:lnTo>
                  <a:lnTo>
                    <a:pt x="3157550" y="160934"/>
                  </a:lnTo>
                  <a:close/>
                </a:path>
                <a:path w="15521305" h="300354">
                  <a:moveTo>
                    <a:pt x="3246488" y="160934"/>
                  </a:moveTo>
                  <a:lnTo>
                    <a:pt x="3244748" y="152273"/>
                  </a:lnTo>
                  <a:lnTo>
                    <a:pt x="3239986" y="145211"/>
                  </a:lnTo>
                  <a:lnTo>
                    <a:pt x="3232924" y="140449"/>
                  </a:lnTo>
                  <a:lnTo>
                    <a:pt x="3224225" y="138709"/>
                  </a:lnTo>
                  <a:lnTo>
                    <a:pt x="3215576" y="140449"/>
                  </a:lnTo>
                  <a:lnTo>
                    <a:pt x="3208502" y="145211"/>
                  </a:lnTo>
                  <a:lnTo>
                    <a:pt x="3203740" y="152273"/>
                  </a:lnTo>
                  <a:lnTo>
                    <a:pt x="3202000" y="160934"/>
                  </a:lnTo>
                  <a:lnTo>
                    <a:pt x="3203740" y="169583"/>
                  </a:lnTo>
                  <a:lnTo>
                    <a:pt x="3208515" y="176644"/>
                  </a:lnTo>
                  <a:lnTo>
                    <a:pt x="3215589" y="181406"/>
                  </a:lnTo>
                  <a:lnTo>
                    <a:pt x="3224263" y="183159"/>
                  </a:lnTo>
                  <a:lnTo>
                    <a:pt x="3232924" y="181406"/>
                  </a:lnTo>
                  <a:lnTo>
                    <a:pt x="3239986" y="176644"/>
                  </a:lnTo>
                  <a:lnTo>
                    <a:pt x="3244748" y="169583"/>
                  </a:lnTo>
                  <a:lnTo>
                    <a:pt x="3246488" y="160934"/>
                  </a:lnTo>
                  <a:close/>
                </a:path>
                <a:path w="15521305" h="300354">
                  <a:moveTo>
                    <a:pt x="3335439" y="160934"/>
                  </a:moveTo>
                  <a:lnTo>
                    <a:pt x="3333686" y="152273"/>
                  </a:lnTo>
                  <a:lnTo>
                    <a:pt x="3328924" y="145211"/>
                  </a:lnTo>
                  <a:lnTo>
                    <a:pt x="3321862" y="140449"/>
                  </a:lnTo>
                  <a:lnTo>
                    <a:pt x="3313163" y="138709"/>
                  </a:lnTo>
                  <a:lnTo>
                    <a:pt x="3304514" y="140449"/>
                  </a:lnTo>
                  <a:lnTo>
                    <a:pt x="3297453" y="145211"/>
                  </a:lnTo>
                  <a:lnTo>
                    <a:pt x="3292691" y="152273"/>
                  </a:lnTo>
                  <a:lnTo>
                    <a:pt x="3290938" y="160934"/>
                  </a:lnTo>
                  <a:lnTo>
                    <a:pt x="3292691" y="169583"/>
                  </a:lnTo>
                  <a:lnTo>
                    <a:pt x="3297453" y="176644"/>
                  </a:lnTo>
                  <a:lnTo>
                    <a:pt x="3304540" y="181406"/>
                  </a:lnTo>
                  <a:lnTo>
                    <a:pt x="3313214" y="183159"/>
                  </a:lnTo>
                  <a:lnTo>
                    <a:pt x="3321862" y="181406"/>
                  </a:lnTo>
                  <a:lnTo>
                    <a:pt x="3328924" y="176644"/>
                  </a:lnTo>
                  <a:lnTo>
                    <a:pt x="3333686" y="169583"/>
                  </a:lnTo>
                  <a:lnTo>
                    <a:pt x="3335439" y="160934"/>
                  </a:lnTo>
                  <a:close/>
                </a:path>
                <a:path w="15521305" h="300354">
                  <a:moveTo>
                    <a:pt x="3424377" y="160934"/>
                  </a:moveTo>
                  <a:lnTo>
                    <a:pt x="3422637" y="152273"/>
                  </a:lnTo>
                  <a:lnTo>
                    <a:pt x="3417874" y="145211"/>
                  </a:lnTo>
                  <a:lnTo>
                    <a:pt x="3410813" y="140449"/>
                  </a:lnTo>
                  <a:lnTo>
                    <a:pt x="3402114" y="138709"/>
                  </a:lnTo>
                  <a:lnTo>
                    <a:pt x="3393465" y="140449"/>
                  </a:lnTo>
                  <a:lnTo>
                    <a:pt x="3386391" y="145211"/>
                  </a:lnTo>
                  <a:lnTo>
                    <a:pt x="3381629" y="152273"/>
                  </a:lnTo>
                  <a:lnTo>
                    <a:pt x="3379889" y="160934"/>
                  </a:lnTo>
                  <a:lnTo>
                    <a:pt x="3381629" y="169583"/>
                  </a:lnTo>
                  <a:lnTo>
                    <a:pt x="3386404" y="176644"/>
                  </a:lnTo>
                  <a:lnTo>
                    <a:pt x="3393478" y="181406"/>
                  </a:lnTo>
                  <a:lnTo>
                    <a:pt x="3402152" y="183159"/>
                  </a:lnTo>
                  <a:lnTo>
                    <a:pt x="3410813" y="181406"/>
                  </a:lnTo>
                  <a:lnTo>
                    <a:pt x="3417874" y="176644"/>
                  </a:lnTo>
                  <a:lnTo>
                    <a:pt x="3422637" y="169583"/>
                  </a:lnTo>
                  <a:lnTo>
                    <a:pt x="3424377" y="160934"/>
                  </a:lnTo>
                  <a:close/>
                </a:path>
                <a:path w="15521305" h="300354">
                  <a:moveTo>
                    <a:pt x="3513328" y="160934"/>
                  </a:moveTo>
                  <a:lnTo>
                    <a:pt x="3511575" y="152273"/>
                  </a:lnTo>
                  <a:lnTo>
                    <a:pt x="3506813" y="145211"/>
                  </a:lnTo>
                  <a:lnTo>
                    <a:pt x="3499751" y="140449"/>
                  </a:lnTo>
                  <a:lnTo>
                    <a:pt x="3491052" y="138709"/>
                  </a:lnTo>
                  <a:lnTo>
                    <a:pt x="3482403" y="140449"/>
                  </a:lnTo>
                  <a:lnTo>
                    <a:pt x="3475342" y="145211"/>
                  </a:lnTo>
                  <a:lnTo>
                    <a:pt x="3470579" y="152273"/>
                  </a:lnTo>
                  <a:lnTo>
                    <a:pt x="3468827" y="160934"/>
                  </a:lnTo>
                  <a:lnTo>
                    <a:pt x="3470579" y="169583"/>
                  </a:lnTo>
                  <a:lnTo>
                    <a:pt x="3475342" y="176644"/>
                  </a:lnTo>
                  <a:lnTo>
                    <a:pt x="3482429" y="181406"/>
                  </a:lnTo>
                  <a:lnTo>
                    <a:pt x="3491103" y="183159"/>
                  </a:lnTo>
                  <a:lnTo>
                    <a:pt x="3499751" y="181406"/>
                  </a:lnTo>
                  <a:lnTo>
                    <a:pt x="3506813" y="176644"/>
                  </a:lnTo>
                  <a:lnTo>
                    <a:pt x="3511575" y="169583"/>
                  </a:lnTo>
                  <a:lnTo>
                    <a:pt x="3513328" y="160934"/>
                  </a:lnTo>
                  <a:close/>
                </a:path>
                <a:path w="15521305" h="300354">
                  <a:moveTo>
                    <a:pt x="3602266" y="160934"/>
                  </a:moveTo>
                  <a:lnTo>
                    <a:pt x="3600526" y="152273"/>
                  </a:lnTo>
                  <a:lnTo>
                    <a:pt x="3595763" y="145211"/>
                  </a:lnTo>
                  <a:lnTo>
                    <a:pt x="3588702" y="140449"/>
                  </a:lnTo>
                  <a:lnTo>
                    <a:pt x="3580003" y="138709"/>
                  </a:lnTo>
                  <a:lnTo>
                    <a:pt x="3571354" y="140449"/>
                  </a:lnTo>
                  <a:lnTo>
                    <a:pt x="3564280" y="145211"/>
                  </a:lnTo>
                  <a:lnTo>
                    <a:pt x="3559518" y="152273"/>
                  </a:lnTo>
                  <a:lnTo>
                    <a:pt x="3557778" y="160934"/>
                  </a:lnTo>
                  <a:lnTo>
                    <a:pt x="3559518" y="169583"/>
                  </a:lnTo>
                  <a:lnTo>
                    <a:pt x="3564293" y="176644"/>
                  </a:lnTo>
                  <a:lnTo>
                    <a:pt x="3571367" y="181406"/>
                  </a:lnTo>
                  <a:lnTo>
                    <a:pt x="3580041" y="183159"/>
                  </a:lnTo>
                  <a:lnTo>
                    <a:pt x="3588702" y="181406"/>
                  </a:lnTo>
                  <a:lnTo>
                    <a:pt x="3595763" y="176644"/>
                  </a:lnTo>
                  <a:lnTo>
                    <a:pt x="3600526" y="169583"/>
                  </a:lnTo>
                  <a:lnTo>
                    <a:pt x="3602266" y="160934"/>
                  </a:lnTo>
                  <a:close/>
                </a:path>
                <a:path w="15521305" h="300354">
                  <a:moveTo>
                    <a:pt x="3691217" y="160934"/>
                  </a:moveTo>
                  <a:lnTo>
                    <a:pt x="3689464" y="152273"/>
                  </a:lnTo>
                  <a:lnTo>
                    <a:pt x="3684701" y="145211"/>
                  </a:lnTo>
                  <a:lnTo>
                    <a:pt x="3677640" y="140449"/>
                  </a:lnTo>
                  <a:lnTo>
                    <a:pt x="3668941" y="138709"/>
                  </a:lnTo>
                  <a:lnTo>
                    <a:pt x="3660292" y="140449"/>
                  </a:lnTo>
                  <a:lnTo>
                    <a:pt x="3653231" y="145211"/>
                  </a:lnTo>
                  <a:lnTo>
                    <a:pt x="3648468" y="152273"/>
                  </a:lnTo>
                  <a:lnTo>
                    <a:pt x="3646716" y="160934"/>
                  </a:lnTo>
                  <a:lnTo>
                    <a:pt x="3648468" y="169583"/>
                  </a:lnTo>
                  <a:lnTo>
                    <a:pt x="3653231" y="176644"/>
                  </a:lnTo>
                  <a:lnTo>
                    <a:pt x="3660317" y="181406"/>
                  </a:lnTo>
                  <a:lnTo>
                    <a:pt x="3668992" y="183159"/>
                  </a:lnTo>
                  <a:lnTo>
                    <a:pt x="3677640" y="181406"/>
                  </a:lnTo>
                  <a:lnTo>
                    <a:pt x="3684701" y="176644"/>
                  </a:lnTo>
                  <a:lnTo>
                    <a:pt x="3689464" y="169583"/>
                  </a:lnTo>
                  <a:lnTo>
                    <a:pt x="3691217" y="160934"/>
                  </a:lnTo>
                  <a:close/>
                </a:path>
                <a:path w="15521305" h="300354">
                  <a:moveTo>
                    <a:pt x="3780155" y="160934"/>
                  </a:moveTo>
                  <a:lnTo>
                    <a:pt x="3778415" y="152273"/>
                  </a:lnTo>
                  <a:lnTo>
                    <a:pt x="3773652" y="145211"/>
                  </a:lnTo>
                  <a:lnTo>
                    <a:pt x="3766578" y="140449"/>
                  </a:lnTo>
                  <a:lnTo>
                    <a:pt x="3757892" y="138709"/>
                  </a:lnTo>
                  <a:lnTo>
                    <a:pt x="3749243" y="140449"/>
                  </a:lnTo>
                  <a:lnTo>
                    <a:pt x="3742169" y="145211"/>
                  </a:lnTo>
                  <a:lnTo>
                    <a:pt x="3737406" y="152273"/>
                  </a:lnTo>
                  <a:lnTo>
                    <a:pt x="3735667" y="160934"/>
                  </a:lnTo>
                  <a:lnTo>
                    <a:pt x="3737406" y="169583"/>
                  </a:lnTo>
                  <a:lnTo>
                    <a:pt x="3742182" y="176644"/>
                  </a:lnTo>
                  <a:lnTo>
                    <a:pt x="3749256" y="181406"/>
                  </a:lnTo>
                  <a:lnTo>
                    <a:pt x="3757930" y="183159"/>
                  </a:lnTo>
                  <a:lnTo>
                    <a:pt x="3766578" y="181406"/>
                  </a:lnTo>
                  <a:lnTo>
                    <a:pt x="3773652" y="176644"/>
                  </a:lnTo>
                  <a:lnTo>
                    <a:pt x="3778415" y="169583"/>
                  </a:lnTo>
                  <a:lnTo>
                    <a:pt x="3780155" y="160934"/>
                  </a:lnTo>
                  <a:close/>
                </a:path>
                <a:path w="15521305" h="300354">
                  <a:moveTo>
                    <a:pt x="3869105" y="160934"/>
                  </a:moveTo>
                  <a:lnTo>
                    <a:pt x="3867353" y="152273"/>
                  </a:lnTo>
                  <a:lnTo>
                    <a:pt x="3862590" y="145211"/>
                  </a:lnTo>
                  <a:lnTo>
                    <a:pt x="3855529" y="140449"/>
                  </a:lnTo>
                  <a:lnTo>
                    <a:pt x="3846830" y="138709"/>
                  </a:lnTo>
                  <a:lnTo>
                    <a:pt x="3838181" y="140449"/>
                  </a:lnTo>
                  <a:lnTo>
                    <a:pt x="3831120" y="145211"/>
                  </a:lnTo>
                  <a:lnTo>
                    <a:pt x="3826357" y="152273"/>
                  </a:lnTo>
                  <a:lnTo>
                    <a:pt x="3824605" y="160934"/>
                  </a:lnTo>
                  <a:lnTo>
                    <a:pt x="3826357" y="169583"/>
                  </a:lnTo>
                  <a:lnTo>
                    <a:pt x="3831120" y="176644"/>
                  </a:lnTo>
                  <a:lnTo>
                    <a:pt x="3838206" y="181406"/>
                  </a:lnTo>
                  <a:lnTo>
                    <a:pt x="3846880" y="183159"/>
                  </a:lnTo>
                  <a:lnTo>
                    <a:pt x="3855529" y="181406"/>
                  </a:lnTo>
                  <a:lnTo>
                    <a:pt x="3862590" y="176644"/>
                  </a:lnTo>
                  <a:lnTo>
                    <a:pt x="3867353" y="169583"/>
                  </a:lnTo>
                  <a:lnTo>
                    <a:pt x="3869105" y="160934"/>
                  </a:lnTo>
                  <a:close/>
                </a:path>
                <a:path w="15521305" h="300354">
                  <a:moveTo>
                    <a:pt x="3958044" y="160934"/>
                  </a:moveTo>
                  <a:lnTo>
                    <a:pt x="3956304" y="152273"/>
                  </a:lnTo>
                  <a:lnTo>
                    <a:pt x="3951541" y="145211"/>
                  </a:lnTo>
                  <a:lnTo>
                    <a:pt x="3944467" y="140449"/>
                  </a:lnTo>
                  <a:lnTo>
                    <a:pt x="3935780" y="138709"/>
                  </a:lnTo>
                  <a:lnTo>
                    <a:pt x="3927132" y="140449"/>
                  </a:lnTo>
                  <a:lnTo>
                    <a:pt x="3920058" y="145211"/>
                  </a:lnTo>
                  <a:lnTo>
                    <a:pt x="3915295" y="152273"/>
                  </a:lnTo>
                  <a:lnTo>
                    <a:pt x="3913555" y="160934"/>
                  </a:lnTo>
                  <a:lnTo>
                    <a:pt x="3915295" y="169583"/>
                  </a:lnTo>
                  <a:lnTo>
                    <a:pt x="3920071" y="176644"/>
                  </a:lnTo>
                  <a:lnTo>
                    <a:pt x="3927144" y="181406"/>
                  </a:lnTo>
                  <a:lnTo>
                    <a:pt x="3935819" y="183159"/>
                  </a:lnTo>
                  <a:lnTo>
                    <a:pt x="3944467" y="181406"/>
                  </a:lnTo>
                  <a:lnTo>
                    <a:pt x="3951541" y="176644"/>
                  </a:lnTo>
                  <a:lnTo>
                    <a:pt x="3956304" y="169583"/>
                  </a:lnTo>
                  <a:lnTo>
                    <a:pt x="3958044" y="160934"/>
                  </a:lnTo>
                  <a:close/>
                </a:path>
                <a:path w="15521305" h="300354">
                  <a:moveTo>
                    <a:pt x="4046994" y="160934"/>
                  </a:moveTo>
                  <a:lnTo>
                    <a:pt x="4045242" y="152273"/>
                  </a:lnTo>
                  <a:lnTo>
                    <a:pt x="4040479" y="145211"/>
                  </a:lnTo>
                  <a:lnTo>
                    <a:pt x="4033418" y="140449"/>
                  </a:lnTo>
                  <a:lnTo>
                    <a:pt x="4024719" y="138709"/>
                  </a:lnTo>
                  <a:lnTo>
                    <a:pt x="4016070" y="140449"/>
                  </a:lnTo>
                  <a:lnTo>
                    <a:pt x="4009009" y="145211"/>
                  </a:lnTo>
                  <a:lnTo>
                    <a:pt x="4004246" y="152273"/>
                  </a:lnTo>
                  <a:lnTo>
                    <a:pt x="4002494" y="160934"/>
                  </a:lnTo>
                  <a:lnTo>
                    <a:pt x="4004246" y="169583"/>
                  </a:lnTo>
                  <a:lnTo>
                    <a:pt x="4009009" y="176644"/>
                  </a:lnTo>
                  <a:lnTo>
                    <a:pt x="4016095" y="181406"/>
                  </a:lnTo>
                  <a:lnTo>
                    <a:pt x="4024769" y="183159"/>
                  </a:lnTo>
                  <a:lnTo>
                    <a:pt x="4033418" y="181406"/>
                  </a:lnTo>
                  <a:lnTo>
                    <a:pt x="4040479" y="176644"/>
                  </a:lnTo>
                  <a:lnTo>
                    <a:pt x="4045242" y="169583"/>
                  </a:lnTo>
                  <a:lnTo>
                    <a:pt x="4046994" y="160934"/>
                  </a:lnTo>
                  <a:close/>
                </a:path>
                <a:path w="15521305" h="300354">
                  <a:moveTo>
                    <a:pt x="4135932" y="160934"/>
                  </a:moveTo>
                  <a:lnTo>
                    <a:pt x="4134193" y="152273"/>
                  </a:lnTo>
                  <a:lnTo>
                    <a:pt x="4129430" y="145211"/>
                  </a:lnTo>
                  <a:lnTo>
                    <a:pt x="4122356" y="140449"/>
                  </a:lnTo>
                  <a:lnTo>
                    <a:pt x="4113669" y="138709"/>
                  </a:lnTo>
                  <a:lnTo>
                    <a:pt x="4105021" y="140449"/>
                  </a:lnTo>
                  <a:lnTo>
                    <a:pt x="4097947" y="145211"/>
                  </a:lnTo>
                  <a:lnTo>
                    <a:pt x="4093184" y="152273"/>
                  </a:lnTo>
                  <a:lnTo>
                    <a:pt x="4091444" y="160934"/>
                  </a:lnTo>
                  <a:lnTo>
                    <a:pt x="4093184" y="169583"/>
                  </a:lnTo>
                  <a:lnTo>
                    <a:pt x="4097959" y="176644"/>
                  </a:lnTo>
                  <a:lnTo>
                    <a:pt x="4105033" y="181406"/>
                  </a:lnTo>
                  <a:lnTo>
                    <a:pt x="4113707" y="183159"/>
                  </a:lnTo>
                  <a:lnTo>
                    <a:pt x="4122356" y="181406"/>
                  </a:lnTo>
                  <a:lnTo>
                    <a:pt x="4129430" y="176644"/>
                  </a:lnTo>
                  <a:lnTo>
                    <a:pt x="4134193" y="169583"/>
                  </a:lnTo>
                  <a:lnTo>
                    <a:pt x="4135932" y="160934"/>
                  </a:lnTo>
                  <a:close/>
                </a:path>
                <a:path w="15521305" h="300354">
                  <a:moveTo>
                    <a:pt x="4224883" y="160934"/>
                  </a:moveTo>
                  <a:lnTo>
                    <a:pt x="4223131" y="152273"/>
                  </a:lnTo>
                  <a:lnTo>
                    <a:pt x="4218368" y="145211"/>
                  </a:lnTo>
                  <a:lnTo>
                    <a:pt x="4211307" y="140449"/>
                  </a:lnTo>
                  <a:lnTo>
                    <a:pt x="4202607" y="138709"/>
                  </a:lnTo>
                  <a:lnTo>
                    <a:pt x="4193959" y="140449"/>
                  </a:lnTo>
                  <a:lnTo>
                    <a:pt x="4186898" y="145211"/>
                  </a:lnTo>
                  <a:lnTo>
                    <a:pt x="4182135" y="152273"/>
                  </a:lnTo>
                  <a:lnTo>
                    <a:pt x="4180382" y="160934"/>
                  </a:lnTo>
                  <a:lnTo>
                    <a:pt x="4182135" y="169583"/>
                  </a:lnTo>
                  <a:lnTo>
                    <a:pt x="4186898" y="176644"/>
                  </a:lnTo>
                  <a:lnTo>
                    <a:pt x="4193971" y="181406"/>
                  </a:lnTo>
                  <a:lnTo>
                    <a:pt x="4202658" y="183159"/>
                  </a:lnTo>
                  <a:lnTo>
                    <a:pt x="4211307" y="181406"/>
                  </a:lnTo>
                  <a:lnTo>
                    <a:pt x="4218368" y="176644"/>
                  </a:lnTo>
                  <a:lnTo>
                    <a:pt x="4223131" y="169583"/>
                  </a:lnTo>
                  <a:lnTo>
                    <a:pt x="4224883" y="160934"/>
                  </a:lnTo>
                  <a:close/>
                </a:path>
                <a:path w="15521305" h="300354">
                  <a:moveTo>
                    <a:pt x="4313821" y="160934"/>
                  </a:moveTo>
                  <a:lnTo>
                    <a:pt x="4312082" y="152273"/>
                  </a:lnTo>
                  <a:lnTo>
                    <a:pt x="4307319" y="145211"/>
                  </a:lnTo>
                  <a:lnTo>
                    <a:pt x="4300245" y="140449"/>
                  </a:lnTo>
                  <a:lnTo>
                    <a:pt x="4291558" y="138709"/>
                  </a:lnTo>
                  <a:lnTo>
                    <a:pt x="4282910" y="140449"/>
                  </a:lnTo>
                  <a:lnTo>
                    <a:pt x="4275836" y="145211"/>
                  </a:lnTo>
                  <a:lnTo>
                    <a:pt x="4271073" y="152273"/>
                  </a:lnTo>
                  <a:lnTo>
                    <a:pt x="4269333" y="160934"/>
                  </a:lnTo>
                  <a:lnTo>
                    <a:pt x="4271073" y="169583"/>
                  </a:lnTo>
                  <a:lnTo>
                    <a:pt x="4275848" y="176644"/>
                  </a:lnTo>
                  <a:lnTo>
                    <a:pt x="4282922" y="181406"/>
                  </a:lnTo>
                  <a:lnTo>
                    <a:pt x="4291596" y="183159"/>
                  </a:lnTo>
                  <a:lnTo>
                    <a:pt x="4300245" y="181406"/>
                  </a:lnTo>
                  <a:lnTo>
                    <a:pt x="4307319" y="176644"/>
                  </a:lnTo>
                  <a:lnTo>
                    <a:pt x="4312082" y="169583"/>
                  </a:lnTo>
                  <a:lnTo>
                    <a:pt x="4313821" y="160934"/>
                  </a:lnTo>
                  <a:close/>
                </a:path>
                <a:path w="15521305" h="300354">
                  <a:moveTo>
                    <a:pt x="4402772" y="160934"/>
                  </a:moveTo>
                  <a:lnTo>
                    <a:pt x="4401020" y="152273"/>
                  </a:lnTo>
                  <a:lnTo>
                    <a:pt x="4396257" y="145211"/>
                  </a:lnTo>
                  <a:lnTo>
                    <a:pt x="4389196" y="140449"/>
                  </a:lnTo>
                  <a:lnTo>
                    <a:pt x="4380496" y="138709"/>
                  </a:lnTo>
                  <a:lnTo>
                    <a:pt x="4371848" y="140449"/>
                  </a:lnTo>
                  <a:lnTo>
                    <a:pt x="4364787" y="145211"/>
                  </a:lnTo>
                  <a:lnTo>
                    <a:pt x="4360024" y="152273"/>
                  </a:lnTo>
                  <a:lnTo>
                    <a:pt x="4358271" y="160934"/>
                  </a:lnTo>
                  <a:lnTo>
                    <a:pt x="4360024" y="169583"/>
                  </a:lnTo>
                  <a:lnTo>
                    <a:pt x="4364787" y="176644"/>
                  </a:lnTo>
                  <a:lnTo>
                    <a:pt x="4371860" y="181406"/>
                  </a:lnTo>
                  <a:lnTo>
                    <a:pt x="4380547" y="183159"/>
                  </a:lnTo>
                  <a:lnTo>
                    <a:pt x="4389196" y="181406"/>
                  </a:lnTo>
                  <a:lnTo>
                    <a:pt x="4396257" y="176644"/>
                  </a:lnTo>
                  <a:lnTo>
                    <a:pt x="4401020" y="169583"/>
                  </a:lnTo>
                  <a:lnTo>
                    <a:pt x="4402772" y="160934"/>
                  </a:lnTo>
                  <a:close/>
                </a:path>
                <a:path w="15521305" h="300354">
                  <a:moveTo>
                    <a:pt x="4491710" y="160934"/>
                  </a:moveTo>
                  <a:lnTo>
                    <a:pt x="4489970" y="152273"/>
                  </a:lnTo>
                  <a:lnTo>
                    <a:pt x="4485208" y="145211"/>
                  </a:lnTo>
                  <a:lnTo>
                    <a:pt x="4478134" y="140449"/>
                  </a:lnTo>
                  <a:lnTo>
                    <a:pt x="4469447" y="138709"/>
                  </a:lnTo>
                  <a:lnTo>
                    <a:pt x="4460799" y="140449"/>
                  </a:lnTo>
                  <a:lnTo>
                    <a:pt x="4453725" y="145211"/>
                  </a:lnTo>
                  <a:lnTo>
                    <a:pt x="4448962" y="152273"/>
                  </a:lnTo>
                  <a:lnTo>
                    <a:pt x="4447222" y="160934"/>
                  </a:lnTo>
                  <a:lnTo>
                    <a:pt x="4448962" y="169583"/>
                  </a:lnTo>
                  <a:lnTo>
                    <a:pt x="4453737" y="176644"/>
                  </a:lnTo>
                  <a:lnTo>
                    <a:pt x="4460811" y="181406"/>
                  </a:lnTo>
                  <a:lnTo>
                    <a:pt x="4469485" y="183159"/>
                  </a:lnTo>
                  <a:lnTo>
                    <a:pt x="4478134" y="181406"/>
                  </a:lnTo>
                  <a:lnTo>
                    <a:pt x="4485208" y="176644"/>
                  </a:lnTo>
                  <a:lnTo>
                    <a:pt x="4489970" y="169583"/>
                  </a:lnTo>
                  <a:lnTo>
                    <a:pt x="4491710" y="160934"/>
                  </a:lnTo>
                  <a:close/>
                </a:path>
                <a:path w="15521305" h="300354">
                  <a:moveTo>
                    <a:pt x="4580661" y="160934"/>
                  </a:moveTo>
                  <a:lnTo>
                    <a:pt x="4578909" y="152273"/>
                  </a:lnTo>
                  <a:lnTo>
                    <a:pt x="4574146" y="145211"/>
                  </a:lnTo>
                  <a:lnTo>
                    <a:pt x="4567085" y="140449"/>
                  </a:lnTo>
                  <a:lnTo>
                    <a:pt x="4558385" y="138709"/>
                  </a:lnTo>
                  <a:lnTo>
                    <a:pt x="4549737" y="140449"/>
                  </a:lnTo>
                  <a:lnTo>
                    <a:pt x="4542675" y="145211"/>
                  </a:lnTo>
                  <a:lnTo>
                    <a:pt x="4537913" y="152273"/>
                  </a:lnTo>
                  <a:lnTo>
                    <a:pt x="4536160" y="160934"/>
                  </a:lnTo>
                  <a:lnTo>
                    <a:pt x="4537913" y="169583"/>
                  </a:lnTo>
                  <a:lnTo>
                    <a:pt x="4542675" y="176644"/>
                  </a:lnTo>
                  <a:lnTo>
                    <a:pt x="4549762" y="181406"/>
                  </a:lnTo>
                  <a:lnTo>
                    <a:pt x="4558436" y="183159"/>
                  </a:lnTo>
                  <a:lnTo>
                    <a:pt x="4567085" y="181406"/>
                  </a:lnTo>
                  <a:lnTo>
                    <a:pt x="4574146" y="176644"/>
                  </a:lnTo>
                  <a:lnTo>
                    <a:pt x="4578909" y="169583"/>
                  </a:lnTo>
                  <a:lnTo>
                    <a:pt x="4580661" y="160934"/>
                  </a:lnTo>
                  <a:close/>
                </a:path>
                <a:path w="15521305" h="300354">
                  <a:moveTo>
                    <a:pt x="4669599" y="160934"/>
                  </a:moveTo>
                  <a:lnTo>
                    <a:pt x="4667859" y="152273"/>
                  </a:lnTo>
                  <a:lnTo>
                    <a:pt x="4663097" y="145211"/>
                  </a:lnTo>
                  <a:lnTo>
                    <a:pt x="4656023" y="140449"/>
                  </a:lnTo>
                  <a:lnTo>
                    <a:pt x="4647336" y="138709"/>
                  </a:lnTo>
                  <a:lnTo>
                    <a:pt x="4638687" y="140449"/>
                  </a:lnTo>
                  <a:lnTo>
                    <a:pt x="4631614" y="145211"/>
                  </a:lnTo>
                  <a:lnTo>
                    <a:pt x="4626851" y="152273"/>
                  </a:lnTo>
                  <a:lnTo>
                    <a:pt x="4625111" y="160934"/>
                  </a:lnTo>
                  <a:lnTo>
                    <a:pt x="4626851" y="169583"/>
                  </a:lnTo>
                  <a:lnTo>
                    <a:pt x="4631626" y="176644"/>
                  </a:lnTo>
                  <a:lnTo>
                    <a:pt x="4638700" y="181406"/>
                  </a:lnTo>
                  <a:lnTo>
                    <a:pt x="4647374" y="183159"/>
                  </a:lnTo>
                  <a:lnTo>
                    <a:pt x="4656023" y="181406"/>
                  </a:lnTo>
                  <a:lnTo>
                    <a:pt x="4663097" y="176644"/>
                  </a:lnTo>
                  <a:lnTo>
                    <a:pt x="4667859" y="169583"/>
                  </a:lnTo>
                  <a:lnTo>
                    <a:pt x="4669599" y="160934"/>
                  </a:lnTo>
                  <a:close/>
                </a:path>
                <a:path w="15521305" h="300354">
                  <a:moveTo>
                    <a:pt x="4758550" y="160934"/>
                  </a:moveTo>
                  <a:lnTo>
                    <a:pt x="4756797" y="152273"/>
                  </a:lnTo>
                  <a:lnTo>
                    <a:pt x="4752035" y="145211"/>
                  </a:lnTo>
                  <a:lnTo>
                    <a:pt x="4744974" y="140449"/>
                  </a:lnTo>
                  <a:lnTo>
                    <a:pt x="4736274" y="138709"/>
                  </a:lnTo>
                  <a:lnTo>
                    <a:pt x="4727626" y="140449"/>
                  </a:lnTo>
                  <a:lnTo>
                    <a:pt x="4720564" y="145211"/>
                  </a:lnTo>
                  <a:lnTo>
                    <a:pt x="4715802" y="152273"/>
                  </a:lnTo>
                  <a:lnTo>
                    <a:pt x="4714049" y="160934"/>
                  </a:lnTo>
                  <a:lnTo>
                    <a:pt x="4715802" y="169583"/>
                  </a:lnTo>
                  <a:lnTo>
                    <a:pt x="4720564" y="176644"/>
                  </a:lnTo>
                  <a:lnTo>
                    <a:pt x="4727651" y="181406"/>
                  </a:lnTo>
                  <a:lnTo>
                    <a:pt x="4736325" y="183159"/>
                  </a:lnTo>
                  <a:lnTo>
                    <a:pt x="4744974" y="181406"/>
                  </a:lnTo>
                  <a:lnTo>
                    <a:pt x="4752035" y="176644"/>
                  </a:lnTo>
                  <a:lnTo>
                    <a:pt x="4756797" y="169583"/>
                  </a:lnTo>
                  <a:lnTo>
                    <a:pt x="4758550" y="160934"/>
                  </a:lnTo>
                  <a:close/>
                </a:path>
                <a:path w="15521305" h="300354">
                  <a:moveTo>
                    <a:pt x="4847488" y="160934"/>
                  </a:moveTo>
                  <a:lnTo>
                    <a:pt x="4845748" y="152273"/>
                  </a:lnTo>
                  <a:lnTo>
                    <a:pt x="4840986" y="145211"/>
                  </a:lnTo>
                  <a:lnTo>
                    <a:pt x="4833912" y="140449"/>
                  </a:lnTo>
                  <a:lnTo>
                    <a:pt x="4825225" y="138709"/>
                  </a:lnTo>
                  <a:lnTo>
                    <a:pt x="4816576" y="140449"/>
                  </a:lnTo>
                  <a:lnTo>
                    <a:pt x="4809502" y="145211"/>
                  </a:lnTo>
                  <a:lnTo>
                    <a:pt x="4804740" y="152273"/>
                  </a:lnTo>
                  <a:lnTo>
                    <a:pt x="4803000" y="160934"/>
                  </a:lnTo>
                  <a:lnTo>
                    <a:pt x="4804740" y="169583"/>
                  </a:lnTo>
                  <a:lnTo>
                    <a:pt x="4809515" y="176644"/>
                  </a:lnTo>
                  <a:lnTo>
                    <a:pt x="4816589" y="181406"/>
                  </a:lnTo>
                  <a:lnTo>
                    <a:pt x="4825263" y="183159"/>
                  </a:lnTo>
                  <a:lnTo>
                    <a:pt x="4833912" y="181406"/>
                  </a:lnTo>
                  <a:lnTo>
                    <a:pt x="4840986" y="176644"/>
                  </a:lnTo>
                  <a:lnTo>
                    <a:pt x="4845748" y="169583"/>
                  </a:lnTo>
                  <a:lnTo>
                    <a:pt x="4847488" y="160934"/>
                  </a:lnTo>
                  <a:close/>
                </a:path>
                <a:path w="15521305" h="300354">
                  <a:moveTo>
                    <a:pt x="4936439" y="160934"/>
                  </a:moveTo>
                  <a:lnTo>
                    <a:pt x="4934686" y="152273"/>
                  </a:lnTo>
                  <a:lnTo>
                    <a:pt x="4929924" y="145211"/>
                  </a:lnTo>
                  <a:lnTo>
                    <a:pt x="4922863" y="140449"/>
                  </a:lnTo>
                  <a:lnTo>
                    <a:pt x="4914163" y="138709"/>
                  </a:lnTo>
                  <a:lnTo>
                    <a:pt x="4905514" y="140449"/>
                  </a:lnTo>
                  <a:lnTo>
                    <a:pt x="4898453" y="145211"/>
                  </a:lnTo>
                  <a:lnTo>
                    <a:pt x="4893691" y="152273"/>
                  </a:lnTo>
                  <a:lnTo>
                    <a:pt x="4891938" y="160934"/>
                  </a:lnTo>
                  <a:lnTo>
                    <a:pt x="4893691" y="169583"/>
                  </a:lnTo>
                  <a:lnTo>
                    <a:pt x="4898453" y="176644"/>
                  </a:lnTo>
                  <a:lnTo>
                    <a:pt x="4905540" y="181406"/>
                  </a:lnTo>
                  <a:lnTo>
                    <a:pt x="4914214" y="183159"/>
                  </a:lnTo>
                  <a:lnTo>
                    <a:pt x="4922863" y="181406"/>
                  </a:lnTo>
                  <a:lnTo>
                    <a:pt x="4929924" y="176644"/>
                  </a:lnTo>
                  <a:lnTo>
                    <a:pt x="4934686" y="169583"/>
                  </a:lnTo>
                  <a:lnTo>
                    <a:pt x="4936439" y="160934"/>
                  </a:lnTo>
                  <a:close/>
                </a:path>
                <a:path w="15521305" h="300354">
                  <a:moveTo>
                    <a:pt x="5025377" y="160934"/>
                  </a:moveTo>
                  <a:lnTo>
                    <a:pt x="5023637" y="152273"/>
                  </a:lnTo>
                  <a:lnTo>
                    <a:pt x="5018875" y="145211"/>
                  </a:lnTo>
                  <a:lnTo>
                    <a:pt x="5011801" y="140449"/>
                  </a:lnTo>
                  <a:lnTo>
                    <a:pt x="5003114" y="138709"/>
                  </a:lnTo>
                  <a:lnTo>
                    <a:pt x="4994465" y="140449"/>
                  </a:lnTo>
                  <a:lnTo>
                    <a:pt x="4987391" y="145211"/>
                  </a:lnTo>
                  <a:lnTo>
                    <a:pt x="4982629" y="152273"/>
                  </a:lnTo>
                  <a:lnTo>
                    <a:pt x="4980889" y="160934"/>
                  </a:lnTo>
                  <a:lnTo>
                    <a:pt x="4982629" y="169583"/>
                  </a:lnTo>
                  <a:lnTo>
                    <a:pt x="4987404" y="176644"/>
                  </a:lnTo>
                  <a:lnTo>
                    <a:pt x="4994478" y="181406"/>
                  </a:lnTo>
                  <a:lnTo>
                    <a:pt x="5003152" y="183159"/>
                  </a:lnTo>
                  <a:lnTo>
                    <a:pt x="5011801" y="181406"/>
                  </a:lnTo>
                  <a:lnTo>
                    <a:pt x="5018875" y="176644"/>
                  </a:lnTo>
                  <a:lnTo>
                    <a:pt x="5023637" y="169583"/>
                  </a:lnTo>
                  <a:lnTo>
                    <a:pt x="5025377" y="160934"/>
                  </a:lnTo>
                  <a:close/>
                </a:path>
                <a:path w="15521305" h="300354">
                  <a:moveTo>
                    <a:pt x="5114328" y="160934"/>
                  </a:moveTo>
                  <a:lnTo>
                    <a:pt x="5112575" y="152273"/>
                  </a:lnTo>
                  <a:lnTo>
                    <a:pt x="5107813" y="145211"/>
                  </a:lnTo>
                  <a:lnTo>
                    <a:pt x="5100752" y="140449"/>
                  </a:lnTo>
                  <a:lnTo>
                    <a:pt x="5092052" y="138709"/>
                  </a:lnTo>
                  <a:lnTo>
                    <a:pt x="5083403" y="140449"/>
                  </a:lnTo>
                  <a:lnTo>
                    <a:pt x="5076342" y="145211"/>
                  </a:lnTo>
                  <a:lnTo>
                    <a:pt x="5071580" y="152273"/>
                  </a:lnTo>
                  <a:lnTo>
                    <a:pt x="5069827" y="160934"/>
                  </a:lnTo>
                  <a:lnTo>
                    <a:pt x="5071580" y="169583"/>
                  </a:lnTo>
                  <a:lnTo>
                    <a:pt x="5076342" y="176644"/>
                  </a:lnTo>
                  <a:lnTo>
                    <a:pt x="5083429" y="181406"/>
                  </a:lnTo>
                  <a:lnTo>
                    <a:pt x="5092103" y="183159"/>
                  </a:lnTo>
                  <a:lnTo>
                    <a:pt x="5100752" y="181406"/>
                  </a:lnTo>
                  <a:lnTo>
                    <a:pt x="5107813" y="176644"/>
                  </a:lnTo>
                  <a:lnTo>
                    <a:pt x="5112575" y="169583"/>
                  </a:lnTo>
                  <a:lnTo>
                    <a:pt x="5114328" y="160934"/>
                  </a:lnTo>
                  <a:close/>
                </a:path>
                <a:path w="15521305" h="300354">
                  <a:moveTo>
                    <a:pt x="5203266" y="160934"/>
                  </a:moveTo>
                  <a:lnTo>
                    <a:pt x="5201526" y="152273"/>
                  </a:lnTo>
                  <a:lnTo>
                    <a:pt x="5196764" y="145211"/>
                  </a:lnTo>
                  <a:lnTo>
                    <a:pt x="5189690" y="140449"/>
                  </a:lnTo>
                  <a:lnTo>
                    <a:pt x="5181003" y="138709"/>
                  </a:lnTo>
                  <a:lnTo>
                    <a:pt x="5172354" y="140449"/>
                  </a:lnTo>
                  <a:lnTo>
                    <a:pt x="5165280" y="145211"/>
                  </a:lnTo>
                  <a:lnTo>
                    <a:pt x="5160518" y="152273"/>
                  </a:lnTo>
                  <a:lnTo>
                    <a:pt x="5158778" y="160934"/>
                  </a:lnTo>
                  <a:lnTo>
                    <a:pt x="5160518" y="169583"/>
                  </a:lnTo>
                  <a:lnTo>
                    <a:pt x="5165293" y="176644"/>
                  </a:lnTo>
                  <a:lnTo>
                    <a:pt x="5172367" y="181406"/>
                  </a:lnTo>
                  <a:lnTo>
                    <a:pt x="5181041" y="183159"/>
                  </a:lnTo>
                  <a:lnTo>
                    <a:pt x="5189690" y="181406"/>
                  </a:lnTo>
                  <a:lnTo>
                    <a:pt x="5196764" y="176644"/>
                  </a:lnTo>
                  <a:lnTo>
                    <a:pt x="5201526" y="169583"/>
                  </a:lnTo>
                  <a:lnTo>
                    <a:pt x="5203266" y="160934"/>
                  </a:lnTo>
                  <a:close/>
                </a:path>
                <a:path w="15521305" h="300354">
                  <a:moveTo>
                    <a:pt x="5292217" y="160934"/>
                  </a:moveTo>
                  <a:lnTo>
                    <a:pt x="5290464" y="152273"/>
                  </a:lnTo>
                  <a:lnTo>
                    <a:pt x="5285702" y="145211"/>
                  </a:lnTo>
                  <a:lnTo>
                    <a:pt x="5278640" y="140449"/>
                  </a:lnTo>
                  <a:lnTo>
                    <a:pt x="5269941" y="138709"/>
                  </a:lnTo>
                  <a:lnTo>
                    <a:pt x="5261292" y="140449"/>
                  </a:lnTo>
                  <a:lnTo>
                    <a:pt x="5254231" y="145211"/>
                  </a:lnTo>
                  <a:lnTo>
                    <a:pt x="5249469" y="152273"/>
                  </a:lnTo>
                  <a:lnTo>
                    <a:pt x="5247716" y="160934"/>
                  </a:lnTo>
                  <a:lnTo>
                    <a:pt x="5249469" y="169583"/>
                  </a:lnTo>
                  <a:lnTo>
                    <a:pt x="5254231" y="176644"/>
                  </a:lnTo>
                  <a:lnTo>
                    <a:pt x="5261318" y="181406"/>
                  </a:lnTo>
                  <a:lnTo>
                    <a:pt x="5269992" y="183159"/>
                  </a:lnTo>
                  <a:lnTo>
                    <a:pt x="5278640" y="181406"/>
                  </a:lnTo>
                  <a:lnTo>
                    <a:pt x="5285702" y="176644"/>
                  </a:lnTo>
                  <a:lnTo>
                    <a:pt x="5290464" y="169583"/>
                  </a:lnTo>
                  <a:lnTo>
                    <a:pt x="5292217" y="160934"/>
                  </a:lnTo>
                  <a:close/>
                </a:path>
                <a:path w="15521305" h="300354">
                  <a:moveTo>
                    <a:pt x="5381155" y="160934"/>
                  </a:moveTo>
                  <a:lnTo>
                    <a:pt x="5379415" y="152273"/>
                  </a:lnTo>
                  <a:lnTo>
                    <a:pt x="5374652" y="145211"/>
                  </a:lnTo>
                  <a:lnTo>
                    <a:pt x="5367579" y="140449"/>
                  </a:lnTo>
                  <a:lnTo>
                    <a:pt x="5358892" y="138709"/>
                  </a:lnTo>
                  <a:lnTo>
                    <a:pt x="5350243" y="140449"/>
                  </a:lnTo>
                  <a:lnTo>
                    <a:pt x="5343169" y="145211"/>
                  </a:lnTo>
                  <a:lnTo>
                    <a:pt x="5338407" y="152273"/>
                  </a:lnTo>
                  <a:lnTo>
                    <a:pt x="5336667" y="160934"/>
                  </a:lnTo>
                  <a:lnTo>
                    <a:pt x="5338407" y="169583"/>
                  </a:lnTo>
                  <a:lnTo>
                    <a:pt x="5343182" y="176644"/>
                  </a:lnTo>
                  <a:lnTo>
                    <a:pt x="5350256" y="181406"/>
                  </a:lnTo>
                  <a:lnTo>
                    <a:pt x="5358930" y="183159"/>
                  </a:lnTo>
                  <a:lnTo>
                    <a:pt x="5367579" y="181406"/>
                  </a:lnTo>
                  <a:lnTo>
                    <a:pt x="5374652" y="176644"/>
                  </a:lnTo>
                  <a:lnTo>
                    <a:pt x="5379415" y="169583"/>
                  </a:lnTo>
                  <a:lnTo>
                    <a:pt x="5381155" y="160934"/>
                  </a:lnTo>
                  <a:close/>
                </a:path>
                <a:path w="15521305" h="300354">
                  <a:moveTo>
                    <a:pt x="5470106" y="160934"/>
                  </a:moveTo>
                  <a:lnTo>
                    <a:pt x="5468353" y="152273"/>
                  </a:lnTo>
                  <a:lnTo>
                    <a:pt x="5463591" y="145211"/>
                  </a:lnTo>
                  <a:lnTo>
                    <a:pt x="5456529" y="140449"/>
                  </a:lnTo>
                  <a:lnTo>
                    <a:pt x="5447830" y="138709"/>
                  </a:lnTo>
                  <a:lnTo>
                    <a:pt x="5439181" y="140449"/>
                  </a:lnTo>
                  <a:lnTo>
                    <a:pt x="5432120" y="145211"/>
                  </a:lnTo>
                  <a:lnTo>
                    <a:pt x="5427357" y="152273"/>
                  </a:lnTo>
                  <a:lnTo>
                    <a:pt x="5425605" y="160934"/>
                  </a:lnTo>
                  <a:lnTo>
                    <a:pt x="5427357" y="169583"/>
                  </a:lnTo>
                  <a:lnTo>
                    <a:pt x="5432120" y="176644"/>
                  </a:lnTo>
                  <a:lnTo>
                    <a:pt x="5439207" y="181406"/>
                  </a:lnTo>
                  <a:lnTo>
                    <a:pt x="5447881" y="183159"/>
                  </a:lnTo>
                  <a:lnTo>
                    <a:pt x="5456529" y="181406"/>
                  </a:lnTo>
                  <a:lnTo>
                    <a:pt x="5463591" y="176644"/>
                  </a:lnTo>
                  <a:lnTo>
                    <a:pt x="5468353" y="169583"/>
                  </a:lnTo>
                  <a:lnTo>
                    <a:pt x="5470106" y="160934"/>
                  </a:lnTo>
                  <a:close/>
                </a:path>
                <a:path w="15521305" h="300354">
                  <a:moveTo>
                    <a:pt x="5559044" y="160934"/>
                  </a:moveTo>
                  <a:lnTo>
                    <a:pt x="5557304" y="152273"/>
                  </a:lnTo>
                  <a:lnTo>
                    <a:pt x="5552541" y="145211"/>
                  </a:lnTo>
                  <a:lnTo>
                    <a:pt x="5545467" y="140449"/>
                  </a:lnTo>
                  <a:lnTo>
                    <a:pt x="5536781" y="138709"/>
                  </a:lnTo>
                  <a:lnTo>
                    <a:pt x="5528132" y="140449"/>
                  </a:lnTo>
                  <a:lnTo>
                    <a:pt x="5521058" y="145211"/>
                  </a:lnTo>
                  <a:lnTo>
                    <a:pt x="5516296" y="152273"/>
                  </a:lnTo>
                  <a:lnTo>
                    <a:pt x="5514556" y="160934"/>
                  </a:lnTo>
                  <a:lnTo>
                    <a:pt x="5516296" y="169583"/>
                  </a:lnTo>
                  <a:lnTo>
                    <a:pt x="5521071" y="176644"/>
                  </a:lnTo>
                  <a:lnTo>
                    <a:pt x="5528145" y="181406"/>
                  </a:lnTo>
                  <a:lnTo>
                    <a:pt x="5536819" y="183159"/>
                  </a:lnTo>
                  <a:lnTo>
                    <a:pt x="5545467" y="181406"/>
                  </a:lnTo>
                  <a:lnTo>
                    <a:pt x="5552541" y="176644"/>
                  </a:lnTo>
                  <a:lnTo>
                    <a:pt x="5557304" y="169583"/>
                  </a:lnTo>
                  <a:lnTo>
                    <a:pt x="5559044" y="160934"/>
                  </a:lnTo>
                  <a:close/>
                </a:path>
                <a:path w="15521305" h="300354">
                  <a:moveTo>
                    <a:pt x="5647995" y="160934"/>
                  </a:moveTo>
                  <a:lnTo>
                    <a:pt x="5646242" y="152273"/>
                  </a:lnTo>
                  <a:lnTo>
                    <a:pt x="5641479" y="145211"/>
                  </a:lnTo>
                  <a:lnTo>
                    <a:pt x="5634418" y="140449"/>
                  </a:lnTo>
                  <a:lnTo>
                    <a:pt x="5625719" y="138709"/>
                  </a:lnTo>
                  <a:lnTo>
                    <a:pt x="5617070" y="140449"/>
                  </a:lnTo>
                  <a:lnTo>
                    <a:pt x="5610009" y="145211"/>
                  </a:lnTo>
                  <a:lnTo>
                    <a:pt x="5605246" y="152273"/>
                  </a:lnTo>
                  <a:lnTo>
                    <a:pt x="5603494" y="160934"/>
                  </a:lnTo>
                  <a:lnTo>
                    <a:pt x="5605246" y="169583"/>
                  </a:lnTo>
                  <a:lnTo>
                    <a:pt x="5610009" y="176644"/>
                  </a:lnTo>
                  <a:lnTo>
                    <a:pt x="5617095" y="181406"/>
                  </a:lnTo>
                  <a:lnTo>
                    <a:pt x="5625770" y="183159"/>
                  </a:lnTo>
                  <a:lnTo>
                    <a:pt x="5634418" y="181406"/>
                  </a:lnTo>
                  <a:lnTo>
                    <a:pt x="5641479" y="176644"/>
                  </a:lnTo>
                  <a:lnTo>
                    <a:pt x="5646242" y="169583"/>
                  </a:lnTo>
                  <a:lnTo>
                    <a:pt x="5647995" y="160934"/>
                  </a:lnTo>
                  <a:close/>
                </a:path>
                <a:path w="15521305" h="300354">
                  <a:moveTo>
                    <a:pt x="5736933" y="160934"/>
                  </a:moveTo>
                  <a:lnTo>
                    <a:pt x="5735193" y="152273"/>
                  </a:lnTo>
                  <a:lnTo>
                    <a:pt x="5730430" y="145211"/>
                  </a:lnTo>
                  <a:lnTo>
                    <a:pt x="5723356" y="140449"/>
                  </a:lnTo>
                  <a:lnTo>
                    <a:pt x="5714670" y="138709"/>
                  </a:lnTo>
                  <a:lnTo>
                    <a:pt x="5706021" y="140449"/>
                  </a:lnTo>
                  <a:lnTo>
                    <a:pt x="5698947" y="145211"/>
                  </a:lnTo>
                  <a:lnTo>
                    <a:pt x="5694184" y="152273"/>
                  </a:lnTo>
                  <a:lnTo>
                    <a:pt x="5692445" y="160934"/>
                  </a:lnTo>
                  <a:lnTo>
                    <a:pt x="5694184" y="169583"/>
                  </a:lnTo>
                  <a:lnTo>
                    <a:pt x="5698960" y="176644"/>
                  </a:lnTo>
                  <a:lnTo>
                    <a:pt x="5706034" y="181406"/>
                  </a:lnTo>
                  <a:lnTo>
                    <a:pt x="5714708" y="183159"/>
                  </a:lnTo>
                  <a:lnTo>
                    <a:pt x="5723356" y="181406"/>
                  </a:lnTo>
                  <a:lnTo>
                    <a:pt x="5730430" y="176644"/>
                  </a:lnTo>
                  <a:lnTo>
                    <a:pt x="5735193" y="169583"/>
                  </a:lnTo>
                  <a:lnTo>
                    <a:pt x="5736933" y="160934"/>
                  </a:lnTo>
                  <a:close/>
                </a:path>
                <a:path w="15521305" h="300354">
                  <a:moveTo>
                    <a:pt x="5825883" y="160934"/>
                  </a:moveTo>
                  <a:lnTo>
                    <a:pt x="5824131" y="152273"/>
                  </a:lnTo>
                  <a:lnTo>
                    <a:pt x="5819368" y="145211"/>
                  </a:lnTo>
                  <a:lnTo>
                    <a:pt x="5812307" y="140449"/>
                  </a:lnTo>
                  <a:lnTo>
                    <a:pt x="5803608" y="138709"/>
                  </a:lnTo>
                  <a:lnTo>
                    <a:pt x="5794959" y="140449"/>
                  </a:lnTo>
                  <a:lnTo>
                    <a:pt x="5787898" y="145211"/>
                  </a:lnTo>
                  <a:lnTo>
                    <a:pt x="5783135" y="152273"/>
                  </a:lnTo>
                  <a:lnTo>
                    <a:pt x="5781383" y="160934"/>
                  </a:lnTo>
                  <a:lnTo>
                    <a:pt x="5783135" y="169583"/>
                  </a:lnTo>
                  <a:lnTo>
                    <a:pt x="5787898" y="176644"/>
                  </a:lnTo>
                  <a:lnTo>
                    <a:pt x="5794972" y="181406"/>
                  </a:lnTo>
                  <a:lnTo>
                    <a:pt x="5803658" y="183159"/>
                  </a:lnTo>
                  <a:lnTo>
                    <a:pt x="5812307" y="181406"/>
                  </a:lnTo>
                  <a:lnTo>
                    <a:pt x="5819368" y="176644"/>
                  </a:lnTo>
                  <a:lnTo>
                    <a:pt x="5824131" y="169583"/>
                  </a:lnTo>
                  <a:lnTo>
                    <a:pt x="5825883" y="160934"/>
                  </a:lnTo>
                  <a:close/>
                </a:path>
                <a:path w="15521305" h="300354">
                  <a:moveTo>
                    <a:pt x="5914822" y="160934"/>
                  </a:moveTo>
                  <a:lnTo>
                    <a:pt x="5913082" y="152273"/>
                  </a:lnTo>
                  <a:lnTo>
                    <a:pt x="5908319" y="145211"/>
                  </a:lnTo>
                  <a:lnTo>
                    <a:pt x="5901245" y="140449"/>
                  </a:lnTo>
                  <a:lnTo>
                    <a:pt x="5892558" y="138709"/>
                  </a:lnTo>
                  <a:lnTo>
                    <a:pt x="5883910" y="140449"/>
                  </a:lnTo>
                  <a:lnTo>
                    <a:pt x="5876836" y="145211"/>
                  </a:lnTo>
                  <a:lnTo>
                    <a:pt x="5872073" y="152273"/>
                  </a:lnTo>
                  <a:lnTo>
                    <a:pt x="5870333" y="160934"/>
                  </a:lnTo>
                  <a:lnTo>
                    <a:pt x="5872073" y="169583"/>
                  </a:lnTo>
                  <a:lnTo>
                    <a:pt x="5876849" y="176644"/>
                  </a:lnTo>
                  <a:lnTo>
                    <a:pt x="5883922" y="181406"/>
                  </a:lnTo>
                  <a:lnTo>
                    <a:pt x="5892597" y="183159"/>
                  </a:lnTo>
                  <a:lnTo>
                    <a:pt x="5901245" y="181406"/>
                  </a:lnTo>
                  <a:lnTo>
                    <a:pt x="5908319" y="176644"/>
                  </a:lnTo>
                  <a:lnTo>
                    <a:pt x="5913082" y="169583"/>
                  </a:lnTo>
                  <a:lnTo>
                    <a:pt x="5914822" y="160934"/>
                  </a:lnTo>
                  <a:close/>
                </a:path>
                <a:path w="15521305" h="300354">
                  <a:moveTo>
                    <a:pt x="6003772" y="160934"/>
                  </a:moveTo>
                  <a:lnTo>
                    <a:pt x="6002020" y="152273"/>
                  </a:lnTo>
                  <a:lnTo>
                    <a:pt x="5997257" y="145211"/>
                  </a:lnTo>
                  <a:lnTo>
                    <a:pt x="5990196" y="140449"/>
                  </a:lnTo>
                  <a:lnTo>
                    <a:pt x="5981497" y="138709"/>
                  </a:lnTo>
                  <a:lnTo>
                    <a:pt x="5972848" y="140449"/>
                  </a:lnTo>
                  <a:lnTo>
                    <a:pt x="5965787" y="145211"/>
                  </a:lnTo>
                  <a:lnTo>
                    <a:pt x="5961024" y="152273"/>
                  </a:lnTo>
                  <a:lnTo>
                    <a:pt x="5959272" y="160934"/>
                  </a:lnTo>
                  <a:lnTo>
                    <a:pt x="5961024" y="169583"/>
                  </a:lnTo>
                  <a:lnTo>
                    <a:pt x="5965787" y="176644"/>
                  </a:lnTo>
                  <a:lnTo>
                    <a:pt x="5972861" y="181406"/>
                  </a:lnTo>
                  <a:lnTo>
                    <a:pt x="5981547" y="183159"/>
                  </a:lnTo>
                  <a:lnTo>
                    <a:pt x="5990196" y="181406"/>
                  </a:lnTo>
                  <a:lnTo>
                    <a:pt x="5997257" y="176644"/>
                  </a:lnTo>
                  <a:lnTo>
                    <a:pt x="6002020" y="169583"/>
                  </a:lnTo>
                  <a:lnTo>
                    <a:pt x="6003772" y="160934"/>
                  </a:lnTo>
                  <a:close/>
                </a:path>
                <a:path w="15521305" h="300354">
                  <a:moveTo>
                    <a:pt x="6092710" y="160934"/>
                  </a:moveTo>
                  <a:lnTo>
                    <a:pt x="6090971" y="152273"/>
                  </a:lnTo>
                  <a:lnTo>
                    <a:pt x="6086208" y="145211"/>
                  </a:lnTo>
                  <a:lnTo>
                    <a:pt x="6079134" y="140449"/>
                  </a:lnTo>
                  <a:lnTo>
                    <a:pt x="6070447" y="138709"/>
                  </a:lnTo>
                  <a:lnTo>
                    <a:pt x="6061786" y="140449"/>
                  </a:lnTo>
                  <a:lnTo>
                    <a:pt x="6054725" y="145211"/>
                  </a:lnTo>
                  <a:lnTo>
                    <a:pt x="6049962" y="152273"/>
                  </a:lnTo>
                  <a:lnTo>
                    <a:pt x="6048222" y="160934"/>
                  </a:lnTo>
                  <a:lnTo>
                    <a:pt x="6049962" y="169583"/>
                  </a:lnTo>
                  <a:lnTo>
                    <a:pt x="6054737" y="176644"/>
                  </a:lnTo>
                  <a:lnTo>
                    <a:pt x="6061811" y="181406"/>
                  </a:lnTo>
                  <a:lnTo>
                    <a:pt x="6070485" y="183159"/>
                  </a:lnTo>
                  <a:lnTo>
                    <a:pt x="6079134" y="181406"/>
                  </a:lnTo>
                  <a:lnTo>
                    <a:pt x="6086208" y="176644"/>
                  </a:lnTo>
                  <a:lnTo>
                    <a:pt x="6090971" y="169583"/>
                  </a:lnTo>
                  <a:lnTo>
                    <a:pt x="6092710" y="160934"/>
                  </a:lnTo>
                  <a:close/>
                </a:path>
                <a:path w="15521305" h="300354">
                  <a:moveTo>
                    <a:pt x="6181661" y="160934"/>
                  </a:moveTo>
                  <a:lnTo>
                    <a:pt x="6179909" y="152273"/>
                  </a:lnTo>
                  <a:lnTo>
                    <a:pt x="6175146" y="145211"/>
                  </a:lnTo>
                  <a:lnTo>
                    <a:pt x="6168085" y="140449"/>
                  </a:lnTo>
                  <a:lnTo>
                    <a:pt x="6159385" y="138709"/>
                  </a:lnTo>
                  <a:lnTo>
                    <a:pt x="6150737" y="140449"/>
                  </a:lnTo>
                  <a:lnTo>
                    <a:pt x="6143676" y="145211"/>
                  </a:lnTo>
                  <a:lnTo>
                    <a:pt x="6138913" y="152273"/>
                  </a:lnTo>
                  <a:lnTo>
                    <a:pt x="6137160" y="160934"/>
                  </a:lnTo>
                  <a:lnTo>
                    <a:pt x="6138913" y="169583"/>
                  </a:lnTo>
                  <a:lnTo>
                    <a:pt x="6143676" y="176644"/>
                  </a:lnTo>
                  <a:lnTo>
                    <a:pt x="6150749" y="181406"/>
                  </a:lnTo>
                  <a:lnTo>
                    <a:pt x="6159436" y="183159"/>
                  </a:lnTo>
                  <a:lnTo>
                    <a:pt x="6168085" y="181406"/>
                  </a:lnTo>
                  <a:lnTo>
                    <a:pt x="6175146" y="176644"/>
                  </a:lnTo>
                  <a:lnTo>
                    <a:pt x="6179909" y="169583"/>
                  </a:lnTo>
                  <a:lnTo>
                    <a:pt x="6181661" y="160934"/>
                  </a:lnTo>
                  <a:close/>
                </a:path>
                <a:path w="15521305" h="300354">
                  <a:moveTo>
                    <a:pt x="6270599" y="160934"/>
                  </a:moveTo>
                  <a:lnTo>
                    <a:pt x="6268859" y="152273"/>
                  </a:lnTo>
                  <a:lnTo>
                    <a:pt x="6264097" y="145211"/>
                  </a:lnTo>
                  <a:lnTo>
                    <a:pt x="6257023" y="140449"/>
                  </a:lnTo>
                  <a:lnTo>
                    <a:pt x="6248336" y="138709"/>
                  </a:lnTo>
                  <a:lnTo>
                    <a:pt x="6239675" y="140449"/>
                  </a:lnTo>
                  <a:lnTo>
                    <a:pt x="6232614" y="145211"/>
                  </a:lnTo>
                  <a:lnTo>
                    <a:pt x="6227851" y="152273"/>
                  </a:lnTo>
                  <a:lnTo>
                    <a:pt x="6226111" y="160934"/>
                  </a:lnTo>
                  <a:lnTo>
                    <a:pt x="6227851" y="169583"/>
                  </a:lnTo>
                  <a:lnTo>
                    <a:pt x="6232626" y="176644"/>
                  </a:lnTo>
                  <a:lnTo>
                    <a:pt x="6239700" y="181406"/>
                  </a:lnTo>
                  <a:lnTo>
                    <a:pt x="6248374" y="183159"/>
                  </a:lnTo>
                  <a:lnTo>
                    <a:pt x="6257023" y="181406"/>
                  </a:lnTo>
                  <a:lnTo>
                    <a:pt x="6264097" y="176644"/>
                  </a:lnTo>
                  <a:lnTo>
                    <a:pt x="6268859" y="169583"/>
                  </a:lnTo>
                  <a:lnTo>
                    <a:pt x="6270599" y="160934"/>
                  </a:lnTo>
                  <a:close/>
                </a:path>
                <a:path w="15521305" h="300354">
                  <a:moveTo>
                    <a:pt x="6359550" y="160934"/>
                  </a:moveTo>
                  <a:lnTo>
                    <a:pt x="6357798" y="152273"/>
                  </a:lnTo>
                  <a:lnTo>
                    <a:pt x="6353035" y="145211"/>
                  </a:lnTo>
                  <a:lnTo>
                    <a:pt x="6345974" y="140449"/>
                  </a:lnTo>
                  <a:lnTo>
                    <a:pt x="6337274" y="138709"/>
                  </a:lnTo>
                  <a:lnTo>
                    <a:pt x="6328626" y="140449"/>
                  </a:lnTo>
                  <a:lnTo>
                    <a:pt x="6321565" y="145211"/>
                  </a:lnTo>
                  <a:lnTo>
                    <a:pt x="6316802" y="152273"/>
                  </a:lnTo>
                  <a:lnTo>
                    <a:pt x="6315049" y="160934"/>
                  </a:lnTo>
                  <a:lnTo>
                    <a:pt x="6316802" y="169583"/>
                  </a:lnTo>
                  <a:lnTo>
                    <a:pt x="6321565" y="176644"/>
                  </a:lnTo>
                  <a:lnTo>
                    <a:pt x="6328638" y="181406"/>
                  </a:lnTo>
                  <a:lnTo>
                    <a:pt x="6337325" y="183159"/>
                  </a:lnTo>
                  <a:lnTo>
                    <a:pt x="6345974" y="181406"/>
                  </a:lnTo>
                  <a:lnTo>
                    <a:pt x="6353035" y="176644"/>
                  </a:lnTo>
                  <a:lnTo>
                    <a:pt x="6357798" y="169583"/>
                  </a:lnTo>
                  <a:lnTo>
                    <a:pt x="6359550" y="160934"/>
                  </a:lnTo>
                  <a:close/>
                </a:path>
                <a:path w="15521305" h="300354">
                  <a:moveTo>
                    <a:pt x="6448488" y="160934"/>
                  </a:moveTo>
                  <a:lnTo>
                    <a:pt x="6446736" y="152273"/>
                  </a:lnTo>
                  <a:lnTo>
                    <a:pt x="6441973" y="145211"/>
                  </a:lnTo>
                  <a:lnTo>
                    <a:pt x="6434912" y="140449"/>
                  </a:lnTo>
                  <a:lnTo>
                    <a:pt x="6426225" y="138709"/>
                  </a:lnTo>
                  <a:lnTo>
                    <a:pt x="6417564" y="140449"/>
                  </a:lnTo>
                  <a:lnTo>
                    <a:pt x="6410503" y="145211"/>
                  </a:lnTo>
                  <a:lnTo>
                    <a:pt x="6405740" y="152273"/>
                  </a:lnTo>
                  <a:lnTo>
                    <a:pt x="6404000" y="160934"/>
                  </a:lnTo>
                  <a:lnTo>
                    <a:pt x="6405740" y="169583"/>
                  </a:lnTo>
                  <a:lnTo>
                    <a:pt x="6410515" y="176644"/>
                  </a:lnTo>
                  <a:lnTo>
                    <a:pt x="6417589" y="181406"/>
                  </a:lnTo>
                  <a:lnTo>
                    <a:pt x="6426263" y="183159"/>
                  </a:lnTo>
                  <a:lnTo>
                    <a:pt x="6434912" y="181406"/>
                  </a:lnTo>
                  <a:lnTo>
                    <a:pt x="6441973" y="176644"/>
                  </a:lnTo>
                  <a:lnTo>
                    <a:pt x="6446736" y="169583"/>
                  </a:lnTo>
                  <a:lnTo>
                    <a:pt x="6448488" y="160934"/>
                  </a:lnTo>
                  <a:close/>
                </a:path>
                <a:path w="15521305" h="300354">
                  <a:moveTo>
                    <a:pt x="6537426" y="160934"/>
                  </a:moveTo>
                  <a:lnTo>
                    <a:pt x="6535687" y="152273"/>
                  </a:lnTo>
                  <a:lnTo>
                    <a:pt x="6530924" y="145211"/>
                  </a:lnTo>
                  <a:lnTo>
                    <a:pt x="6523863" y="140449"/>
                  </a:lnTo>
                  <a:lnTo>
                    <a:pt x="6515163" y="138709"/>
                  </a:lnTo>
                  <a:lnTo>
                    <a:pt x="6506515" y="140449"/>
                  </a:lnTo>
                  <a:lnTo>
                    <a:pt x="6499441" y="145211"/>
                  </a:lnTo>
                  <a:lnTo>
                    <a:pt x="6494678" y="152273"/>
                  </a:lnTo>
                  <a:lnTo>
                    <a:pt x="6492938" y="160934"/>
                  </a:lnTo>
                  <a:lnTo>
                    <a:pt x="6494678" y="169583"/>
                  </a:lnTo>
                  <a:lnTo>
                    <a:pt x="6499453" y="176644"/>
                  </a:lnTo>
                  <a:lnTo>
                    <a:pt x="6506527" y="181406"/>
                  </a:lnTo>
                  <a:lnTo>
                    <a:pt x="6515201" y="183159"/>
                  </a:lnTo>
                  <a:lnTo>
                    <a:pt x="6523863" y="181406"/>
                  </a:lnTo>
                  <a:lnTo>
                    <a:pt x="6530924" y="176644"/>
                  </a:lnTo>
                  <a:lnTo>
                    <a:pt x="6535687" y="169583"/>
                  </a:lnTo>
                  <a:lnTo>
                    <a:pt x="6537426" y="160934"/>
                  </a:lnTo>
                  <a:close/>
                </a:path>
                <a:path w="15521305" h="300354">
                  <a:moveTo>
                    <a:pt x="6626377" y="160934"/>
                  </a:moveTo>
                  <a:lnTo>
                    <a:pt x="6624625" y="152273"/>
                  </a:lnTo>
                  <a:lnTo>
                    <a:pt x="6619862" y="145211"/>
                  </a:lnTo>
                  <a:lnTo>
                    <a:pt x="6612801" y="140449"/>
                  </a:lnTo>
                  <a:lnTo>
                    <a:pt x="6604101" y="138709"/>
                  </a:lnTo>
                  <a:lnTo>
                    <a:pt x="6595453" y="140449"/>
                  </a:lnTo>
                  <a:lnTo>
                    <a:pt x="6588392" y="145211"/>
                  </a:lnTo>
                  <a:lnTo>
                    <a:pt x="6583629" y="152273"/>
                  </a:lnTo>
                  <a:lnTo>
                    <a:pt x="6581876" y="160934"/>
                  </a:lnTo>
                  <a:lnTo>
                    <a:pt x="6583629" y="169583"/>
                  </a:lnTo>
                  <a:lnTo>
                    <a:pt x="6588392" y="176644"/>
                  </a:lnTo>
                  <a:lnTo>
                    <a:pt x="6595478" y="181406"/>
                  </a:lnTo>
                  <a:lnTo>
                    <a:pt x="6604152" y="183159"/>
                  </a:lnTo>
                  <a:lnTo>
                    <a:pt x="6612801" y="181406"/>
                  </a:lnTo>
                  <a:lnTo>
                    <a:pt x="6619862" y="176644"/>
                  </a:lnTo>
                  <a:lnTo>
                    <a:pt x="6624625" y="169583"/>
                  </a:lnTo>
                  <a:lnTo>
                    <a:pt x="6626377" y="160934"/>
                  </a:lnTo>
                  <a:close/>
                </a:path>
                <a:path w="15521305" h="300354">
                  <a:moveTo>
                    <a:pt x="6715315" y="160934"/>
                  </a:moveTo>
                  <a:lnTo>
                    <a:pt x="6713575" y="152273"/>
                  </a:lnTo>
                  <a:lnTo>
                    <a:pt x="6708813" y="145211"/>
                  </a:lnTo>
                  <a:lnTo>
                    <a:pt x="6701752" y="140449"/>
                  </a:lnTo>
                  <a:lnTo>
                    <a:pt x="6693052" y="138709"/>
                  </a:lnTo>
                  <a:lnTo>
                    <a:pt x="6684404" y="140449"/>
                  </a:lnTo>
                  <a:lnTo>
                    <a:pt x="6677330" y="145211"/>
                  </a:lnTo>
                  <a:lnTo>
                    <a:pt x="6672567" y="152273"/>
                  </a:lnTo>
                  <a:lnTo>
                    <a:pt x="6670827" y="160934"/>
                  </a:lnTo>
                  <a:lnTo>
                    <a:pt x="6672567" y="169583"/>
                  </a:lnTo>
                  <a:lnTo>
                    <a:pt x="6677342" y="176644"/>
                  </a:lnTo>
                  <a:lnTo>
                    <a:pt x="6684416" y="181406"/>
                  </a:lnTo>
                  <a:lnTo>
                    <a:pt x="6693090" y="183159"/>
                  </a:lnTo>
                  <a:lnTo>
                    <a:pt x="6701752" y="181406"/>
                  </a:lnTo>
                  <a:lnTo>
                    <a:pt x="6708813" y="176644"/>
                  </a:lnTo>
                  <a:lnTo>
                    <a:pt x="6713575" y="169583"/>
                  </a:lnTo>
                  <a:lnTo>
                    <a:pt x="6715315" y="160934"/>
                  </a:lnTo>
                  <a:close/>
                </a:path>
                <a:path w="15521305" h="300354">
                  <a:moveTo>
                    <a:pt x="6804266" y="160934"/>
                  </a:moveTo>
                  <a:lnTo>
                    <a:pt x="6802514" y="152273"/>
                  </a:lnTo>
                  <a:lnTo>
                    <a:pt x="6797751" y="145211"/>
                  </a:lnTo>
                  <a:lnTo>
                    <a:pt x="6790690" y="140449"/>
                  </a:lnTo>
                  <a:lnTo>
                    <a:pt x="6781990" y="138709"/>
                  </a:lnTo>
                  <a:lnTo>
                    <a:pt x="6773342" y="140449"/>
                  </a:lnTo>
                  <a:lnTo>
                    <a:pt x="6766280" y="145211"/>
                  </a:lnTo>
                  <a:lnTo>
                    <a:pt x="6761518" y="152273"/>
                  </a:lnTo>
                  <a:lnTo>
                    <a:pt x="6759765" y="160934"/>
                  </a:lnTo>
                  <a:lnTo>
                    <a:pt x="6761518" y="169583"/>
                  </a:lnTo>
                  <a:lnTo>
                    <a:pt x="6766280" y="176644"/>
                  </a:lnTo>
                  <a:lnTo>
                    <a:pt x="6773367" y="181406"/>
                  </a:lnTo>
                  <a:lnTo>
                    <a:pt x="6782041" y="183159"/>
                  </a:lnTo>
                  <a:lnTo>
                    <a:pt x="6790690" y="181406"/>
                  </a:lnTo>
                  <a:lnTo>
                    <a:pt x="6797751" y="176644"/>
                  </a:lnTo>
                  <a:lnTo>
                    <a:pt x="6802514" y="169583"/>
                  </a:lnTo>
                  <a:lnTo>
                    <a:pt x="6804266" y="160934"/>
                  </a:lnTo>
                  <a:close/>
                </a:path>
                <a:path w="15521305" h="300354">
                  <a:moveTo>
                    <a:pt x="6893204" y="160934"/>
                  </a:moveTo>
                  <a:lnTo>
                    <a:pt x="6891464" y="152273"/>
                  </a:lnTo>
                  <a:lnTo>
                    <a:pt x="6886702" y="145211"/>
                  </a:lnTo>
                  <a:lnTo>
                    <a:pt x="6879628" y="140449"/>
                  </a:lnTo>
                  <a:lnTo>
                    <a:pt x="6870941" y="138709"/>
                  </a:lnTo>
                  <a:lnTo>
                    <a:pt x="6862292" y="140449"/>
                  </a:lnTo>
                  <a:lnTo>
                    <a:pt x="6855219" y="145211"/>
                  </a:lnTo>
                  <a:lnTo>
                    <a:pt x="6850456" y="152273"/>
                  </a:lnTo>
                  <a:lnTo>
                    <a:pt x="6848716" y="160934"/>
                  </a:lnTo>
                  <a:lnTo>
                    <a:pt x="6850456" y="169583"/>
                  </a:lnTo>
                  <a:lnTo>
                    <a:pt x="6855231" y="176644"/>
                  </a:lnTo>
                  <a:lnTo>
                    <a:pt x="6862305" y="181406"/>
                  </a:lnTo>
                  <a:lnTo>
                    <a:pt x="6870979" y="183159"/>
                  </a:lnTo>
                  <a:lnTo>
                    <a:pt x="6879628" y="181406"/>
                  </a:lnTo>
                  <a:lnTo>
                    <a:pt x="6886702" y="176644"/>
                  </a:lnTo>
                  <a:lnTo>
                    <a:pt x="6891464" y="169583"/>
                  </a:lnTo>
                  <a:lnTo>
                    <a:pt x="6893204" y="160934"/>
                  </a:lnTo>
                  <a:close/>
                </a:path>
                <a:path w="15521305" h="300354">
                  <a:moveTo>
                    <a:pt x="6982155" y="160934"/>
                  </a:moveTo>
                  <a:lnTo>
                    <a:pt x="6980402" y="152273"/>
                  </a:lnTo>
                  <a:lnTo>
                    <a:pt x="6975640" y="145211"/>
                  </a:lnTo>
                  <a:lnTo>
                    <a:pt x="6968579" y="140449"/>
                  </a:lnTo>
                  <a:lnTo>
                    <a:pt x="6959879" y="138709"/>
                  </a:lnTo>
                  <a:lnTo>
                    <a:pt x="6951231" y="140449"/>
                  </a:lnTo>
                  <a:lnTo>
                    <a:pt x="6944169" y="145211"/>
                  </a:lnTo>
                  <a:lnTo>
                    <a:pt x="6939407" y="152273"/>
                  </a:lnTo>
                  <a:lnTo>
                    <a:pt x="6937654" y="160934"/>
                  </a:lnTo>
                  <a:lnTo>
                    <a:pt x="6939407" y="169583"/>
                  </a:lnTo>
                  <a:lnTo>
                    <a:pt x="6944169" y="176644"/>
                  </a:lnTo>
                  <a:lnTo>
                    <a:pt x="6951256" y="181406"/>
                  </a:lnTo>
                  <a:lnTo>
                    <a:pt x="6959930" y="183159"/>
                  </a:lnTo>
                  <a:lnTo>
                    <a:pt x="6968579" y="181406"/>
                  </a:lnTo>
                  <a:lnTo>
                    <a:pt x="6975640" y="176644"/>
                  </a:lnTo>
                  <a:lnTo>
                    <a:pt x="6980402" y="169583"/>
                  </a:lnTo>
                  <a:lnTo>
                    <a:pt x="6982155" y="160934"/>
                  </a:lnTo>
                  <a:close/>
                </a:path>
                <a:path w="15521305" h="300354">
                  <a:moveTo>
                    <a:pt x="7071093" y="160934"/>
                  </a:moveTo>
                  <a:lnTo>
                    <a:pt x="7069353" y="152273"/>
                  </a:lnTo>
                  <a:lnTo>
                    <a:pt x="7064591" y="145211"/>
                  </a:lnTo>
                  <a:lnTo>
                    <a:pt x="7057517" y="140449"/>
                  </a:lnTo>
                  <a:lnTo>
                    <a:pt x="7048830" y="138709"/>
                  </a:lnTo>
                  <a:lnTo>
                    <a:pt x="7040181" y="140449"/>
                  </a:lnTo>
                  <a:lnTo>
                    <a:pt x="7033107" y="145211"/>
                  </a:lnTo>
                  <a:lnTo>
                    <a:pt x="7028345" y="152273"/>
                  </a:lnTo>
                  <a:lnTo>
                    <a:pt x="7026605" y="160934"/>
                  </a:lnTo>
                  <a:lnTo>
                    <a:pt x="7028345" y="169583"/>
                  </a:lnTo>
                  <a:lnTo>
                    <a:pt x="7033120" y="176644"/>
                  </a:lnTo>
                  <a:lnTo>
                    <a:pt x="7040194" y="181406"/>
                  </a:lnTo>
                  <a:lnTo>
                    <a:pt x="7048868" y="183159"/>
                  </a:lnTo>
                  <a:lnTo>
                    <a:pt x="7057517" y="181406"/>
                  </a:lnTo>
                  <a:lnTo>
                    <a:pt x="7064591" y="176644"/>
                  </a:lnTo>
                  <a:lnTo>
                    <a:pt x="7069353" y="169583"/>
                  </a:lnTo>
                  <a:lnTo>
                    <a:pt x="7071093" y="160934"/>
                  </a:lnTo>
                  <a:close/>
                </a:path>
                <a:path w="15521305" h="300354">
                  <a:moveTo>
                    <a:pt x="7160044" y="160934"/>
                  </a:moveTo>
                  <a:lnTo>
                    <a:pt x="7158291" y="152273"/>
                  </a:lnTo>
                  <a:lnTo>
                    <a:pt x="7153529" y="145211"/>
                  </a:lnTo>
                  <a:lnTo>
                    <a:pt x="7146468" y="140449"/>
                  </a:lnTo>
                  <a:lnTo>
                    <a:pt x="7137768" y="138709"/>
                  </a:lnTo>
                  <a:lnTo>
                    <a:pt x="7129119" y="140449"/>
                  </a:lnTo>
                  <a:lnTo>
                    <a:pt x="7122058" y="145211"/>
                  </a:lnTo>
                  <a:lnTo>
                    <a:pt x="7117296" y="152273"/>
                  </a:lnTo>
                  <a:lnTo>
                    <a:pt x="7115543" y="160934"/>
                  </a:lnTo>
                  <a:lnTo>
                    <a:pt x="7117296" y="169583"/>
                  </a:lnTo>
                  <a:lnTo>
                    <a:pt x="7122058" y="176644"/>
                  </a:lnTo>
                  <a:lnTo>
                    <a:pt x="7129132" y="181406"/>
                  </a:lnTo>
                  <a:lnTo>
                    <a:pt x="7137819" y="183159"/>
                  </a:lnTo>
                  <a:lnTo>
                    <a:pt x="7146468" y="181406"/>
                  </a:lnTo>
                  <a:lnTo>
                    <a:pt x="7153529" y="176644"/>
                  </a:lnTo>
                  <a:lnTo>
                    <a:pt x="7158291" y="169583"/>
                  </a:lnTo>
                  <a:lnTo>
                    <a:pt x="7160044" y="160934"/>
                  </a:lnTo>
                  <a:close/>
                </a:path>
                <a:path w="15521305" h="300354">
                  <a:moveTo>
                    <a:pt x="7248982" y="160934"/>
                  </a:moveTo>
                  <a:lnTo>
                    <a:pt x="7247242" y="152273"/>
                  </a:lnTo>
                  <a:lnTo>
                    <a:pt x="7242480" y="145211"/>
                  </a:lnTo>
                  <a:lnTo>
                    <a:pt x="7235406" y="140449"/>
                  </a:lnTo>
                  <a:lnTo>
                    <a:pt x="7226719" y="138709"/>
                  </a:lnTo>
                  <a:lnTo>
                    <a:pt x="7218070" y="140449"/>
                  </a:lnTo>
                  <a:lnTo>
                    <a:pt x="7210996" y="145211"/>
                  </a:lnTo>
                  <a:lnTo>
                    <a:pt x="7206234" y="152273"/>
                  </a:lnTo>
                  <a:lnTo>
                    <a:pt x="7204494" y="160934"/>
                  </a:lnTo>
                  <a:lnTo>
                    <a:pt x="7206234" y="169583"/>
                  </a:lnTo>
                  <a:lnTo>
                    <a:pt x="7211009" y="176644"/>
                  </a:lnTo>
                  <a:lnTo>
                    <a:pt x="7218083" y="181406"/>
                  </a:lnTo>
                  <a:lnTo>
                    <a:pt x="7226757" y="183159"/>
                  </a:lnTo>
                  <a:lnTo>
                    <a:pt x="7235406" y="181406"/>
                  </a:lnTo>
                  <a:lnTo>
                    <a:pt x="7242480" y="176644"/>
                  </a:lnTo>
                  <a:lnTo>
                    <a:pt x="7247242" y="169583"/>
                  </a:lnTo>
                  <a:lnTo>
                    <a:pt x="7248982" y="160934"/>
                  </a:lnTo>
                  <a:close/>
                </a:path>
                <a:path w="15521305" h="300354">
                  <a:moveTo>
                    <a:pt x="7337933" y="160934"/>
                  </a:moveTo>
                  <a:lnTo>
                    <a:pt x="7336180" y="152273"/>
                  </a:lnTo>
                  <a:lnTo>
                    <a:pt x="7331418" y="145211"/>
                  </a:lnTo>
                  <a:lnTo>
                    <a:pt x="7324357" y="140449"/>
                  </a:lnTo>
                  <a:lnTo>
                    <a:pt x="7315657" y="138709"/>
                  </a:lnTo>
                  <a:lnTo>
                    <a:pt x="7307008" y="140449"/>
                  </a:lnTo>
                  <a:lnTo>
                    <a:pt x="7299947" y="145211"/>
                  </a:lnTo>
                  <a:lnTo>
                    <a:pt x="7295185" y="152273"/>
                  </a:lnTo>
                  <a:lnTo>
                    <a:pt x="7293432" y="160934"/>
                  </a:lnTo>
                  <a:lnTo>
                    <a:pt x="7295185" y="169583"/>
                  </a:lnTo>
                  <a:lnTo>
                    <a:pt x="7299947" y="176644"/>
                  </a:lnTo>
                  <a:lnTo>
                    <a:pt x="7307021" y="181406"/>
                  </a:lnTo>
                  <a:lnTo>
                    <a:pt x="7315708" y="183159"/>
                  </a:lnTo>
                  <a:lnTo>
                    <a:pt x="7324357" y="181406"/>
                  </a:lnTo>
                  <a:lnTo>
                    <a:pt x="7331418" y="176644"/>
                  </a:lnTo>
                  <a:lnTo>
                    <a:pt x="7336180" y="169583"/>
                  </a:lnTo>
                  <a:lnTo>
                    <a:pt x="7337933" y="160934"/>
                  </a:lnTo>
                  <a:close/>
                </a:path>
                <a:path w="15521305" h="300354">
                  <a:moveTo>
                    <a:pt x="7426871" y="160934"/>
                  </a:moveTo>
                  <a:lnTo>
                    <a:pt x="7425131" y="152273"/>
                  </a:lnTo>
                  <a:lnTo>
                    <a:pt x="7420369" y="145211"/>
                  </a:lnTo>
                  <a:lnTo>
                    <a:pt x="7413295" y="140449"/>
                  </a:lnTo>
                  <a:lnTo>
                    <a:pt x="7404608" y="138709"/>
                  </a:lnTo>
                  <a:lnTo>
                    <a:pt x="7395946" y="140449"/>
                  </a:lnTo>
                  <a:lnTo>
                    <a:pt x="7388885" y="145211"/>
                  </a:lnTo>
                  <a:lnTo>
                    <a:pt x="7384123" y="152273"/>
                  </a:lnTo>
                  <a:lnTo>
                    <a:pt x="7382383" y="160934"/>
                  </a:lnTo>
                  <a:lnTo>
                    <a:pt x="7384123" y="169583"/>
                  </a:lnTo>
                  <a:lnTo>
                    <a:pt x="7388898" y="176644"/>
                  </a:lnTo>
                  <a:lnTo>
                    <a:pt x="7395972" y="181406"/>
                  </a:lnTo>
                  <a:lnTo>
                    <a:pt x="7404646" y="183159"/>
                  </a:lnTo>
                  <a:lnTo>
                    <a:pt x="7413295" y="181406"/>
                  </a:lnTo>
                  <a:lnTo>
                    <a:pt x="7420369" y="176644"/>
                  </a:lnTo>
                  <a:lnTo>
                    <a:pt x="7425131" y="169583"/>
                  </a:lnTo>
                  <a:lnTo>
                    <a:pt x="7426871" y="160934"/>
                  </a:lnTo>
                  <a:close/>
                </a:path>
                <a:path w="15521305" h="300354">
                  <a:moveTo>
                    <a:pt x="7515822" y="160934"/>
                  </a:moveTo>
                  <a:lnTo>
                    <a:pt x="7514069" y="152273"/>
                  </a:lnTo>
                  <a:lnTo>
                    <a:pt x="7509307" y="145211"/>
                  </a:lnTo>
                  <a:lnTo>
                    <a:pt x="7502245" y="140449"/>
                  </a:lnTo>
                  <a:lnTo>
                    <a:pt x="7493546" y="138709"/>
                  </a:lnTo>
                  <a:lnTo>
                    <a:pt x="7484897" y="140449"/>
                  </a:lnTo>
                  <a:lnTo>
                    <a:pt x="7477836" y="145211"/>
                  </a:lnTo>
                  <a:lnTo>
                    <a:pt x="7473074" y="152273"/>
                  </a:lnTo>
                  <a:lnTo>
                    <a:pt x="7471321" y="160934"/>
                  </a:lnTo>
                  <a:lnTo>
                    <a:pt x="7473074" y="169583"/>
                  </a:lnTo>
                  <a:lnTo>
                    <a:pt x="7477836" y="176644"/>
                  </a:lnTo>
                  <a:lnTo>
                    <a:pt x="7484910" y="181406"/>
                  </a:lnTo>
                  <a:lnTo>
                    <a:pt x="7493597" y="183159"/>
                  </a:lnTo>
                  <a:lnTo>
                    <a:pt x="7502245" y="181406"/>
                  </a:lnTo>
                  <a:lnTo>
                    <a:pt x="7509307" y="176644"/>
                  </a:lnTo>
                  <a:lnTo>
                    <a:pt x="7514069" y="169583"/>
                  </a:lnTo>
                  <a:lnTo>
                    <a:pt x="7515822" y="160934"/>
                  </a:lnTo>
                  <a:close/>
                </a:path>
                <a:path w="15521305" h="300354">
                  <a:moveTo>
                    <a:pt x="7604760" y="160934"/>
                  </a:moveTo>
                  <a:lnTo>
                    <a:pt x="7603007" y="152273"/>
                  </a:lnTo>
                  <a:lnTo>
                    <a:pt x="7598245" y="145211"/>
                  </a:lnTo>
                  <a:lnTo>
                    <a:pt x="7591184" y="140449"/>
                  </a:lnTo>
                  <a:lnTo>
                    <a:pt x="7582497" y="138709"/>
                  </a:lnTo>
                  <a:lnTo>
                    <a:pt x="7573835" y="140449"/>
                  </a:lnTo>
                  <a:lnTo>
                    <a:pt x="7566774" y="145211"/>
                  </a:lnTo>
                  <a:lnTo>
                    <a:pt x="7562012" y="152273"/>
                  </a:lnTo>
                  <a:lnTo>
                    <a:pt x="7560272" y="160934"/>
                  </a:lnTo>
                  <a:lnTo>
                    <a:pt x="7562012" y="169583"/>
                  </a:lnTo>
                  <a:lnTo>
                    <a:pt x="7566787" y="176644"/>
                  </a:lnTo>
                  <a:lnTo>
                    <a:pt x="7573861" y="181406"/>
                  </a:lnTo>
                  <a:lnTo>
                    <a:pt x="7582535" y="183159"/>
                  </a:lnTo>
                  <a:lnTo>
                    <a:pt x="7591184" y="181406"/>
                  </a:lnTo>
                  <a:lnTo>
                    <a:pt x="7598245" y="176644"/>
                  </a:lnTo>
                  <a:lnTo>
                    <a:pt x="7603007" y="169583"/>
                  </a:lnTo>
                  <a:lnTo>
                    <a:pt x="7604760" y="160934"/>
                  </a:lnTo>
                  <a:close/>
                </a:path>
                <a:path w="15521305" h="300354">
                  <a:moveTo>
                    <a:pt x="7693711" y="160934"/>
                  </a:moveTo>
                  <a:lnTo>
                    <a:pt x="7691958" y="152273"/>
                  </a:lnTo>
                  <a:lnTo>
                    <a:pt x="7687196" y="145211"/>
                  </a:lnTo>
                  <a:lnTo>
                    <a:pt x="7680134" y="140449"/>
                  </a:lnTo>
                  <a:lnTo>
                    <a:pt x="7671435" y="138709"/>
                  </a:lnTo>
                  <a:lnTo>
                    <a:pt x="7662786" y="140449"/>
                  </a:lnTo>
                  <a:lnTo>
                    <a:pt x="7655725" y="145211"/>
                  </a:lnTo>
                  <a:lnTo>
                    <a:pt x="7650962" y="152273"/>
                  </a:lnTo>
                  <a:lnTo>
                    <a:pt x="7649210" y="160934"/>
                  </a:lnTo>
                  <a:lnTo>
                    <a:pt x="7650962" y="169583"/>
                  </a:lnTo>
                  <a:lnTo>
                    <a:pt x="7655725" y="176644"/>
                  </a:lnTo>
                  <a:lnTo>
                    <a:pt x="7662799" y="181406"/>
                  </a:lnTo>
                  <a:lnTo>
                    <a:pt x="7671486" y="183159"/>
                  </a:lnTo>
                  <a:lnTo>
                    <a:pt x="7680134" y="181406"/>
                  </a:lnTo>
                  <a:lnTo>
                    <a:pt x="7687196" y="176644"/>
                  </a:lnTo>
                  <a:lnTo>
                    <a:pt x="7691958" y="169583"/>
                  </a:lnTo>
                  <a:lnTo>
                    <a:pt x="7693711" y="160934"/>
                  </a:lnTo>
                  <a:close/>
                </a:path>
                <a:path w="15521305" h="300354">
                  <a:moveTo>
                    <a:pt x="7782649" y="160934"/>
                  </a:moveTo>
                  <a:lnTo>
                    <a:pt x="7780896" y="152273"/>
                  </a:lnTo>
                  <a:lnTo>
                    <a:pt x="7776134" y="145211"/>
                  </a:lnTo>
                  <a:lnTo>
                    <a:pt x="7769072" y="140449"/>
                  </a:lnTo>
                  <a:lnTo>
                    <a:pt x="7760373" y="138709"/>
                  </a:lnTo>
                  <a:lnTo>
                    <a:pt x="7751724" y="140449"/>
                  </a:lnTo>
                  <a:lnTo>
                    <a:pt x="7744663" y="145211"/>
                  </a:lnTo>
                  <a:lnTo>
                    <a:pt x="7739901" y="152273"/>
                  </a:lnTo>
                  <a:lnTo>
                    <a:pt x="7738148" y="160934"/>
                  </a:lnTo>
                  <a:lnTo>
                    <a:pt x="7739901" y="169583"/>
                  </a:lnTo>
                  <a:lnTo>
                    <a:pt x="7744663" y="176644"/>
                  </a:lnTo>
                  <a:lnTo>
                    <a:pt x="7751750" y="181406"/>
                  </a:lnTo>
                  <a:lnTo>
                    <a:pt x="7760424" y="183159"/>
                  </a:lnTo>
                  <a:lnTo>
                    <a:pt x="7769072" y="181406"/>
                  </a:lnTo>
                  <a:lnTo>
                    <a:pt x="7776134" y="176644"/>
                  </a:lnTo>
                  <a:lnTo>
                    <a:pt x="7780896" y="169583"/>
                  </a:lnTo>
                  <a:lnTo>
                    <a:pt x="7782649" y="160934"/>
                  </a:lnTo>
                  <a:close/>
                </a:path>
                <a:path w="15521305" h="300354">
                  <a:moveTo>
                    <a:pt x="7871587" y="160934"/>
                  </a:moveTo>
                  <a:lnTo>
                    <a:pt x="7869847" y="152273"/>
                  </a:lnTo>
                  <a:lnTo>
                    <a:pt x="7865084" y="145211"/>
                  </a:lnTo>
                  <a:lnTo>
                    <a:pt x="7858023" y="140449"/>
                  </a:lnTo>
                  <a:lnTo>
                    <a:pt x="7849324" y="138709"/>
                  </a:lnTo>
                  <a:lnTo>
                    <a:pt x="7840675" y="140449"/>
                  </a:lnTo>
                  <a:lnTo>
                    <a:pt x="7833601" y="145211"/>
                  </a:lnTo>
                  <a:lnTo>
                    <a:pt x="7828839" y="152273"/>
                  </a:lnTo>
                  <a:lnTo>
                    <a:pt x="7827099" y="160934"/>
                  </a:lnTo>
                  <a:lnTo>
                    <a:pt x="7828839" y="169583"/>
                  </a:lnTo>
                  <a:lnTo>
                    <a:pt x="7833614" y="176644"/>
                  </a:lnTo>
                  <a:lnTo>
                    <a:pt x="7840688" y="181406"/>
                  </a:lnTo>
                  <a:lnTo>
                    <a:pt x="7849362" y="183159"/>
                  </a:lnTo>
                  <a:lnTo>
                    <a:pt x="7858023" y="181406"/>
                  </a:lnTo>
                  <a:lnTo>
                    <a:pt x="7865084" y="176644"/>
                  </a:lnTo>
                  <a:lnTo>
                    <a:pt x="7869847" y="169583"/>
                  </a:lnTo>
                  <a:lnTo>
                    <a:pt x="7871587" y="160934"/>
                  </a:lnTo>
                  <a:close/>
                </a:path>
                <a:path w="15521305" h="300354">
                  <a:moveTo>
                    <a:pt x="7960538" y="160934"/>
                  </a:moveTo>
                  <a:lnTo>
                    <a:pt x="7958785" y="152273"/>
                  </a:lnTo>
                  <a:lnTo>
                    <a:pt x="7954023" y="145211"/>
                  </a:lnTo>
                  <a:lnTo>
                    <a:pt x="7946961" y="140449"/>
                  </a:lnTo>
                  <a:lnTo>
                    <a:pt x="7938262" y="138709"/>
                  </a:lnTo>
                  <a:lnTo>
                    <a:pt x="7929613" y="140449"/>
                  </a:lnTo>
                  <a:lnTo>
                    <a:pt x="7922552" y="145211"/>
                  </a:lnTo>
                  <a:lnTo>
                    <a:pt x="7917789" y="152273"/>
                  </a:lnTo>
                  <a:lnTo>
                    <a:pt x="7916037" y="160934"/>
                  </a:lnTo>
                  <a:lnTo>
                    <a:pt x="7917789" y="169583"/>
                  </a:lnTo>
                  <a:lnTo>
                    <a:pt x="7922552" y="176644"/>
                  </a:lnTo>
                  <a:lnTo>
                    <a:pt x="7929639" y="181406"/>
                  </a:lnTo>
                  <a:lnTo>
                    <a:pt x="7938313" y="183159"/>
                  </a:lnTo>
                  <a:lnTo>
                    <a:pt x="7946961" y="181406"/>
                  </a:lnTo>
                  <a:lnTo>
                    <a:pt x="7954023" y="176644"/>
                  </a:lnTo>
                  <a:lnTo>
                    <a:pt x="7958785" y="169583"/>
                  </a:lnTo>
                  <a:lnTo>
                    <a:pt x="7960538" y="160934"/>
                  </a:lnTo>
                  <a:close/>
                </a:path>
                <a:path w="15521305" h="300354">
                  <a:moveTo>
                    <a:pt x="8049476" y="160934"/>
                  </a:moveTo>
                  <a:lnTo>
                    <a:pt x="8047736" y="152273"/>
                  </a:lnTo>
                  <a:lnTo>
                    <a:pt x="8042973" y="145211"/>
                  </a:lnTo>
                  <a:lnTo>
                    <a:pt x="8035899" y="140449"/>
                  </a:lnTo>
                  <a:lnTo>
                    <a:pt x="8027213" y="138709"/>
                  </a:lnTo>
                  <a:lnTo>
                    <a:pt x="8018564" y="140449"/>
                  </a:lnTo>
                  <a:lnTo>
                    <a:pt x="8011490" y="145211"/>
                  </a:lnTo>
                  <a:lnTo>
                    <a:pt x="8006728" y="152273"/>
                  </a:lnTo>
                  <a:lnTo>
                    <a:pt x="8004988" y="160934"/>
                  </a:lnTo>
                  <a:lnTo>
                    <a:pt x="8006728" y="169583"/>
                  </a:lnTo>
                  <a:lnTo>
                    <a:pt x="8011503" y="176644"/>
                  </a:lnTo>
                  <a:lnTo>
                    <a:pt x="8018577" y="181406"/>
                  </a:lnTo>
                  <a:lnTo>
                    <a:pt x="8027251" y="183159"/>
                  </a:lnTo>
                  <a:lnTo>
                    <a:pt x="8035899" y="181406"/>
                  </a:lnTo>
                  <a:lnTo>
                    <a:pt x="8042973" y="176644"/>
                  </a:lnTo>
                  <a:lnTo>
                    <a:pt x="8047736" y="169583"/>
                  </a:lnTo>
                  <a:lnTo>
                    <a:pt x="8049476" y="160934"/>
                  </a:lnTo>
                  <a:close/>
                </a:path>
                <a:path w="15521305" h="300354">
                  <a:moveTo>
                    <a:pt x="8138427" y="160934"/>
                  </a:moveTo>
                  <a:lnTo>
                    <a:pt x="8136674" y="152273"/>
                  </a:lnTo>
                  <a:lnTo>
                    <a:pt x="8131911" y="145211"/>
                  </a:lnTo>
                  <a:lnTo>
                    <a:pt x="8124850" y="140449"/>
                  </a:lnTo>
                  <a:lnTo>
                    <a:pt x="8116151" y="138709"/>
                  </a:lnTo>
                  <a:lnTo>
                    <a:pt x="8107502" y="140449"/>
                  </a:lnTo>
                  <a:lnTo>
                    <a:pt x="8100441" y="145211"/>
                  </a:lnTo>
                  <a:lnTo>
                    <a:pt x="8095678" y="152273"/>
                  </a:lnTo>
                  <a:lnTo>
                    <a:pt x="8093926" y="160934"/>
                  </a:lnTo>
                  <a:lnTo>
                    <a:pt x="8095678" y="169583"/>
                  </a:lnTo>
                  <a:lnTo>
                    <a:pt x="8100441" y="176644"/>
                  </a:lnTo>
                  <a:lnTo>
                    <a:pt x="8107527" y="181406"/>
                  </a:lnTo>
                  <a:lnTo>
                    <a:pt x="8116202" y="183159"/>
                  </a:lnTo>
                  <a:lnTo>
                    <a:pt x="8124850" y="181406"/>
                  </a:lnTo>
                  <a:lnTo>
                    <a:pt x="8131911" y="176644"/>
                  </a:lnTo>
                  <a:lnTo>
                    <a:pt x="8136674" y="169583"/>
                  </a:lnTo>
                  <a:lnTo>
                    <a:pt x="8138427" y="160934"/>
                  </a:lnTo>
                  <a:close/>
                </a:path>
                <a:path w="15521305" h="300354">
                  <a:moveTo>
                    <a:pt x="8227365" y="160934"/>
                  </a:moveTo>
                  <a:lnTo>
                    <a:pt x="8225625" y="152273"/>
                  </a:lnTo>
                  <a:lnTo>
                    <a:pt x="8220862" y="145211"/>
                  </a:lnTo>
                  <a:lnTo>
                    <a:pt x="8213788" y="140449"/>
                  </a:lnTo>
                  <a:lnTo>
                    <a:pt x="8205102" y="138709"/>
                  </a:lnTo>
                  <a:lnTo>
                    <a:pt x="8196453" y="140449"/>
                  </a:lnTo>
                  <a:lnTo>
                    <a:pt x="8189379" y="145211"/>
                  </a:lnTo>
                  <a:lnTo>
                    <a:pt x="8184616" y="152273"/>
                  </a:lnTo>
                  <a:lnTo>
                    <a:pt x="8182877" y="160934"/>
                  </a:lnTo>
                  <a:lnTo>
                    <a:pt x="8184616" y="169583"/>
                  </a:lnTo>
                  <a:lnTo>
                    <a:pt x="8189392" y="176644"/>
                  </a:lnTo>
                  <a:lnTo>
                    <a:pt x="8196466" y="181406"/>
                  </a:lnTo>
                  <a:lnTo>
                    <a:pt x="8205140" y="183159"/>
                  </a:lnTo>
                  <a:lnTo>
                    <a:pt x="8213788" y="181406"/>
                  </a:lnTo>
                  <a:lnTo>
                    <a:pt x="8220862" y="176644"/>
                  </a:lnTo>
                  <a:lnTo>
                    <a:pt x="8225625" y="169583"/>
                  </a:lnTo>
                  <a:lnTo>
                    <a:pt x="8227365" y="160934"/>
                  </a:lnTo>
                  <a:close/>
                </a:path>
                <a:path w="15521305" h="300354">
                  <a:moveTo>
                    <a:pt x="8316315" y="160934"/>
                  </a:moveTo>
                  <a:lnTo>
                    <a:pt x="8314563" y="152273"/>
                  </a:lnTo>
                  <a:lnTo>
                    <a:pt x="8309800" y="145211"/>
                  </a:lnTo>
                  <a:lnTo>
                    <a:pt x="8302739" y="140449"/>
                  </a:lnTo>
                  <a:lnTo>
                    <a:pt x="8294040" y="138709"/>
                  </a:lnTo>
                  <a:lnTo>
                    <a:pt x="8285391" y="140449"/>
                  </a:lnTo>
                  <a:lnTo>
                    <a:pt x="8278330" y="145211"/>
                  </a:lnTo>
                  <a:lnTo>
                    <a:pt x="8273567" y="152273"/>
                  </a:lnTo>
                  <a:lnTo>
                    <a:pt x="8271815" y="160934"/>
                  </a:lnTo>
                  <a:lnTo>
                    <a:pt x="8273567" y="169583"/>
                  </a:lnTo>
                  <a:lnTo>
                    <a:pt x="8278330" y="176644"/>
                  </a:lnTo>
                  <a:lnTo>
                    <a:pt x="8285404" y="181406"/>
                  </a:lnTo>
                  <a:lnTo>
                    <a:pt x="8294090" y="183159"/>
                  </a:lnTo>
                  <a:lnTo>
                    <a:pt x="8302739" y="181406"/>
                  </a:lnTo>
                  <a:lnTo>
                    <a:pt x="8309800" y="176644"/>
                  </a:lnTo>
                  <a:lnTo>
                    <a:pt x="8314563" y="169583"/>
                  </a:lnTo>
                  <a:lnTo>
                    <a:pt x="8316315" y="160934"/>
                  </a:lnTo>
                  <a:close/>
                </a:path>
                <a:path w="15521305" h="300354">
                  <a:moveTo>
                    <a:pt x="8405254" y="160934"/>
                  </a:moveTo>
                  <a:lnTo>
                    <a:pt x="8403514" y="152273"/>
                  </a:lnTo>
                  <a:lnTo>
                    <a:pt x="8398751" y="145211"/>
                  </a:lnTo>
                  <a:lnTo>
                    <a:pt x="8391677" y="140449"/>
                  </a:lnTo>
                  <a:lnTo>
                    <a:pt x="8382990" y="138709"/>
                  </a:lnTo>
                  <a:lnTo>
                    <a:pt x="8374342" y="140449"/>
                  </a:lnTo>
                  <a:lnTo>
                    <a:pt x="8367268" y="145211"/>
                  </a:lnTo>
                  <a:lnTo>
                    <a:pt x="8362505" y="152273"/>
                  </a:lnTo>
                  <a:lnTo>
                    <a:pt x="8360765" y="160934"/>
                  </a:lnTo>
                  <a:lnTo>
                    <a:pt x="8362505" y="169583"/>
                  </a:lnTo>
                  <a:lnTo>
                    <a:pt x="8367281" y="176644"/>
                  </a:lnTo>
                  <a:lnTo>
                    <a:pt x="8374354" y="181406"/>
                  </a:lnTo>
                  <a:lnTo>
                    <a:pt x="8383029" y="183159"/>
                  </a:lnTo>
                  <a:lnTo>
                    <a:pt x="8391677" y="181406"/>
                  </a:lnTo>
                  <a:lnTo>
                    <a:pt x="8398751" y="176644"/>
                  </a:lnTo>
                  <a:lnTo>
                    <a:pt x="8403514" y="169583"/>
                  </a:lnTo>
                  <a:lnTo>
                    <a:pt x="8405254" y="160934"/>
                  </a:lnTo>
                  <a:close/>
                </a:path>
                <a:path w="15521305" h="300354">
                  <a:moveTo>
                    <a:pt x="8494204" y="160934"/>
                  </a:moveTo>
                  <a:lnTo>
                    <a:pt x="8492452" y="152273"/>
                  </a:lnTo>
                  <a:lnTo>
                    <a:pt x="8487689" y="145211"/>
                  </a:lnTo>
                  <a:lnTo>
                    <a:pt x="8480628" y="140449"/>
                  </a:lnTo>
                  <a:lnTo>
                    <a:pt x="8471929" y="138709"/>
                  </a:lnTo>
                  <a:lnTo>
                    <a:pt x="8463280" y="140449"/>
                  </a:lnTo>
                  <a:lnTo>
                    <a:pt x="8456219" y="145211"/>
                  </a:lnTo>
                  <a:lnTo>
                    <a:pt x="8451456" y="152273"/>
                  </a:lnTo>
                  <a:lnTo>
                    <a:pt x="8449704" y="160934"/>
                  </a:lnTo>
                  <a:lnTo>
                    <a:pt x="8451456" y="169583"/>
                  </a:lnTo>
                  <a:lnTo>
                    <a:pt x="8456219" y="176644"/>
                  </a:lnTo>
                  <a:lnTo>
                    <a:pt x="8463293" y="181406"/>
                  </a:lnTo>
                  <a:lnTo>
                    <a:pt x="8471979" y="183159"/>
                  </a:lnTo>
                  <a:lnTo>
                    <a:pt x="8480628" y="181406"/>
                  </a:lnTo>
                  <a:lnTo>
                    <a:pt x="8487689" y="176644"/>
                  </a:lnTo>
                  <a:lnTo>
                    <a:pt x="8492452" y="169583"/>
                  </a:lnTo>
                  <a:lnTo>
                    <a:pt x="8494204" y="160934"/>
                  </a:lnTo>
                  <a:close/>
                </a:path>
                <a:path w="15521305" h="300354">
                  <a:moveTo>
                    <a:pt x="8583143" y="160934"/>
                  </a:moveTo>
                  <a:lnTo>
                    <a:pt x="8581403" y="152273"/>
                  </a:lnTo>
                  <a:lnTo>
                    <a:pt x="8576640" y="145211"/>
                  </a:lnTo>
                  <a:lnTo>
                    <a:pt x="8569566" y="140449"/>
                  </a:lnTo>
                  <a:lnTo>
                    <a:pt x="8560879" y="138709"/>
                  </a:lnTo>
                  <a:lnTo>
                    <a:pt x="8552218" y="140449"/>
                  </a:lnTo>
                  <a:lnTo>
                    <a:pt x="8545157" y="145211"/>
                  </a:lnTo>
                  <a:lnTo>
                    <a:pt x="8540394" y="152273"/>
                  </a:lnTo>
                  <a:lnTo>
                    <a:pt x="8538654" y="160934"/>
                  </a:lnTo>
                  <a:lnTo>
                    <a:pt x="8540394" y="169583"/>
                  </a:lnTo>
                  <a:lnTo>
                    <a:pt x="8545170" y="176644"/>
                  </a:lnTo>
                  <a:lnTo>
                    <a:pt x="8552243" y="181406"/>
                  </a:lnTo>
                  <a:lnTo>
                    <a:pt x="8560918" y="183159"/>
                  </a:lnTo>
                  <a:lnTo>
                    <a:pt x="8569566" y="181406"/>
                  </a:lnTo>
                  <a:lnTo>
                    <a:pt x="8576640" y="176644"/>
                  </a:lnTo>
                  <a:lnTo>
                    <a:pt x="8581403" y="169583"/>
                  </a:lnTo>
                  <a:lnTo>
                    <a:pt x="8583143" y="160934"/>
                  </a:lnTo>
                  <a:close/>
                </a:path>
                <a:path w="15521305" h="300354">
                  <a:moveTo>
                    <a:pt x="8672093" y="160934"/>
                  </a:moveTo>
                  <a:lnTo>
                    <a:pt x="8670341" y="152273"/>
                  </a:lnTo>
                  <a:lnTo>
                    <a:pt x="8665578" y="145211"/>
                  </a:lnTo>
                  <a:lnTo>
                    <a:pt x="8658517" y="140449"/>
                  </a:lnTo>
                  <a:lnTo>
                    <a:pt x="8649818" y="138709"/>
                  </a:lnTo>
                  <a:lnTo>
                    <a:pt x="8641169" y="140449"/>
                  </a:lnTo>
                  <a:lnTo>
                    <a:pt x="8634108" y="145211"/>
                  </a:lnTo>
                  <a:lnTo>
                    <a:pt x="8629345" y="152273"/>
                  </a:lnTo>
                  <a:lnTo>
                    <a:pt x="8627593" y="160934"/>
                  </a:lnTo>
                  <a:lnTo>
                    <a:pt x="8629345" y="169583"/>
                  </a:lnTo>
                  <a:lnTo>
                    <a:pt x="8634108" y="176644"/>
                  </a:lnTo>
                  <a:lnTo>
                    <a:pt x="8641182" y="181406"/>
                  </a:lnTo>
                  <a:lnTo>
                    <a:pt x="8649868" y="183159"/>
                  </a:lnTo>
                  <a:lnTo>
                    <a:pt x="8658517" y="181406"/>
                  </a:lnTo>
                  <a:lnTo>
                    <a:pt x="8665578" y="176644"/>
                  </a:lnTo>
                  <a:lnTo>
                    <a:pt x="8670341" y="169583"/>
                  </a:lnTo>
                  <a:lnTo>
                    <a:pt x="8672093" y="160934"/>
                  </a:lnTo>
                  <a:close/>
                </a:path>
                <a:path w="15521305" h="300354">
                  <a:moveTo>
                    <a:pt x="8761031" y="160934"/>
                  </a:moveTo>
                  <a:lnTo>
                    <a:pt x="8759279" y="152273"/>
                  </a:lnTo>
                  <a:lnTo>
                    <a:pt x="8754516" y="145211"/>
                  </a:lnTo>
                  <a:lnTo>
                    <a:pt x="8747455" y="140449"/>
                  </a:lnTo>
                  <a:lnTo>
                    <a:pt x="8738768" y="138709"/>
                  </a:lnTo>
                  <a:lnTo>
                    <a:pt x="8730107" y="140449"/>
                  </a:lnTo>
                  <a:lnTo>
                    <a:pt x="8723046" y="145211"/>
                  </a:lnTo>
                  <a:lnTo>
                    <a:pt x="8718283" y="152273"/>
                  </a:lnTo>
                  <a:lnTo>
                    <a:pt x="8716543" y="160934"/>
                  </a:lnTo>
                  <a:lnTo>
                    <a:pt x="8718283" y="169583"/>
                  </a:lnTo>
                  <a:lnTo>
                    <a:pt x="8723058" y="176644"/>
                  </a:lnTo>
                  <a:lnTo>
                    <a:pt x="8730132" y="181406"/>
                  </a:lnTo>
                  <a:lnTo>
                    <a:pt x="8738806" y="183159"/>
                  </a:lnTo>
                  <a:lnTo>
                    <a:pt x="8747455" y="181406"/>
                  </a:lnTo>
                  <a:lnTo>
                    <a:pt x="8754516" y="176644"/>
                  </a:lnTo>
                  <a:lnTo>
                    <a:pt x="8759279" y="169583"/>
                  </a:lnTo>
                  <a:lnTo>
                    <a:pt x="8761031" y="160934"/>
                  </a:lnTo>
                  <a:close/>
                </a:path>
                <a:path w="15521305" h="300354">
                  <a:moveTo>
                    <a:pt x="8849982" y="160934"/>
                  </a:moveTo>
                  <a:lnTo>
                    <a:pt x="8848230" y="152273"/>
                  </a:lnTo>
                  <a:lnTo>
                    <a:pt x="8843467" y="145211"/>
                  </a:lnTo>
                  <a:lnTo>
                    <a:pt x="8836406" y="140449"/>
                  </a:lnTo>
                  <a:lnTo>
                    <a:pt x="8827706" y="138709"/>
                  </a:lnTo>
                  <a:lnTo>
                    <a:pt x="8819058" y="140449"/>
                  </a:lnTo>
                  <a:lnTo>
                    <a:pt x="8811997" y="145211"/>
                  </a:lnTo>
                  <a:lnTo>
                    <a:pt x="8807234" y="152273"/>
                  </a:lnTo>
                  <a:lnTo>
                    <a:pt x="8805481" y="160934"/>
                  </a:lnTo>
                  <a:lnTo>
                    <a:pt x="8807234" y="169583"/>
                  </a:lnTo>
                  <a:lnTo>
                    <a:pt x="8811997" y="176644"/>
                  </a:lnTo>
                  <a:lnTo>
                    <a:pt x="8819070" y="181406"/>
                  </a:lnTo>
                  <a:lnTo>
                    <a:pt x="8827757" y="183159"/>
                  </a:lnTo>
                  <a:lnTo>
                    <a:pt x="8836406" y="181406"/>
                  </a:lnTo>
                  <a:lnTo>
                    <a:pt x="8843467" y="176644"/>
                  </a:lnTo>
                  <a:lnTo>
                    <a:pt x="8848230" y="169583"/>
                  </a:lnTo>
                  <a:lnTo>
                    <a:pt x="8849982" y="160934"/>
                  </a:lnTo>
                  <a:close/>
                </a:path>
                <a:path w="15521305" h="300354">
                  <a:moveTo>
                    <a:pt x="8938920" y="160934"/>
                  </a:moveTo>
                  <a:lnTo>
                    <a:pt x="8937168" y="152273"/>
                  </a:lnTo>
                  <a:lnTo>
                    <a:pt x="8932405" y="145211"/>
                  </a:lnTo>
                  <a:lnTo>
                    <a:pt x="8925344" y="140449"/>
                  </a:lnTo>
                  <a:lnTo>
                    <a:pt x="8916657" y="138709"/>
                  </a:lnTo>
                  <a:lnTo>
                    <a:pt x="8907996" y="140449"/>
                  </a:lnTo>
                  <a:lnTo>
                    <a:pt x="8900935" y="145211"/>
                  </a:lnTo>
                  <a:lnTo>
                    <a:pt x="8896172" y="152273"/>
                  </a:lnTo>
                  <a:lnTo>
                    <a:pt x="8894432" y="160934"/>
                  </a:lnTo>
                  <a:lnTo>
                    <a:pt x="8896172" y="169583"/>
                  </a:lnTo>
                  <a:lnTo>
                    <a:pt x="8900935" y="176644"/>
                  </a:lnTo>
                  <a:lnTo>
                    <a:pt x="8908021" y="181406"/>
                  </a:lnTo>
                  <a:lnTo>
                    <a:pt x="8916695" y="183159"/>
                  </a:lnTo>
                  <a:lnTo>
                    <a:pt x="8925344" y="181406"/>
                  </a:lnTo>
                  <a:lnTo>
                    <a:pt x="8932405" y="176644"/>
                  </a:lnTo>
                  <a:lnTo>
                    <a:pt x="8937168" y="169583"/>
                  </a:lnTo>
                  <a:lnTo>
                    <a:pt x="8938920" y="160934"/>
                  </a:lnTo>
                  <a:close/>
                </a:path>
                <a:path w="15521305" h="300354">
                  <a:moveTo>
                    <a:pt x="9027858" y="160934"/>
                  </a:moveTo>
                  <a:lnTo>
                    <a:pt x="9026119" y="152273"/>
                  </a:lnTo>
                  <a:lnTo>
                    <a:pt x="9021356" y="145211"/>
                  </a:lnTo>
                  <a:lnTo>
                    <a:pt x="9014295" y="140449"/>
                  </a:lnTo>
                  <a:lnTo>
                    <a:pt x="9005595" y="138709"/>
                  </a:lnTo>
                  <a:lnTo>
                    <a:pt x="8996947" y="140449"/>
                  </a:lnTo>
                  <a:lnTo>
                    <a:pt x="8989873" y="145211"/>
                  </a:lnTo>
                  <a:lnTo>
                    <a:pt x="8985110" y="152273"/>
                  </a:lnTo>
                  <a:lnTo>
                    <a:pt x="8983370" y="160934"/>
                  </a:lnTo>
                  <a:lnTo>
                    <a:pt x="8985110" y="169583"/>
                  </a:lnTo>
                  <a:lnTo>
                    <a:pt x="8989885" y="176644"/>
                  </a:lnTo>
                  <a:lnTo>
                    <a:pt x="8996959" y="181406"/>
                  </a:lnTo>
                  <a:lnTo>
                    <a:pt x="9005633" y="183159"/>
                  </a:lnTo>
                  <a:lnTo>
                    <a:pt x="9014295" y="181406"/>
                  </a:lnTo>
                  <a:lnTo>
                    <a:pt x="9021356" y="176644"/>
                  </a:lnTo>
                  <a:lnTo>
                    <a:pt x="9026119" y="169583"/>
                  </a:lnTo>
                  <a:lnTo>
                    <a:pt x="9027858" y="160934"/>
                  </a:lnTo>
                  <a:close/>
                </a:path>
                <a:path w="15521305" h="300354">
                  <a:moveTo>
                    <a:pt x="9116809" y="160934"/>
                  </a:moveTo>
                  <a:lnTo>
                    <a:pt x="9115057" y="152273"/>
                  </a:lnTo>
                  <a:lnTo>
                    <a:pt x="9110294" y="145211"/>
                  </a:lnTo>
                  <a:lnTo>
                    <a:pt x="9103233" y="140449"/>
                  </a:lnTo>
                  <a:lnTo>
                    <a:pt x="9094533" y="138709"/>
                  </a:lnTo>
                  <a:lnTo>
                    <a:pt x="9085885" y="140449"/>
                  </a:lnTo>
                  <a:lnTo>
                    <a:pt x="9078824" y="145211"/>
                  </a:lnTo>
                  <a:lnTo>
                    <a:pt x="9074061" y="152273"/>
                  </a:lnTo>
                  <a:lnTo>
                    <a:pt x="9072308" y="160934"/>
                  </a:lnTo>
                  <a:lnTo>
                    <a:pt x="9074061" y="169583"/>
                  </a:lnTo>
                  <a:lnTo>
                    <a:pt x="9078824" y="176644"/>
                  </a:lnTo>
                  <a:lnTo>
                    <a:pt x="9085910" y="181406"/>
                  </a:lnTo>
                  <a:lnTo>
                    <a:pt x="9094584" y="183159"/>
                  </a:lnTo>
                  <a:lnTo>
                    <a:pt x="9103233" y="181406"/>
                  </a:lnTo>
                  <a:lnTo>
                    <a:pt x="9110294" y="176644"/>
                  </a:lnTo>
                  <a:lnTo>
                    <a:pt x="9115057" y="169583"/>
                  </a:lnTo>
                  <a:lnTo>
                    <a:pt x="9116809" y="160934"/>
                  </a:lnTo>
                  <a:close/>
                </a:path>
                <a:path w="15521305" h="300354">
                  <a:moveTo>
                    <a:pt x="9205747" y="160934"/>
                  </a:moveTo>
                  <a:lnTo>
                    <a:pt x="9204007" y="152273"/>
                  </a:lnTo>
                  <a:lnTo>
                    <a:pt x="9199245" y="145211"/>
                  </a:lnTo>
                  <a:lnTo>
                    <a:pt x="9192184" y="140449"/>
                  </a:lnTo>
                  <a:lnTo>
                    <a:pt x="9183484" y="138709"/>
                  </a:lnTo>
                  <a:lnTo>
                    <a:pt x="9174836" y="140449"/>
                  </a:lnTo>
                  <a:lnTo>
                    <a:pt x="9167762" y="145211"/>
                  </a:lnTo>
                  <a:lnTo>
                    <a:pt x="9162999" y="152273"/>
                  </a:lnTo>
                  <a:lnTo>
                    <a:pt x="9161259" y="160934"/>
                  </a:lnTo>
                  <a:lnTo>
                    <a:pt x="9162999" y="169583"/>
                  </a:lnTo>
                  <a:lnTo>
                    <a:pt x="9167774" y="176644"/>
                  </a:lnTo>
                  <a:lnTo>
                    <a:pt x="9174848" y="181406"/>
                  </a:lnTo>
                  <a:lnTo>
                    <a:pt x="9183522" y="183159"/>
                  </a:lnTo>
                  <a:lnTo>
                    <a:pt x="9192184" y="181406"/>
                  </a:lnTo>
                  <a:lnTo>
                    <a:pt x="9199245" y="176644"/>
                  </a:lnTo>
                  <a:lnTo>
                    <a:pt x="9204007" y="169583"/>
                  </a:lnTo>
                  <a:lnTo>
                    <a:pt x="9205747" y="160934"/>
                  </a:lnTo>
                  <a:close/>
                </a:path>
                <a:path w="15521305" h="300354">
                  <a:moveTo>
                    <a:pt x="9294698" y="160934"/>
                  </a:moveTo>
                  <a:lnTo>
                    <a:pt x="9292946" y="152273"/>
                  </a:lnTo>
                  <a:lnTo>
                    <a:pt x="9288183" y="145211"/>
                  </a:lnTo>
                  <a:lnTo>
                    <a:pt x="9281122" y="140449"/>
                  </a:lnTo>
                  <a:lnTo>
                    <a:pt x="9272422" y="138709"/>
                  </a:lnTo>
                  <a:lnTo>
                    <a:pt x="9263774" y="140449"/>
                  </a:lnTo>
                  <a:lnTo>
                    <a:pt x="9256712" y="145211"/>
                  </a:lnTo>
                  <a:lnTo>
                    <a:pt x="9251950" y="152273"/>
                  </a:lnTo>
                  <a:lnTo>
                    <a:pt x="9250197" y="160934"/>
                  </a:lnTo>
                  <a:lnTo>
                    <a:pt x="9251950" y="169583"/>
                  </a:lnTo>
                  <a:lnTo>
                    <a:pt x="9256712" y="176644"/>
                  </a:lnTo>
                  <a:lnTo>
                    <a:pt x="9263799" y="181406"/>
                  </a:lnTo>
                  <a:lnTo>
                    <a:pt x="9272473" y="183159"/>
                  </a:lnTo>
                  <a:lnTo>
                    <a:pt x="9281122" y="181406"/>
                  </a:lnTo>
                  <a:lnTo>
                    <a:pt x="9288183" y="176644"/>
                  </a:lnTo>
                  <a:lnTo>
                    <a:pt x="9292946" y="169583"/>
                  </a:lnTo>
                  <a:lnTo>
                    <a:pt x="9294698" y="160934"/>
                  </a:lnTo>
                  <a:close/>
                </a:path>
                <a:path w="15521305" h="300354">
                  <a:moveTo>
                    <a:pt x="9383636" y="160934"/>
                  </a:moveTo>
                  <a:lnTo>
                    <a:pt x="9381896" y="152273"/>
                  </a:lnTo>
                  <a:lnTo>
                    <a:pt x="9377134" y="145211"/>
                  </a:lnTo>
                  <a:lnTo>
                    <a:pt x="9370060" y="140449"/>
                  </a:lnTo>
                  <a:lnTo>
                    <a:pt x="9361373" y="138709"/>
                  </a:lnTo>
                  <a:lnTo>
                    <a:pt x="9352724" y="140449"/>
                  </a:lnTo>
                  <a:lnTo>
                    <a:pt x="9345651" y="145211"/>
                  </a:lnTo>
                  <a:lnTo>
                    <a:pt x="9340888" y="152273"/>
                  </a:lnTo>
                  <a:lnTo>
                    <a:pt x="9339148" y="160934"/>
                  </a:lnTo>
                  <a:lnTo>
                    <a:pt x="9340888" y="169583"/>
                  </a:lnTo>
                  <a:lnTo>
                    <a:pt x="9345663" y="176644"/>
                  </a:lnTo>
                  <a:lnTo>
                    <a:pt x="9352737" y="181406"/>
                  </a:lnTo>
                  <a:lnTo>
                    <a:pt x="9361411" y="183159"/>
                  </a:lnTo>
                  <a:lnTo>
                    <a:pt x="9370060" y="181406"/>
                  </a:lnTo>
                  <a:lnTo>
                    <a:pt x="9377134" y="176644"/>
                  </a:lnTo>
                  <a:lnTo>
                    <a:pt x="9381896" y="169583"/>
                  </a:lnTo>
                  <a:lnTo>
                    <a:pt x="9383636" y="160934"/>
                  </a:lnTo>
                  <a:close/>
                </a:path>
                <a:path w="15521305" h="300354">
                  <a:moveTo>
                    <a:pt x="9472587" y="160934"/>
                  </a:moveTo>
                  <a:lnTo>
                    <a:pt x="9470834" y="152273"/>
                  </a:lnTo>
                  <a:lnTo>
                    <a:pt x="9466072" y="145211"/>
                  </a:lnTo>
                  <a:lnTo>
                    <a:pt x="9459011" y="140449"/>
                  </a:lnTo>
                  <a:lnTo>
                    <a:pt x="9450311" y="138709"/>
                  </a:lnTo>
                  <a:lnTo>
                    <a:pt x="9441663" y="140449"/>
                  </a:lnTo>
                  <a:lnTo>
                    <a:pt x="9434601" y="145211"/>
                  </a:lnTo>
                  <a:lnTo>
                    <a:pt x="9429839" y="152273"/>
                  </a:lnTo>
                  <a:lnTo>
                    <a:pt x="9428086" y="160934"/>
                  </a:lnTo>
                  <a:lnTo>
                    <a:pt x="9429839" y="169583"/>
                  </a:lnTo>
                  <a:lnTo>
                    <a:pt x="9434601" y="176644"/>
                  </a:lnTo>
                  <a:lnTo>
                    <a:pt x="9441688" y="181406"/>
                  </a:lnTo>
                  <a:lnTo>
                    <a:pt x="9450362" y="183159"/>
                  </a:lnTo>
                  <a:lnTo>
                    <a:pt x="9459011" y="181406"/>
                  </a:lnTo>
                  <a:lnTo>
                    <a:pt x="9466072" y="176644"/>
                  </a:lnTo>
                  <a:lnTo>
                    <a:pt x="9470834" y="169583"/>
                  </a:lnTo>
                  <a:lnTo>
                    <a:pt x="9472587" y="160934"/>
                  </a:lnTo>
                  <a:close/>
                </a:path>
                <a:path w="15521305" h="300354">
                  <a:moveTo>
                    <a:pt x="9561525" y="160934"/>
                  </a:moveTo>
                  <a:lnTo>
                    <a:pt x="9559785" y="152273"/>
                  </a:lnTo>
                  <a:lnTo>
                    <a:pt x="9555023" y="145211"/>
                  </a:lnTo>
                  <a:lnTo>
                    <a:pt x="9547949" y="140449"/>
                  </a:lnTo>
                  <a:lnTo>
                    <a:pt x="9539262" y="138709"/>
                  </a:lnTo>
                  <a:lnTo>
                    <a:pt x="9530613" y="140449"/>
                  </a:lnTo>
                  <a:lnTo>
                    <a:pt x="9523539" y="145211"/>
                  </a:lnTo>
                  <a:lnTo>
                    <a:pt x="9518777" y="152273"/>
                  </a:lnTo>
                  <a:lnTo>
                    <a:pt x="9517037" y="160934"/>
                  </a:lnTo>
                  <a:lnTo>
                    <a:pt x="9518777" y="169583"/>
                  </a:lnTo>
                  <a:lnTo>
                    <a:pt x="9523552" y="176644"/>
                  </a:lnTo>
                  <a:lnTo>
                    <a:pt x="9530626" y="181406"/>
                  </a:lnTo>
                  <a:lnTo>
                    <a:pt x="9539300" y="183159"/>
                  </a:lnTo>
                  <a:lnTo>
                    <a:pt x="9547949" y="181406"/>
                  </a:lnTo>
                  <a:lnTo>
                    <a:pt x="9555023" y="176644"/>
                  </a:lnTo>
                  <a:lnTo>
                    <a:pt x="9559785" y="169583"/>
                  </a:lnTo>
                  <a:lnTo>
                    <a:pt x="9561525" y="160934"/>
                  </a:lnTo>
                  <a:close/>
                </a:path>
                <a:path w="15521305" h="300354">
                  <a:moveTo>
                    <a:pt x="9650476" y="160934"/>
                  </a:moveTo>
                  <a:lnTo>
                    <a:pt x="9648723" y="152273"/>
                  </a:lnTo>
                  <a:lnTo>
                    <a:pt x="9643961" y="145211"/>
                  </a:lnTo>
                  <a:lnTo>
                    <a:pt x="9636900" y="140449"/>
                  </a:lnTo>
                  <a:lnTo>
                    <a:pt x="9628200" y="138709"/>
                  </a:lnTo>
                  <a:lnTo>
                    <a:pt x="9619551" y="140449"/>
                  </a:lnTo>
                  <a:lnTo>
                    <a:pt x="9612490" y="145211"/>
                  </a:lnTo>
                  <a:lnTo>
                    <a:pt x="9607728" y="152273"/>
                  </a:lnTo>
                  <a:lnTo>
                    <a:pt x="9605975" y="160934"/>
                  </a:lnTo>
                  <a:lnTo>
                    <a:pt x="9607728" y="169583"/>
                  </a:lnTo>
                  <a:lnTo>
                    <a:pt x="9612490" y="176644"/>
                  </a:lnTo>
                  <a:lnTo>
                    <a:pt x="9619564" y="181406"/>
                  </a:lnTo>
                  <a:lnTo>
                    <a:pt x="9628251" y="183159"/>
                  </a:lnTo>
                  <a:lnTo>
                    <a:pt x="9636900" y="181406"/>
                  </a:lnTo>
                  <a:lnTo>
                    <a:pt x="9643961" y="176644"/>
                  </a:lnTo>
                  <a:lnTo>
                    <a:pt x="9648723" y="169583"/>
                  </a:lnTo>
                  <a:lnTo>
                    <a:pt x="9650476" y="160934"/>
                  </a:lnTo>
                  <a:close/>
                </a:path>
                <a:path w="15521305" h="300354">
                  <a:moveTo>
                    <a:pt x="9739414" y="160934"/>
                  </a:moveTo>
                  <a:lnTo>
                    <a:pt x="9737674" y="152273"/>
                  </a:lnTo>
                  <a:lnTo>
                    <a:pt x="9732912" y="145211"/>
                  </a:lnTo>
                  <a:lnTo>
                    <a:pt x="9725838" y="140449"/>
                  </a:lnTo>
                  <a:lnTo>
                    <a:pt x="9717151" y="138709"/>
                  </a:lnTo>
                  <a:lnTo>
                    <a:pt x="9708490" y="140449"/>
                  </a:lnTo>
                  <a:lnTo>
                    <a:pt x="9701428" y="145211"/>
                  </a:lnTo>
                  <a:lnTo>
                    <a:pt x="9696666" y="152273"/>
                  </a:lnTo>
                  <a:lnTo>
                    <a:pt x="9694926" y="160934"/>
                  </a:lnTo>
                  <a:lnTo>
                    <a:pt x="9696666" y="169583"/>
                  </a:lnTo>
                  <a:lnTo>
                    <a:pt x="9701441" y="176644"/>
                  </a:lnTo>
                  <a:lnTo>
                    <a:pt x="9708515" y="181406"/>
                  </a:lnTo>
                  <a:lnTo>
                    <a:pt x="9717189" y="183159"/>
                  </a:lnTo>
                  <a:lnTo>
                    <a:pt x="9725838" y="181406"/>
                  </a:lnTo>
                  <a:lnTo>
                    <a:pt x="9732912" y="176644"/>
                  </a:lnTo>
                  <a:lnTo>
                    <a:pt x="9737674" y="169583"/>
                  </a:lnTo>
                  <a:lnTo>
                    <a:pt x="9739414" y="160934"/>
                  </a:lnTo>
                  <a:close/>
                </a:path>
                <a:path w="15521305" h="300354">
                  <a:moveTo>
                    <a:pt x="9828365" y="160934"/>
                  </a:moveTo>
                  <a:lnTo>
                    <a:pt x="9826612" y="152273"/>
                  </a:lnTo>
                  <a:lnTo>
                    <a:pt x="9821850" y="145211"/>
                  </a:lnTo>
                  <a:lnTo>
                    <a:pt x="9814789" y="140449"/>
                  </a:lnTo>
                  <a:lnTo>
                    <a:pt x="9806089" y="138709"/>
                  </a:lnTo>
                  <a:lnTo>
                    <a:pt x="9797440" y="140449"/>
                  </a:lnTo>
                  <a:lnTo>
                    <a:pt x="9790379" y="145211"/>
                  </a:lnTo>
                  <a:lnTo>
                    <a:pt x="9785617" y="152273"/>
                  </a:lnTo>
                  <a:lnTo>
                    <a:pt x="9783864" y="160934"/>
                  </a:lnTo>
                  <a:lnTo>
                    <a:pt x="9785617" y="169583"/>
                  </a:lnTo>
                  <a:lnTo>
                    <a:pt x="9790379" y="176644"/>
                  </a:lnTo>
                  <a:lnTo>
                    <a:pt x="9797453" y="181406"/>
                  </a:lnTo>
                  <a:lnTo>
                    <a:pt x="9806140" y="183159"/>
                  </a:lnTo>
                  <a:lnTo>
                    <a:pt x="9814789" y="181406"/>
                  </a:lnTo>
                  <a:lnTo>
                    <a:pt x="9821850" y="176644"/>
                  </a:lnTo>
                  <a:lnTo>
                    <a:pt x="9826612" y="169583"/>
                  </a:lnTo>
                  <a:lnTo>
                    <a:pt x="9828365" y="160934"/>
                  </a:lnTo>
                  <a:close/>
                </a:path>
                <a:path w="15521305" h="300354">
                  <a:moveTo>
                    <a:pt x="9917303" y="160934"/>
                  </a:moveTo>
                  <a:lnTo>
                    <a:pt x="9915563" y="152273"/>
                  </a:lnTo>
                  <a:lnTo>
                    <a:pt x="9910801" y="145211"/>
                  </a:lnTo>
                  <a:lnTo>
                    <a:pt x="9903727" y="140449"/>
                  </a:lnTo>
                  <a:lnTo>
                    <a:pt x="9895040" y="138709"/>
                  </a:lnTo>
                  <a:lnTo>
                    <a:pt x="9886378" y="140449"/>
                  </a:lnTo>
                  <a:lnTo>
                    <a:pt x="9879317" y="145211"/>
                  </a:lnTo>
                  <a:lnTo>
                    <a:pt x="9874555" y="152273"/>
                  </a:lnTo>
                  <a:lnTo>
                    <a:pt x="9872815" y="160934"/>
                  </a:lnTo>
                  <a:lnTo>
                    <a:pt x="9874555" y="169583"/>
                  </a:lnTo>
                  <a:lnTo>
                    <a:pt x="9879330" y="176644"/>
                  </a:lnTo>
                  <a:lnTo>
                    <a:pt x="9886404" y="181406"/>
                  </a:lnTo>
                  <a:lnTo>
                    <a:pt x="9895078" y="183159"/>
                  </a:lnTo>
                  <a:lnTo>
                    <a:pt x="9903727" y="181406"/>
                  </a:lnTo>
                  <a:lnTo>
                    <a:pt x="9910801" y="176644"/>
                  </a:lnTo>
                  <a:lnTo>
                    <a:pt x="9915563" y="169583"/>
                  </a:lnTo>
                  <a:lnTo>
                    <a:pt x="9917303" y="160934"/>
                  </a:lnTo>
                  <a:close/>
                </a:path>
                <a:path w="15521305" h="300354">
                  <a:moveTo>
                    <a:pt x="10006254" y="160934"/>
                  </a:moveTo>
                  <a:lnTo>
                    <a:pt x="10004501" y="152273"/>
                  </a:lnTo>
                  <a:lnTo>
                    <a:pt x="9999739" y="145211"/>
                  </a:lnTo>
                  <a:lnTo>
                    <a:pt x="9992677" y="140449"/>
                  </a:lnTo>
                  <a:lnTo>
                    <a:pt x="9983978" y="138709"/>
                  </a:lnTo>
                  <a:lnTo>
                    <a:pt x="9975329" y="140449"/>
                  </a:lnTo>
                  <a:lnTo>
                    <a:pt x="9968268" y="145211"/>
                  </a:lnTo>
                  <a:lnTo>
                    <a:pt x="9963506" y="152273"/>
                  </a:lnTo>
                  <a:lnTo>
                    <a:pt x="9961753" y="160934"/>
                  </a:lnTo>
                  <a:lnTo>
                    <a:pt x="9963506" y="169583"/>
                  </a:lnTo>
                  <a:lnTo>
                    <a:pt x="9968268" y="176644"/>
                  </a:lnTo>
                  <a:lnTo>
                    <a:pt x="9975342" y="181406"/>
                  </a:lnTo>
                  <a:lnTo>
                    <a:pt x="9984029" y="183159"/>
                  </a:lnTo>
                  <a:lnTo>
                    <a:pt x="9992677" y="181406"/>
                  </a:lnTo>
                  <a:lnTo>
                    <a:pt x="9999739" y="176644"/>
                  </a:lnTo>
                  <a:lnTo>
                    <a:pt x="10004501" y="169583"/>
                  </a:lnTo>
                  <a:lnTo>
                    <a:pt x="10006254" y="160934"/>
                  </a:lnTo>
                  <a:close/>
                </a:path>
                <a:path w="15521305" h="300354">
                  <a:moveTo>
                    <a:pt x="10095192" y="160934"/>
                  </a:moveTo>
                  <a:lnTo>
                    <a:pt x="10093439" y="152273"/>
                  </a:lnTo>
                  <a:lnTo>
                    <a:pt x="10088677" y="145211"/>
                  </a:lnTo>
                  <a:lnTo>
                    <a:pt x="10081616" y="140449"/>
                  </a:lnTo>
                  <a:lnTo>
                    <a:pt x="10072929" y="138709"/>
                  </a:lnTo>
                  <a:lnTo>
                    <a:pt x="10064267" y="140449"/>
                  </a:lnTo>
                  <a:lnTo>
                    <a:pt x="10057206" y="145211"/>
                  </a:lnTo>
                  <a:lnTo>
                    <a:pt x="10052444" y="152273"/>
                  </a:lnTo>
                  <a:lnTo>
                    <a:pt x="10050704" y="160934"/>
                  </a:lnTo>
                  <a:lnTo>
                    <a:pt x="10052444" y="169583"/>
                  </a:lnTo>
                  <a:lnTo>
                    <a:pt x="10057219" y="176644"/>
                  </a:lnTo>
                  <a:lnTo>
                    <a:pt x="10064293" y="181406"/>
                  </a:lnTo>
                  <a:lnTo>
                    <a:pt x="10072967" y="183159"/>
                  </a:lnTo>
                  <a:lnTo>
                    <a:pt x="10081616" y="181406"/>
                  </a:lnTo>
                  <a:lnTo>
                    <a:pt x="10088677" y="176644"/>
                  </a:lnTo>
                  <a:lnTo>
                    <a:pt x="10093439" y="169583"/>
                  </a:lnTo>
                  <a:lnTo>
                    <a:pt x="10095192" y="160934"/>
                  </a:lnTo>
                  <a:close/>
                </a:path>
                <a:path w="15521305" h="300354">
                  <a:moveTo>
                    <a:pt x="10184130" y="160934"/>
                  </a:moveTo>
                  <a:lnTo>
                    <a:pt x="10182390" y="152273"/>
                  </a:lnTo>
                  <a:lnTo>
                    <a:pt x="10177628" y="145211"/>
                  </a:lnTo>
                  <a:lnTo>
                    <a:pt x="10170566" y="140449"/>
                  </a:lnTo>
                  <a:lnTo>
                    <a:pt x="10161867" y="138709"/>
                  </a:lnTo>
                  <a:lnTo>
                    <a:pt x="10153218" y="140449"/>
                  </a:lnTo>
                  <a:lnTo>
                    <a:pt x="10146157" y="145211"/>
                  </a:lnTo>
                  <a:lnTo>
                    <a:pt x="10141394" y="152273"/>
                  </a:lnTo>
                  <a:lnTo>
                    <a:pt x="10139642" y="160934"/>
                  </a:lnTo>
                  <a:lnTo>
                    <a:pt x="10141394" y="169583"/>
                  </a:lnTo>
                  <a:lnTo>
                    <a:pt x="10146157" y="176644"/>
                  </a:lnTo>
                  <a:lnTo>
                    <a:pt x="10153231" y="181406"/>
                  </a:lnTo>
                  <a:lnTo>
                    <a:pt x="10161905" y="183159"/>
                  </a:lnTo>
                  <a:lnTo>
                    <a:pt x="10170566" y="181406"/>
                  </a:lnTo>
                  <a:lnTo>
                    <a:pt x="10177628" y="176644"/>
                  </a:lnTo>
                  <a:lnTo>
                    <a:pt x="10182390" y="169583"/>
                  </a:lnTo>
                  <a:lnTo>
                    <a:pt x="10184130" y="160934"/>
                  </a:lnTo>
                  <a:close/>
                </a:path>
                <a:path w="15521305" h="300354">
                  <a:moveTo>
                    <a:pt x="10273081" y="160934"/>
                  </a:moveTo>
                  <a:lnTo>
                    <a:pt x="10271328" y="152273"/>
                  </a:lnTo>
                  <a:lnTo>
                    <a:pt x="10266566" y="145211"/>
                  </a:lnTo>
                  <a:lnTo>
                    <a:pt x="10259504" y="140449"/>
                  </a:lnTo>
                  <a:lnTo>
                    <a:pt x="10250805" y="138709"/>
                  </a:lnTo>
                  <a:lnTo>
                    <a:pt x="10242156" y="140449"/>
                  </a:lnTo>
                  <a:lnTo>
                    <a:pt x="10235095" y="145211"/>
                  </a:lnTo>
                  <a:lnTo>
                    <a:pt x="10230333" y="152273"/>
                  </a:lnTo>
                  <a:lnTo>
                    <a:pt x="10228580" y="160934"/>
                  </a:lnTo>
                  <a:lnTo>
                    <a:pt x="10230333" y="169583"/>
                  </a:lnTo>
                  <a:lnTo>
                    <a:pt x="10235095" y="176644"/>
                  </a:lnTo>
                  <a:lnTo>
                    <a:pt x="10242182" y="181406"/>
                  </a:lnTo>
                  <a:lnTo>
                    <a:pt x="10250856" y="183159"/>
                  </a:lnTo>
                  <a:lnTo>
                    <a:pt x="10259504" y="181406"/>
                  </a:lnTo>
                  <a:lnTo>
                    <a:pt x="10266566" y="176644"/>
                  </a:lnTo>
                  <a:lnTo>
                    <a:pt x="10271328" y="169583"/>
                  </a:lnTo>
                  <a:lnTo>
                    <a:pt x="10273081" y="160934"/>
                  </a:lnTo>
                  <a:close/>
                </a:path>
                <a:path w="15521305" h="300354">
                  <a:moveTo>
                    <a:pt x="10362019" y="160934"/>
                  </a:moveTo>
                  <a:lnTo>
                    <a:pt x="10360279" y="152273"/>
                  </a:lnTo>
                  <a:lnTo>
                    <a:pt x="10355516" y="145211"/>
                  </a:lnTo>
                  <a:lnTo>
                    <a:pt x="10348455" y="140449"/>
                  </a:lnTo>
                  <a:lnTo>
                    <a:pt x="10339756" y="138709"/>
                  </a:lnTo>
                  <a:lnTo>
                    <a:pt x="10331107" y="140449"/>
                  </a:lnTo>
                  <a:lnTo>
                    <a:pt x="10324033" y="145211"/>
                  </a:lnTo>
                  <a:lnTo>
                    <a:pt x="10319271" y="152273"/>
                  </a:lnTo>
                  <a:lnTo>
                    <a:pt x="10317531" y="160934"/>
                  </a:lnTo>
                  <a:lnTo>
                    <a:pt x="10319271" y="169583"/>
                  </a:lnTo>
                  <a:lnTo>
                    <a:pt x="10324046" y="176644"/>
                  </a:lnTo>
                  <a:lnTo>
                    <a:pt x="10331120" y="181406"/>
                  </a:lnTo>
                  <a:lnTo>
                    <a:pt x="10339794" y="183159"/>
                  </a:lnTo>
                  <a:lnTo>
                    <a:pt x="10348455" y="181406"/>
                  </a:lnTo>
                  <a:lnTo>
                    <a:pt x="10355516" y="176644"/>
                  </a:lnTo>
                  <a:lnTo>
                    <a:pt x="10360279" y="169583"/>
                  </a:lnTo>
                  <a:lnTo>
                    <a:pt x="10362019" y="160934"/>
                  </a:lnTo>
                  <a:close/>
                </a:path>
                <a:path w="15521305" h="300354">
                  <a:moveTo>
                    <a:pt x="10450970" y="160934"/>
                  </a:moveTo>
                  <a:lnTo>
                    <a:pt x="10449217" y="152273"/>
                  </a:lnTo>
                  <a:lnTo>
                    <a:pt x="10444455" y="145211"/>
                  </a:lnTo>
                  <a:lnTo>
                    <a:pt x="10437393" y="140449"/>
                  </a:lnTo>
                  <a:lnTo>
                    <a:pt x="10428694" y="138709"/>
                  </a:lnTo>
                  <a:lnTo>
                    <a:pt x="10420045" y="140449"/>
                  </a:lnTo>
                  <a:lnTo>
                    <a:pt x="10412984" y="145211"/>
                  </a:lnTo>
                  <a:lnTo>
                    <a:pt x="10408221" y="152273"/>
                  </a:lnTo>
                  <a:lnTo>
                    <a:pt x="10406469" y="160934"/>
                  </a:lnTo>
                  <a:lnTo>
                    <a:pt x="10408221" y="169583"/>
                  </a:lnTo>
                  <a:lnTo>
                    <a:pt x="10412984" y="176644"/>
                  </a:lnTo>
                  <a:lnTo>
                    <a:pt x="10420071" y="181406"/>
                  </a:lnTo>
                  <a:lnTo>
                    <a:pt x="10428745" y="183159"/>
                  </a:lnTo>
                  <a:lnTo>
                    <a:pt x="10437393" y="181406"/>
                  </a:lnTo>
                  <a:lnTo>
                    <a:pt x="10444455" y="176644"/>
                  </a:lnTo>
                  <a:lnTo>
                    <a:pt x="10449217" y="169583"/>
                  </a:lnTo>
                  <a:lnTo>
                    <a:pt x="10450970" y="160934"/>
                  </a:lnTo>
                  <a:close/>
                </a:path>
                <a:path w="15521305" h="300354">
                  <a:moveTo>
                    <a:pt x="10539908" y="160934"/>
                  </a:moveTo>
                  <a:lnTo>
                    <a:pt x="10538168" y="152273"/>
                  </a:lnTo>
                  <a:lnTo>
                    <a:pt x="10533405" y="145211"/>
                  </a:lnTo>
                  <a:lnTo>
                    <a:pt x="10526331" y="140449"/>
                  </a:lnTo>
                  <a:lnTo>
                    <a:pt x="10517645" y="138709"/>
                  </a:lnTo>
                  <a:lnTo>
                    <a:pt x="10508996" y="140449"/>
                  </a:lnTo>
                  <a:lnTo>
                    <a:pt x="10501922" y="145211"/>
                  </a:lnTo>
                  <a:lnTo>
                    <a:pt x="10497160" y="152273"/>
                  </a:lnTo>
                  <a:lnTo>
                    <a:pt x="10495420" y="160934"/>
                  </a:lnTo>
                  <a:lnTo>
                    <a:pt x="10497160" y="169583"/>
                  </a:lnTo>
                  <a:lnTo>
                    <a:pt x="10501935" y="176644"/>
                  </a:lnTo>
                  <a:lnTo>
                    <a:pt x="10509009" y="181406"/>
                  </a:lnTo>
                  <a:lnTo>
                    <a:pt x="10517683" y="183159"/>
                  </a:lnTo>
                  <a:lnTo>
                    <a:pt x="10526331" y="181406"/>
                  </a:lnTo>
                  <a:lnTo>
                    <a:pt x="10533405" y="176644"/>
                  </a:lnTo>
                  <a:lnTo>
                    <a:pt x="10538168" y="169583"/>
                  </a:lnTo>
                  <a:lnTo>
                    <a:pt x="10539908" y="160934"/>
                  </a:lnTo>
                  <a:close/>
                </a:path>
                <a:path w="15521305" h="300354">
                  <a:moveTo>
                    <a:pt x="10628859" y="160934"/>
                  </a:moveTo>
                  <a:lnTo>
                    <a:pt x="10627106" y="152273"/>
                  </a:lnTo>
                  <a:lnTo>
                    <a:pt x="10622344" y="145211"/>
                  </a:lnTo>
                  <a:lnTo>
                    <a:pt x="10615282" y="140449"/>
                  </a:lnTo>
                  <a:lnTo>
                    <a:pt x="10606583" y="138709"/>
                  </a:lnTo>
                  <a:lnTo>
                    <a:pt x="10597934" y="140449"/>
                  </a:lnTo>
                  <a:lnTo>
                    <a:pt x="10590873" y="145211"/>
                  </a:lnTo>
                  <a:lnTo>
                    <a:pt x="10586110" y="152273"/>
                  </a:lnTo>
                  <a:lnTo>
                    <a:pt x="10584358" y="160934"/>
                  </a:lnTo>
                  <a:lnTo>
                    <a:pt x="10586110" y="169583"/>
                  </a:lnTo>
                  <a:lnTo>
                    <a:pt x="10590873" y="176644"/>
                  </a:lnTo>
                  <a:lnTo>
                    <a:pt x="10597960" y="181406"/>
                  </a:lnTo>
                  <a:lnTo>
                    <a:pt x="10606634" y="183159"/>
                  </a:lnTo>
                  <a:lnTo>
                    <a:pt x="10615282" y="181406"/>
                  </a:lnTo>
                  <a:lnTo>
                    <a:pt x="10622344" y="176644"/>
                  </a:lnTo>
                  <a:lnTo>
                    <a:pt x="10627106" y="169583"/>
                  </a:lnTo>
                  <a:lnTo>
                    <a:pt x="10628859" y="160934"/>
                  </a:lnTo>
                  <a:close/>
                </a:path>
                <a:path w="15521305" h="300354">
                  <a:moveTo>
                    <a:pt x="10717797" y="160934"/>
                  </a:moveTo>
                  <a:lnTo>
                    <a:pt x="10716057" y="152273"/>
                  </a:lnTo>
                  <a:lnTo>
                    <a:pt x="10711294" y="145211"/>
                  </a:lnTo>
                  <a:lnTo>
                    <a:pt x="10704220" y="140449"/>
                  </a:lnTo>
                  <a:lnTo>
                    <a:pt x="10695534" y="138709"/>
                  </a:lnTo>
                  <a:lnTo>
                    <a:pt x="10686885" y="140449"/>
                  </a:lnTo>
                  <a:lnTo>
                    <a:pt x="10679811" y="145211"/>
                  </a:lnTo>
                  <a:lnTo>
                    <a:pt x="10675049" y="152273"/>
                  </a:lnTo>
                  <a:lnTo>
                    <a:pt x="10673309" y="160934"/>
                  </a:lnTo>
                  <a:lnTo>
                    <a:pt x="10675049" y="169583"/>
                  </a:lnTo>
                  <a:lnTo>
                    <a:pt x="10679824" y="176644"/>
                  </a:lnTo>
                  <a:lnTo>
                    <a:pt x="10686898" y="181406"/>
                  </a:lnTo>
                  <a:lnTo>
                    <a:pt x="10695572" y="183159"/>
                  </a:lnTo>
                  <a:lnTo>
                    <a:pt x="10704220" y="181406"/>
                  </a:lnTo>
                  <a:lnTo>
                    <a:pt x="10711294" y="176644"/>
                  </a:lnTo>
                  <a:lnTo>
                    <a:pt x="10716057" y="169583"/>
                  </a:lnTo>
                  <a:lnTo>
                    <a:pt x="10717797" y="160934"/>
                  </a:lnTo>
                  <a:close/>
                </a:path>
                <a:path w="15521305" h="300354">
                  <a:moveTo>
                    <a:pt x="10806748" y="160934"/>
                  </a:moveTo>
                  <a:lnTo>
                    <a:pt x="10804995" y="152273"/>
                  </a:lnTo>
                  <a:lnTo>
                    <a:pt x="10800232" y="145211"/>
                  </a:lnTo>
                  <a:lnTo>
                    <a:pt x="10793171" y="140449"/>
                  </a:lnTo>
                  <a:lnTo>
                    <a:pt x="10784472" y="138709"/>
                  </a:lnTo>
                  <a:lnTo>
                    <a:pt x="10775823" y="140449"/>
                  </a:lnTo>
                  <a:lnTo>
                    <a:pt x="10768762" y="145211"/>
                  </a:lnTo>
                  <a:lnTo>
                    <a:pt x="10763999" y="152273"/>
                  </a:lnTo>
                  <a:lnTo>
                    <a:pt x="10762247" y="160934"/>
                  </a:lnTo>
                  <a:lnTo>
                    <a:pt x="10763999" y="169583"/>
                  </a:lnTo>
                  <a:lnTo>
                    <a:pt x="10768762" y="176644"/>
                  </a:lnTo>
                  <a:lnTo>
                    <a:pt x="10775836" y="181406"/>
                  </a:lnTo>
                  <a:lnTo>
                    <a:pt x="10784523" y="183159"/>
                  </a:lnTo>
                  <a:lnTo>
                    <a:pt x="10793171" y="181406"/>
                  </a:lnTo>
                  <a:lnTo>
                    <a:pt x="10800232" y="176644"/>
                  </a:lnTo>
                  <a:lnTo>
                    <a:pt x="10804995" y="169583"/>
                  </a:lnTo>
                  <a:lnTo>
                    <a:pt x="10806748" y="160934"/>
                  </a:lnTo>
                  <a:close/>
                </a:path>
                <a:path w="15521305" h="300354">
                  <a:moveTo>
                    <a:pt x="10895686" y="160934"/>
                  </a:moveTo>
                  <a:lnTo>
                    <a:pt x="10893946" y="152273"/>
                  </a:lnTo>
                  <a:lnTo>
                    <a:pt x="10889183" y="145211"/>
                  </a:lnTo>
                  <a:lnTo>
                    <a:pt x="10882109" y="140449"/>
                  </a:lnTo>
                  <a:lnTo>
                    <a:pt x="10873423" y="138709"/>
                  </a:lnTo>
                  <a:lnTo>
                    <a:pt x="10864774" y="140449"/>
                  </a:lnTo>
                  <a:lnTo>
                    <a:pt x="10857700" y="145211"/>
                  </a:lnTo>
                  <a:lnTo>
                    <a:pt x="10852937" y="152273"/>
                  </a:lnTo>
                  <a:lnTo>
                    <a:pt x="10851198" y="160934"/>
                  </a:lnTo>
                  <a:lnTo>
                    <a:pt x="10852937" y="169583"/>
                  </a:lnTo>
                  <a:lnTo>
                    <a:pt x="10857713" y="176644"/>
                  </a:lnTo>
                  <a:lnTo>
                    <a:pt x="10864787" y="181406"/>
                  </a:lnTo>
                  <a:lnTo>
                    <a:pt x="10873461" y="183159"/>
                  </a:lnTo>
                  <a:lnTo>
                    <a:pt x="10882109" y="181406"/>
                  </a:lnTo>
                  <a:lnTo>
                    <a:pt x="10889183" y="176644"/>
                  </a:lnTo>
                  <a:lnTo>
                    <a:pt x="10893946" y="169583"/>
                  </a:lnTo>
                  <a:lnTo>
                    <a:pt x="10895686" y="160934"/>
                  </a:lnTo>
                  <a:close/>
                </a:path>
                <a:path w="15521305" h="300354">
                  <a:moveTo>
                    <a:pt x="10984636" y="160934"/>
                  </a:moveTo>
                  <a:lnTo>
                    <a:pt x="10982884" y="152273"/>
                  </a:lnTo>
                  <a:lnTo>
                    <a:pt x="10978121" y="145211"/>
                  </a:lnTo>
                  <a:lnTo>
                    <a:pt x="10971060" y="140449"/>
                  </a:lnTo>
                  <a:lnTo>
                    <a:pt x="10962361" y="138709"/>
                  </a:lnTo>
                  <a:lnTo>
                    <a:pt x="10953712" y="140449"/>
                  </a:lnTo>
                  <a:lnTo>
                    <a:pt x="10946651" y="145211"/>
                  </a:lnTo>
                  <a:lnTo>
                    <a:pt x="10941888" y="152273"/>
                  </a:lnTo>
                  <a:lnTo>
                    <a:pt x="10940136" y="160934"/>
                  </a:lnTo>
                  <a:lnTo>
                    <a:pt x="10941888" y="169583"/>
                  </a:lnTo>
                  <a:lnTo>
                    <a:pt x="10946651" y="176644"/>
                  </a:lnTo>
                  <a:lnTo>
                    <a:pt x="10953725" y="181406"/>
                  </a:lnTo>
                  <a:lnTo>
                    <a:pt x="10962411" y="183159"/>
                  </a:lnTo>
                  <a:lnTo>
                    <a:pt x="10971060" y="181406"/>
                  </a:lnTo>
                  <a:lnTo>
                    <a:pt x="10978121" y="176644"/>
                  </a:lnTo>
                  <a:lnTo>
                    <a:pt x="10982884" y="169583"/>
                  </a:lnTo>
                  <a:lnTo>
                    <a:pt x="10984636" y="160934"/>
                  </a:lnTo>
                  <a:close/>
                </a:path>
                <a:path w="15521305" h="300354">
                  <a:moveTo>
                    <a:pt x="11073575" y="160934"/>
                  </a:moveTo>
                  <a:lnTo>
                    <a:pt x="11071835" y="152273"/>
                  </a:lnTo>
                  <a:lnTo>
                    <a:pt x="11067072" y="145211"/>
                  </a:lnTo>
                  <a:lnTo>
                    <a:pt x="11059998" y="140449"/>
                  </a:lnTo>
                  <a:lnTo>
                    <a:pt x="11051311" y="138709"/>
                  </a:lnTo>
                  <a:lnTo>
                    <a:pt x="11042650" y="140449"/>
                  </a:lnTo>
                  <a:lnTo>
                    <a:pt x="11035589" y="145211"/>
                  </a:lnTo>
                  <a:lnTo>
                    <a:pt x="11030826" y="152273"/>
                  </a:lnTo>
                  <a:lnTo>
                    <a:pt x="11029086" y="160934"/>
                  </a:lnTo>
                  <a:lnTo>
                    <a:pt x="11030826" y="169583"/>
                  </a:lnTo>
                  <a:lnTo>
                    <a:pt x="11035602" y="176644"/>
                  </a:lnTo>
                  <a:lnTo>
                    <a:pt x="11042675" y="181406"/>
                  </a:lnTo>
                  <a:lnTo>
                    <a:pt x="11051350" y="183159"/>
                  </a:lnTo>
                  <a:lnTo>
                    <a:pt x="11059998" y="181406"/>
                  </a:lnTo>
                  <a:lnTo>
                    <a:pt x="11067072" y="176644"/>
                  </a:lnTo>
                  <a:lnTo>
                    <a:pt x="11071835" y="169583"/>
                  </a:lnTo>
                  <a:lnTo>
                    <a:pt x="11073575" y="160934"/>
                  </a:lnTo>
                  <a:close/>
                </a:path>
                <a:path w="15521305" h="300354">
                  <a:moveTo>
                    <a:pt x="11162525" y="160934"/>
                  </a:moveTo>
                  <a:lnTo>
                    <a:pt x="11160773" y="152273"/>
                  </a:lnTo>
                  <a:lnTo>
                    <a:pt x="11156010" y="145211"/>
                  </a:lnTo>
                  <a:lnTo>
                    <a:pt x="11148949" y="140449"/>
                  </a:lnTo>
                  <a:lnTo>
                    <a:pt x="11140250" y="138709"/>
                  </a:lnTo>
                  <a:lnTo>
                    <a:pt x="11131601" y="140449"/>
                  </a:lnTo>
                  <a:lnTo>
                    <a:pt x="11124540" y="145211"/>
                  </a:lnTo>
                  <a:lnTo>
                    <a:pt x="11119777" y="152273"/>
                  </a:lnTo>
                  <a:lnTo>
                    <a:pt x="11118025" y="160934"/>
                  </a:lnTo>
                  <a:lnTo>
                    <a:pt x="11119777" y="169583"/>
                  </a:lnTo>
                  <a:lnTo>
                    <a:pt x="11124540" y="176644"/>
                  </a:lnTo>
                  <a:lnTo>
                    <a:pt x="11131614" y="181406"/>
                  </a:lnTo>
                  <a:lnTo>
                    <a:pt x="11140300" y="183159"/>
                  </a:lnTo>
                  <a:lnTo>
                    <a:pt x="11148949" y="181406"/>
                  </a:lnTo>
                  <a:lnTo>
                    <a:pt x="11156010" y="176644"/>
                  </a:lnTo>
                  <a:lnTo>
                    <a:pt x="11160773" y="169583"/>
                  </a:lnTo>
                  <a:lnTo>
                    <a:pt x="11162525" y="160934"/>
                  </a:lnTo>
                  <a:close/>
                </a:path>
                <a:path w="15521305" h="300354">
                  <a:moveTo>
                    <a:pt x="11251476" y="160934"/>
                  </a:moveTo>
                  <a:lnTo>
                    <a:pt x="11249724" y="152273"/>
                  </a:lnTo>
                  <a:lnTo>
                    <a:pt x="11244961" y="145211"/>
                  </a:lnTo>
                  <a:lnTo>
                    <a:pt x="11237887" y="140449"/>
                  </a:lnTo>
                  <a:lnTo>
                    <a:pt x="11229200" y="138709"/>
                  </a:lnTo>
                  <a:lnTo>
                    <a:pt x="11220539" y="140449"/>
                  </a:lnTo>
                  <a:lnTo>
                    <a:pt x="11213478" y="145211"/>
                  </a:lnTo>
                  <a:lnTo>
                    <a:pt x="11208715" y="152273"/>
                  </a:lnTo>
                  <a:lnTo>
                    <a:pt x="11206975" y="160934"/>
                  </a:lnTo>
                  <a:lnTo>
                    <a:pt x="11208715" y="169583"/>
                  </a:lnTo>
                  <a:lnTo>
                    <a:pt x="11213490" y="176644"/>
                  </a:lnTo>
                  <a:lnTo>
                    <a:pt x="11220564" y="181406"/>
                  </a:lnTo>
                  <a:lnTo>
                    <a:pt x="11229251" y="183159"/>
                  </a:lnTo>
                  <a:lnTo>
                    <a:pt x="11237887" y="181406"/>
                  </a:lnTo>
                  <a:lnTo>
                    <a:pt x="11244961" y="176644"/>
                  </a:lnTo>
                  <a:lnTo>
                    <a:pt x="11249724" y="169583"/>
                  </a:lnTo>
                  <a:lnTo>
                    <a:pt x="11251476" y="160934"/>
                  </a:lnTo>
                  <a:close/>
                </a:path>
                <a:path w="15521305" h="300354">
                  <a:moveTo>
                    <a:pt x="11340414" y="160934"/>
                  </a:moveTo>
                  <a:lnTo>
                    <a:pt x="11338662" y="152273"/>
                  </a:lnTo>
                  <a:lnTo>
                    <a:pt x="11333899" y="145211"/>
                  </a:lnTo>
                  <a:lnTo>
                    <a:pt x="11326838" y="140449"/>
                  </a:lnTo>
                  <a:lnTo>
                    <a:pt x="11318151" y="138709"/>
                  </a:lnTo>
                  <a:lnTo>
                    <a:pt x="11309490" y="140449"/>
                  </a:lnTo>
                  <a:lnTo>
                    <a:pt x="11302429" y="145211"/>
                  </a:lnTo>
                  <a:lnTo>
                    <a:pt x="11297666" y="152273"/>
                  </a:lnTo>
                  <a:lnTo>
                    <a:pt x="11295926" y="160934"/>
                  </a:lnTo>
                  <a:lnTo>
                    <a:pt x="11297666" y="169583"/>
                  </a:lnTo>
                  <a:lnTo>
                    <a:pt x="11302429" y="176644"/>
                  </a:lnTo>
                  <a:lnTo>
                    <a:pt x="11309502" y="181406"/>
                  </a:lnTo>
                  <a:lnTo>
                    <a:pt x="11318189" y="183159"/>
                  </a:lnTo>
                  <a:lnTo>
                    <a:pt x="11326838" y="181406"/>
                  </a:lnTo>
                  <a:lnTo>
                    <a:pt x="11333899" y="176644"/>
                  </a:lnTo>
                  <a:lnTo>
                    <a:pt x="11338662" y="169583"/>
                  </a:lnTo>
                  <a:lnTo>
                    <a:pt x="11340414" y="160934"/>
                  </a:lnTo>
                  <a:close/>
                </a:path>
                <a:path w="15521305" h="300354">
                  <a:moveTo>
                    <a:pt x="11429352" y="160934"/>
                  </a:moveTo>
                  <a:lnTo>
                    <a:pt x="11427600" y="152273"/>
                  </a:lnTo>
                  <a:lnTo>
                    <a:pt x="11422837" y="145211"/>
                  </a:lnTo>
                  <a:lnTo>
                    <a:pt x="11415776" y="140449"/>
                  </a:lnTo>
                  <a:lnTo>
                    <a:pt x="11407089" y="138709"/>
                  </a:lnTo>
                  <a:lnTo>
                    <a:pt x="11398428" y="140449"/>
                  </a:lnTo>
                  <a:lnTo>
                    <a:pt x="11391367" y="145211"/>
                  </a:lnTo>
                  <a:lnTo>
                    <a:pt x="11386604" y="152273"/>
                  </a:lnTo>
                  <a:lnTo>
                    <a:pt x="11384864" y="160934"/>
                  </a:lnTo>
                  <a:lnTo>
                    <a:pt x="11386604" y="169583"/>
                  </a:lnTo>
                  <a:lnTo>
                    <a:pt x="11391367" y="176644"/>
                  </a:lnTo>
                  <a:lnTo>
                    <a:pt x="11398441" y="181406"/>
                  </a:lnTo>
                  <a:lnTo>
                    <a:pt x="11407127" y="183159"/>
                  </a:lnTo>
                  <a:lnTo>
                    <a:pt x="11415776" y="181406"/>
                  </a:lnTo>
                  <a:lnTo>
                    <a:pt x="11422837" y="176644"/>
                  </a:lnTo>
                  <a:lnTo>
                    <a:pt x="11427600" y="169583"/>
                  </a:lnTo>
                  <a:lnTo>
                    <a:pt x="11429352" y="160934"/>
                  </a:lnTo>
                  <a:close/>
                </a:path>
                <a:path w="15521305" h="300354">
                  <a:moveTo>
                    <a:pt x="11518303" y="160934"/>
                  </a:moveTo>
                  <a:lnTo>
                    <a:pt x="11516551" y="152273"/>
                  </a:lnTo>
                  <a:lnTo>
                    <a:pt x="11511788" y="145211"/>
                  </a:lnTo>
                  <a:lnTo>
                    <a:pt x="11504714" y="140449"/>
                  </a:lnTo>
                  <a:lnTo>
                    <a:pt x="11496027" y="138709"/>
                  </a:lnTo>
                  <a:lnTo>
                    <a:pt x="11487379" y="140449"/>
                  </a:lnTo>
                  <a:lnTo>
                    <a:pt x="11480305" y="145211"/>
                  </a:lnTo>
                  <a:lnTo>
                    <a:pt x="11475542" y="152273"/>
                  </a:lnTo>
                  <a:lnTo>
                    <a:pt x="11473802" y="160934"/>
                  </a:lnTo>
                  <a:lnTo>
                    <a:pt x="11475542" y="169583"/>
                  </a:lnTo>
                  <a:lnTo>
                    <a:pt x="11480317" y="176644"/>
                  </a:lnTo>
                  <a:lnTo>
                    <a:pt x="11487391" y="181406"/>
                  </a:lnTo>
                  <a:lnTo>
                    <a:pt x="11496078" y="183159"/>
                  </a:lnTo>
                  <a:lnTo>
                    <a:pt x="11504714" y="181406"/>
                  </a:lnTo>
                  <a:lnTo>
                    <a:pt x="11511788" y="176644"/>
                  </a:lnTo>
                  <a:lnTo>
                    <a:pt x="11516551" y="169583"/>
                  </a:lnTo>
                  <a:lnTo>
                    <a:pt x="11518303" y="160934"/>
                  </a:lnTo>
                  <a:close/>
                </a:path>
                <a:path w="15521305" h="300354">
                  <a:moveTo>
                    <a:pt x="11607229" y="160934"/>
                  </a:moveTo>
                  <a:lnTo>
                    <a:pt x="11605489" y="152273"/>
                  </a:lnTo>
                  <a:lnTo>
                    <a:pt x="11600726" y="145211"/>
                  </a:lnTo>
                  <a:lnTo>
                    <a:pt x="11593665" y="140449"/>
                  </a:lnTo>
                  <a:lnTo>
                    <a:pt x="11584978" y="138709"/>
                  </a:lnTo>
                  <a:lnTo>
                    <a:pt x="11576317" y="140449"/>
                  </a:lnTo>
                  <a:lnTo>
                    <a:pt x="11569256" y="145211"/>
                  </a:lnTo>
                  <a:lnTo>
                    <a:pt x="11564493" y="152273"/>
                  </a:lnTo>
                  <a:lnTo>
                    <a:pt x="11562753" y="160934"/>
                  </a:lnTo>
                  <a:lnTo>
                    <a:pt x="11564493" y="169583"/>
                  </a:lnTo>
                  <a:lnTo>
                    <a:pt x="11569256" y="176644"/>
                  </a:lnTo>
                  <a:lnTo>
                    <a:pt x="11576329" y="181406"/>
                  </a:lnTo>
                  <a:lnTo>
                    <a:pt x="11585004" y="183159"/>
                  </a:lnTo>
                  <a:lnTo>
                    <a:pt x="11593665" y="181406"/>
                  </a:lnTo>
                  <a:lnTo>
                    <a:pt x="11600726" y="176644"/>
                  </a:lnTo>
                  <a:lnTo>
                    <a:pt x="11605489" y="169583"/>
                  </a:lnTo>
                  <a:lnTo>
                    <a:pt x="11607229" y="160934"/>
                  </a:lnTo>
                  <a:close/>
                </a:path>
                <a:path w="15521305" h="300354">
                  <a:moveTo>
                    <a:pt x="11696192" y="160934"/>
                  </a:moveTo>
                  <a:lnTo>
                    <a:pt x="11694439" y="152273"/>
                  </a:lnTo>
                  <a:lnTo>
                    <a:pt x="11689677" y="145211"/>
                  </a:lnTo>
                  <a:lnTo>
                    <a:pt x="11682603" y="140449"/>
                  </a:lnTo>
                  <a:lnTo>
                    <a:pt x="11673904" y="138709"/>
                  </a:lnTo>
                  <a:lnTo>
                    <a:pt x="11665268" y="140449"/>
                  </a:lnTo>
                  <a:lnTo>
                    <a:pt x="11658194" y="145211"/>
                  </a:lnTo>
                  <a:lnTo>
                    <a:pt x="11653431" y="152273"/>
                  </a:lnTo>
                  <a:lnTo>
                    <a:pt x="11651679" y="160934"/>
                  </a:lnTo>
                  <a:lnTo>
                    <a:pt x="11653431" y="169583"/>
                  </a:lnTo>
                  <a:lnTo>
                    <a:pt x="11658206" y="176644"/>
                  </a:lnTo>
                  <a:lnTo>
                    <a:pt x="11665280" y="181406"/>
                  </a:lnTo>
                  <a:lnTo>
                    <a:pt x="11673967" y="183159"/>
                  </a:lnTo>
                  <a:lnTo>
                    <a:pt x="11682603" y="181406"/>
                  </a:lnTo>
                  <a:lnTo>
                    <a:pt x="11689677" y="176644"/>
                  </a:lnTo>
                  <a:lnTo>
                    <a:pt x="11694439" y="169583"/>
                  </a:lnTo>
                  <a:lnTo>
                    <a:pt x="11696192" y="160934"/>
                  </a:lnTo>
                  <a:close/>
                </a:path>
                <a:path w="15521305" h="300354">
                  <a:moveTo>
                    <a:pt x="11785130" y="160934"/>
                  </a:moveTo>
                  <a:lnTo>
                    <a:pt x="11783378" y="152273"/>
                  </a:lnTo>
                  <a:lnTo>
                    <a:pt x="11778615" y="145211"/>
                  </a:lnTo>
                  <a:lnTo>
                    <a:pt x="11771554" y="140449"/>
                  </a:lnTo>
                  <a:lnTo>
                    <a:pt x="11762867" y="138709"/>
                  </a:lnTo>
                  <a:lnTo>
                    <a:pt x="11754206" y="140449"/>
                  </a:lnTo>
                  <a:lnTo>
                    <a:pt x="11747144" y="145211"/>
                  </a:lnTo>
                  <a:lnTo>
                    <a:pt x="11742382" y="152273"/>
                  </a:lnTo>
                  <a:lnTo>
                    <a:pt x="11740642" y="160934"/>
                  </a:lnTo>
                  <a:lnTo>
                    <a:pt x="11742382" y="169583"/>
                  </a:lnTo>
                  <a:lnTo>
                    <a:pt x="11747144" y="176644"/>
                  </a:lnTo>
                  <a:lnTo>
                    <a:pt x="11754218" y="181406"/>
                  </a:lnTo>
                  <a:lnTo>
                    <a:pt x="11762905" y="183159"/>
                  </a:lnTo>
                  <a:lnTo>
                    <a:pt x="11771554" y="181406"/>
                  </a:lnTo>
                  <a:lnTo>
                    <a:pt x="11778615" y="176644"/>
                  </a:lnTo>
                  <a:lnTo>
                    <a:pt x="11783378" y="169583"/>
                  </a:lnTo>
                  <a:lnTo>
                    <a:pt x="11785130" y="160934"/>
                  </a:lnTo>
                  <a:close/>
                </a:path>
                <a:path w="15521305" h="300354">
                  <a:moveTo>
                    <a:pt x="11874081" y="160934"/>
                  </a:moveTo>
                  <a:lnTo>
                    <a:pt x="11872328" y="152273"/>
                  </a:lnTo>
                  <a:lnTo>
                    <a:pt x="11867566" y="145211"/>
                  </a:lnTo>
                  <a:lnTo>
                    <a:pt x="11860492" y="140449"/>
                  </a:lnTo>
                  <a:lnTo>
                    <a:pt x="11851805" y="138709"/>
                  </a:lnTo>
                  <a:lnTo>
                    <a:pt x="11843156" y="140449"/>
                  </a:lnTo>
                  <a:lnTo>
                    <a:pt x="11836083" y="145211"/>
                  </a:lnTo>
                  <a:lnTo>
                    <a:pt x="11831320" y="152273"/>
                  </a:lnTo>
                  <a:lnTo>
                    <a:pt x="11829580" y="160934"/>
                  </a:lnTo>
                  <a:lnTo>
                    <a:pt x="11831320" y="169583"/>
                  </a:lnTo>
                  <a:lnTo>
                    <a:pt x="11836095" y="176644"/>
                  </a:lnTo>
                  <a:lnTo>
                    <a:pt x="11843169" y="181406"/>
                  </a:lnTo>
                  <a:lnTo>
                    <a:pt x="11851856" y="183159"/>
                  </a:lnTo>
                  <a:lnTo>
                    <a:pt x="11860492" y="181406"/>
                  </a:lnTo>
                  <a:lnTo>
                    <a:pt x="11867566" y="176644"/>
                  </a:lnTo>
                  <a:lnTo>
                    <a:pt x="11872328" y="169583"/>
                  </a:lnTo>
                  <a:lnTo>
                    <a:pt x="11874081" y="160934"/>
                  </a:lnTo>
                  <a:close/>
                </a:path>
                <a:path w="15521305" h="300354">
                  <a:moveTo>
                    <a:pt x="11963019" y="160934"/>
                  </a:moveTo>
                  <a:lnTo>
                    <a:pt x="11961266" y="152273"/>
                  </a:lnTo>
                  <a:lnTo>
                    <a:pt x="11956504" y="145211"/>
                  </a:lnTo>
                  <a:lnTo>
                    <a:pt x="11949443" y="140449"/>
                  </a:lnTo>
                  <a:lnTo>
                    <a:pt x="11940756" y="138709"/>
                  </a:lnTo>
                  <a:lnTo>
                    <a:pt x="11932095" y="140449"/>
                  </a:lnTo>
                  <a:lnTo>
                    <a:pt x="11925033" y="145211"/>
                  </a:lnTo>
                  <a:lnTo>
                    <a:pt x="11920271" y="152273"/>
                  </a:lnTo>
                  <a:lnTo>
                    <a:pt x="11918531" y="160934"/>
                  </a:lnTo>
                  <a:lnTo>
                    <a:pt x="11920271" y="169583"/>
                  </a:lnTo>
                  <a:lnTo>
                    <a:pt x="11925033" y="176644"/>
                  </a:lnTo>
                  <a:lnTo>
                    <a:pt x="11932107" y="181406"/>
                  </a:lnTo>
                  <a:lnTo>
                    <a:pt x="11940794" y="183159"/>
                  </a:lnTo>
                  <a:lnTo>
                    <a:pt x="11949443" y="181406"/>
                  </a:lnTo>
                  <a:lnTo>
                    <a:pt x="11956504" y="176644"/>
                  </a:lnTo>
                  <a:lnTo>
                    <a:pt x="11961266" y="169583"/>
                  </a:lnTo>
                  <a:lnTo>
                    <a:pt x="11963019" y="160934"/>
                  </a:lnTo>
                  <a:close/>
                </a:path>
                <a:path w="15521305" h="300354">
                  <a:moveTo>
                    <a:pt x="12051970" y="160934"/>
                  </a:moveTo>
                  <a:lnTo>
                    <a:pt x="12050217" y="152273"/>
                  </a:lnTo>
                  <a:lnTo>
                    <a:pt x="12045455" y="145211"/>
                  </a:lnTo>
                  <a:lnTo>
                    <a:pt x="12038381" y="140449"/>
                  </a:lnTo>
                  <a:lnTo>
                    <a:pt x="12029694" y="138709"/>
                  </a:lnTo>
                  <a:lnTo>
                    <a:pt x="12021045" y="140449"/>
                  </a:lnTo>
                  <a:lnTo>
                    <a:pt x="12013971" y="145211"/>
                  </a:lnTo>
                  <a:lnTo>
                    <a:pt x="12009209" y="152273"/>
                  </a:lnTo>
                  <a:lnTo>
                    <a:pt x="12007469" y="160934"/>
                  </a:lnTo>
                  <a:lnTo>
                    <a:pt x="12009209" y="169583"/>
                  </a:lnTo>
                  <a:lnTo>
                    <a:pt x="12013984" y="176644"/>
                  </a:lnTo>
                  <a:lnTo>
                    <a:pt x="12021058" y="181406"/>
                  </a:lnTo>
                  <a:lnTo>
                    <a:pt x="12029745" y="183159"/>
                  </a:lnTo>
                  <a:lnTo>
                    <a:pt x="12038381" y="181406"/>
                  </a:lnTo>
                  <a:lnTo>
                    <a:pt x="12045455" y="176644"/>
                  </a:lnTo>
                  <a:lnTo>
                    <a:pt x="12050217" y="169583"/>
                  </a:lnTo>
                  <a:lnTo>
                    <a:pt x="12051970" y="160934"/>
                  </a:lnTo>
                  <a:close/>
                </a:path>
                <a:path w="15521305" h="300354">
                  <a:moveTo>
                    <a:pt x="12140908" y="160934"/>
                  </a:moveTo>
                  <a:lnTo>
                    <a:pt x="12139155" y="152273"/>
                  </a:lnTo>
                  <a:lnTo>
                    <a:pt x="12134393" y="145211"/>
                  </a:lnTo>
                  <a:lnTo>
                    <a:pt x="12127332" y="140449"/>
                  </a:lnTo>
                  <a:lnTo>
                    <a:pt x="12118645" y="138709"/>
                  </a:lnTo>
                  <a:lnTo>
                    <a:pt x="12109983" y="140449"/>
                  </a:lnTo>
                  <a:lnTo>
                    <a:pt x="12102922" y="145211"/>
                  </a:lnTo>
                  <a:lnTo>
                    <a:pt x="12098160" y="152273"/>
                  </a:lnTo>
                  <a:lnTo>
                    <a:pt x="12096420" y="160934"/>
                  </a:lnTo>
                  <a:lnTo>
                    <a:pt x="12098160" y="169583"/>
                  </a:lnTo>
                  <a:lnTo>
                    <a:pt x="12102922" y="176644"/>
                  </a:lnTo>
                  <a:lnTo>
                    <a:pt x="12109996" y="181406"/>
                  </a:lnTo>
                  <a:lnTo>
                    <a:pt x="12118683" y="183159"/>
                  </a:lnTo>
                  <a:lnTo>
                    <a:pt x="12127332" y="181406"/>
                  </a:lnTo>
                  <a:lnTo>
                    <a:pt x="12134393" y="176644"/>
                  </a:lnTo>
                  <a:lnTo>
                    <a:pt x="12139155" y="169583"/>
                  </a:lnTo>
                  <a:lnTo>
                    <a:pt x="12140908" y="160934"/>
                  </a:lnTo>
                  <a:close/>
                </a:path>
                <a:path w="15521305" h="300354">
                  <a:moveTo>
                    <a:pt x="12229859" y="160934"/>
                  </a:moveTo>
                  <a:lnTo>
                    <a:pt x="12228106" y="152273"/>
                  </a:lnTo>
                  <a:lnTo>
                    <a:pt x="12223344" y="145211"/>
                  </a:lnTo>
                  <a:lnTo>
                    <a:pt x="12216270" y="140449"/>
                  </a:lnTo>
                  <a:lnTo>
                    <a:pt x="12207583" y="138709"/>
                  </a:lnTo>
                  <a:lnTo>
                    <a:pt x="12198934" y="140449"/>
                  </a:lnTo>
                  <a:lnTo>
                    <a:pt x="12191860" y="145211"/>
                  </a:lnTo>
                  <a:lnTo>
                    <a:pt x="12187098" y="152273"/>
                  </a:lnTo>
                  <a:lnTo>
                    <a:pt x="12185358" y="160934"/>
                  </a:lnTo>
                  <a:lnTo>
                    <a:pt x="12187098" y="169583"/>
                  </a:lnTo>
                  <a:lnTo>
                    <a:pt x="12191873" y="176644"/>
                  </a:lnTo>
                  <a:lnTo>
                    <a:pt x="12198947" y="181406"/>
                  </a:lnTo>
                  <a:lnTo>
                    <a:pt x="12207634" y="183159"/>
                  </a:lnTo>
                  <a:lnTo>
                    <a:pt x="12216270" y="181406"/>
                  </a:lnTo>
                  <a:lnTo>
                    <a:pt x="12223344" y="176644"/>
                  </a:lnTo>
                  <a:lnTo>
                    <a:pt x="12228106" y="169583"/>
                  </a:lnTo>
                  <a:lnTo>
                    <a:pt x="12229859" y="160934"/>
                  </a:lnTo>
                  <a:close/>
                </a:path>
                <a:path w="15521305" h="300354">
                  <a:moveTo>
                    <a:pt x="12318797" y="160934"/>
                  </a:moveTo>
                  <a:lnTo>
                    <a:pt x="12317044" y="152273"/>
                  </a:lnTo>
                  <a:lnTo>
                    <a:pt x="12312282" y="145211"/>
                  </a:lnTo>
                  <a:lnTo>
                    <a:pt x="12305221" y="140449"/>
                  </a:lnTo>
                  <a:lnTo>
                    <a:pt x="12296534" y="138709"/>
                  </a:lnTo>
                  <a:lnTo>
                    <a:pt x="12287872" y="140449"/>
                  </a:lnTo>
                  <a:lnTo>
                    <a:pt x="12280811" y="145211"/>
                  </a:lnTo>
                  <a:lnTo>
                    <a:pt x="12276049" y="152273"/>
                  </a:lnTo>
                  <a:lnTo>
                    <a:pt x="12274309" y="160934"/>
                  </a:lnTo>
                  <a:lnTo>
                    <a:pt x="12276049" y="169583"/>
                  </a:lnTo>
                  <a:lnTo>
                    <a:pt x="12280811" y="176644"/>
                  </a:lnTo>
                  <a:lnTo>
                    <a:pt x="12287885" y="181406"/>
                  </a:lnTo>
                  <a:lnTo>
                    <a:pt x="12296572" y="183159"/>
                  </a:lnTo>
                  <a:lnTo>
                    <a:pt x="12305221" y="181406"/>
                  </a:lnTo>
                  <a:lnTo>
                    <a:pt x="12312282" y="176644"/>
                  </a:lnTo>
                  <a:lnTo>
                    <a:pt x="12317044" y="169583"/>
                  </a:lnTo>
                  <a:lnTo>
                    <a:pt x="12318797" y="160934"/>
                  </a:lnTo>
                  <a:close/>
                </a:path>
                <a:path w="15521305" h="300354">
                  <a:moveTo>
                    <a:pt x="12407748" y="160934"/>
                  </a:moveTo>
                  <a:lnTo>
                    <a:pt x="12405995" y="152273"/>
                  </a:lnTo>
                  <a:lnTo>
                    <a:pt x="12401233" y="145211"/>
                  </a:lnTo>
                  <a:lnTo>
                    <a:pt x="12394159" y="140449"/>
                  </a:lnTo>
                  <a:lnTo>
                    <a:pt x="12385472" y="138709"/>
                  </a:lnTo>
                  <a:lnTo>
                    <a:pt x="12376823" y="140449"/>
                  </a:lnTo>
                  <a:lnTo>
                    <a:pt x="12369749" y="145211"/>
                  </a:lnTo>
                  <a:lnTo>
                    <a:pt x="12364987" y="152273"/>
                  </a:lnTo>
                  <a:lnTo>
                    <a:pt x="12363247" y="160934"/>
                  </a:lnTo>
                  <a:lnTo>
                    <a:pt x="12364987" y="169583"/>
                  </a:lnTo>
                  <a:lnTo>
                    <a:pt x="12369762" y="176644"/>
                  </a:lnTo>
                  <a:lnTo>
                    <a:pt x="12376836" y="181406"/>
                  </a:lnTo>
                  <a:lnTo>
                    <a:pt x="12385523" y="183159"/>
                  </a:lnTo>
                  <a:lnTo>
                    <a:pt x="12394159" y="181406"/>
                  </a:lnTo>
                  <a:lnTo>
                    <a:pt x="12401233" y="176644"/>
                  </a:lnTo>
                  <a:lnTo>
                    <a:pt x="12405995" y="169583"/>
                  </a:lnTo>
                  <a:lnTo>
                    <a:pt x="12407748" y="160934"/>
                  </a:lnTo>
                  <a:close/>
                </a:path>
                <a:path w="15521305" h="300354">
                  <a:moveTo>
                    <a:pt x="12496686" y="160934"/>
                  </a:moveTo>
                  <a:lnTo>
                    <a:pt x="12494933" y="152273"/>
                  </a:lnTo>
                  <a:lnTo>
                    <a:pt x="12490171" y="145211"/>
                  </a:lnTo>
                  <a:lnTo>
                    <a:pt x="12483109" y="140449"/>
                  </a:lnTo>
                  <a:lnTo>
                    <a:pt x="12474423" y="138709"/>
                  </a:lnTo>
                  <a:lnTo>
                    <a:pt x="12465761" y="140449"/>
                  </a:lnTo>
                  <a:lnTo>
                    <a:pt x="12458700" y="145211"/>
                  </a:lnTo>
                  <a:lnTo>
                    <a:pt x="12453938" y="152273"/>
                  </a:lnTo>
                  <a:lnTo>
                    <a:pt x="12452198" y="160934"/>
                  </a:lnTo>
                  <a:lnTo>
                    <a:pt x="12453938" y="169583"/>
                  </a:lnTo>
                  <a:lnTo>
                    <a:pt x="12458700" y="176644"/>
                  </a:lnTo>
                  <a:lnTo>
                    <a:pt x="12465774" y="181406"/>
                  </a:lnTo>
                  <a:lnTo>
                    <a:pt x="12474461" y="183159"/>
                  </a:lnTo>
                  <a:lnTo>
                    <a:pt x="12483109" y="181406"/>
                  </a:lnTo>
                  <a:lnTo>
                    <a:pt x="12490171" y="176644"/>
                  </a:lnTo>
                  <a:lnTo>
                    <a:pt x="12494933" y="169583"/>
                  </a:lnTo>
                  <a:lnTo>
                    <a:pt x="12496686" y="160934"/>
                  </a:lnTo>
                  <a:close/>
                </a:path>
                <a:path w="15521305" h="300354">
                  <a:moveTo>
                    <a:pt x="12585624" y="160934"/>
                  </a:moveTo>
                  <a:lnTo>
                    <a:pt x="12583871" y="152273"/>
                  </a:lnTo>
                  <a:lnTo>
                    <a:pt x="12579109" y="145211"/>
                  </a:lnTo>
                  <a:lnTo>
                    <a:pt x="12572048" y="140449"/>
                  </a:lnTo>
                  <a:lnTo>
                    <a:pt x="12563361" y="138709"/>
                  </a:lnTo>
                  <a:lnTo>
                    <a:pt x="12554699" y="140449"/>
                  </a:lnTo>
                  <a:lnTo>
                    <a:pt x="12547638" y="145211"/>
                  </a:lnTo>
                  <a:lnTo>
                    <a:pt x="12542876" y="152273"/>
                  </a:lnTo>
                  <a:lnTo>
                    <a:pt x="12541136" y="160934"/>
                  </a:lnTo>
                  <a:lnTo>
                    <a:pt x="12542876" y="169583"/>
                  </a:lnTo>
                  <a:lnTo>
                    <a:pt x="12547638" y="176644"/>
                  </a:lnTo>
                  <a:lnTo>
                    <a:pt x="12554712" y="181406"/>
                  </a:lnTo>
                  <a:lnTo>
                    <a:pt x="12563399" y="183159"/>
                  </a:lnTo>
                  <a:lnTo>
                    <a:pt x="12572048" y="181406"/>
                  </a:lnTo>
                  <a:lnTo>
                    <a:pt x="12579109" y="176644"/>
                  </a:lnTo>
                  <a:lnTo>
                    <a:pt x="12583871" y="169583"/>
                  </a:lnTo>
                  <a:lnTo>
                    <a:pt x="12585624" y="160934"/>
                  </a:lnTo>
                  <a:close/>
                </a:path>
                <a:path w="15521305" h="300354">
                  <a:moveTo>
                    <a:pt x="12674575" y="160934"/>
                  </a:moveTo>
                  <a:lnTo>
                    <a:pt x="12672822" y="152273"/>
                  </a:lnTo>
                  <a:lnTo>
                    <a:pt x="12668060" y="145211"/>
                  </a:lnTo>
                  <a:lnTo>
                    <a:pt x="12660986" y="140449"/>
                  </a:lnTo>
                  <a:lnTo>
                    <a:pt x="12652299" y="138709"/>
                  </a:lnTo>
                  <a:lnTo>
                    <a:pt x="12643650" y="140449"/>
                  </a:lnTo>
                  <a:lnTo>
                    <a:pt x="12636576" y="145211"/>
                  </a:lnTo>
                  <a:lnTo>
                    <a:pt x="12631814" y="152273"/>
                  </a:lnTo>
                  <a:lnTo>
                    <a:pt x="12630074" y="160934"/>
                  </a:lnTo>
                  <a:lnTo>
                    <a:pt x="12631814" y="169583"/>
                  </a:lnTo>
                  <a:lnTo>
                    <a:pt x="12636589" y="176644"/>
                  </a:lnTo>
                  <a:lnTo>
                    <a:pt x="12643663" y="181406"/>
                  </a:lnTo>
                  <a:lnTo>
                    <a:pt x="12652350" y="183159"/>
                  </a:lnTo>
                  <a:lnTo>
                    <a:pt x="12660986" y="181406"/>
                  </a:lnTo>
                  <a:lnTo>
                    <a:pt x="12668060" y="176644"/>
                  </a:lnTo>
                  <a:lnTo>
                    <a:pt x="12672822" y="169583"/>
                  </a:lnTo>
                  <a:lnTo>
                    <a:pt x="12674575" y="160934"/>
                  </a:lnTo>
                  <a:close/>
                </a:path>
                <a:path w="15521305" h="300354">
                  <a:moveTo>
                    <a:pt x="12763513" y="160934"/>
                  </a:moveTo>
                  <a:lnTo>
                    <a:pt x="12761760" y="152273"/>
                  </a:lnTo>
                  <a:lnTo>
                    <a:pt x="12756998" y="145211"/>
                  </a:lnTo>
                  <a:lnTo>
                    <a:pt x="12749937" y="140449"/>
                  </a:lnTo>
                  <a:lnTo>
                    <a:pt x="12741250" y="138709"/>
                  </a:lnTo>
                  <a:lnTo>
                    <a:pt x="12732588" y="140449"/>
                  </a:lnTo>
                  <a:lnTo>
                    <a:pt x="12725527" y="145211"/>
                  </a:lnTo>
                  <a:lnTo>
                    <a:pt x="12720765" y="152273"/>
                  </a:lnTo>
                  <a:lnTo>
                    <a:pt x="12719025" y="160934"/>
                  </a:lnTo>
                  <a:lnTo>
                    <a:pt x="12720765" y="169583"/>
                  </a:lnTo>
                  <a:lnTo>
                    <a:pt x="12725527" y="176644"/>
                  </a:lnTo>
                  <a:lnTo>
                    <a:pt x="12732601" y="181406"/>
                  </a:lnTo>
                  <a:lnTo>
                    <a:pt x="12741288" y="183159"/>
                  </a:lnTo>
                  <a:lnTo>
                    <a:pt x="12749937" y="181406"/>
                  </a:lnTo>
                  <a:lnTo>
                    <a:pt x="12756998" y="176644"/>
                  </a:lnTo>
                  <a:lnTo>
                    <a:pt x="12761760" y="169583"/>
                  </a:lnTo>
                  <a:lnTo>
                    <a:pt x="12763513" y="160934"/>
                  </a:lnTo>
                  <a:close/>
                </a:path>
                <a:path w="15521305" h="300354">
                  <a:moveTo>
                    <a:pt x="12852464" y="160934"/>
                  </a:moveTo>
                  <a:lnTo>
                    <a:pt x="12850711" y="152273"/>
                  </a:lnTo>
                  <a:lnTo>
                    <a:pt x="12845949" y="145211"/>
                  </a:lnTo>
                  <a:lnTo>
                    <a:pt x="12838875" y="140449"/>
                  </a:lnTo>
                  <a:lnTo>
                    <a:pt x="12830188" y="138709"/>
                  </a:lnTo>
                  <a:lnTo>
                    <a:pt x="12821539" y="140449"/>
                  </a:lnTo>
                  <a:lnTo>
                    <a:pt x="12814465" y="145211"/>
                  </a:lnTo>
                  <a:lnTo>
                    <a:pt x="12809703" y="152273"/>
                  </a:lnTo>
                  <a:lnTo>
                    <a:pt x="12807963" y="160934"/>
                  </a:lnTo>
                  <a:lnTo>
                    <a:pt x="12809703" y="169583"/>
                  </a:lnTo>
                  <a:lnTo>
                    <a:pt x="12814478" y="176644"/>
                  </a:lnTo>
                  <a:lnTo>
                    <a:pt x="12821552" y="181406"/>
                  </a:lnTo>
                  <a:lnTo>
                    <a:pt x="12830239" y="183159"/>
                  </a:lnTo>
                  <a:lnTo>
                    <a:pt x="12838875" y="181406"/>
                  </a:lnTo>
                  <a:lnTo>
                    <a:pt x="12845949" y="176644"/>
                  </a:lnTo>
                  <a:lnTo>
                    <a:pt x="12850711" y="169583"/>
                  </a:lnTo>
                  <a:lnTo>
                    <a:pt x="12852464" y="160934"/>
                  </a:lnTo>
                  <a:close/>
                </a:path>
                <a:path w="15521305" h="300354">
                  <a:moveTo>
                    <a:pt x="12941402" y="160934"/>
                  </a:moveTo>
                  <a:lnTo>
                    <a:pt x="12939649" y="152273"/>
                  </a:lnTo>
                  <a:lnTo>
                    <a:pt x="12934887" y="145211"/>
                  </a:lnTo>
                  <a:lnTo>
                    <a:pt x="12927825" y="140449"/>
                  </a:lnTo>
                  <a:lnTo>
                    <a:pt x="12919139" y="138709"/>
                  </a:lnTo>
                  <a:lnTo>
                    <a:pt x="12910477" y="140449"/>
                  </a:lnTo>
                  <a:lnTo>
                    <a:pt x="12903416" y="145211"/>
                  </a:lnTo>
                  <a:lnTo>
                    <a:pt x="12898654" y="152273"/>
                  </a:lnTo>
                  <a:lnTo>
                    <a:pt x="12896914" y="160934"/>
                  </a:lnTo>
                  <a:lnTo>
                    <a:pt x="12898654" y="169583"/>
                  </a:lnTo>
                  <a:lnTo>
                    <a:pt x="12903416" y="176644"/>
                  </a:lnTo>
                  <a:lnTo>
                    <a:pt x="12910490" y="181406"/>
                  </a:lnTo>
                  <a:lnTo>
                    <a:pt x="12919177" y="183159"/>
                  </a:lnTo>
                  <a:lnTo>
                    <a:pt x="12927825" y="181406"/>
                  </a:lnTo>
                  <a:lnTo>
                    <a:pt x="12934887" y="176644"/>
                  </a:lnTo>
                  <a:lnTo>
                    <a:pt x="12939649" y="169583"/>
                  </a:lnTo>
                  <a:lnTo>
                    <a:pt x="12941402" y="160934"/>
                  </a:lnTo>
                  <a:close/>
                </a:path>
                <a:path w="15521305" h="300354">
                  <a:moveTo>
                    <a:pt x="13030353" y="160934"/>
                  </a:moveTo>
                  <a:lnTo>
                    <a:pt x="13028600" y="152273"/>
                  </a:lnTo>
                  <a:lnTo>
                    <a:pt x="13023837" y="145211"/>
                  </a:lnTo>
                  <a:lnTo>
                    <a:pt x="13016764" y="140449"/>
                  </a:lnTo>
                  <a:lnTo>
                    <a:pt x="13008077" y="138709"/>
                  </a:lnTo>
                  <a:lnTo>
                    <a:pt x="12999428" y="140449"/>
                  </a:lnTo>
                  <a:lnTo>
                    <a:pt x="12992354" y="145211"/>
                  </a:lnTo>
                  <a:lnTo>
                    <a:pt x="12987592" y="152273"/>
                  </a:lnTo>
                  <a:lnTo>
                    <a:pt x="12985852" y="160934"/>
                  </a:lnTo>
                  <a:lnTo>
                    <a:pt x="12987592" y="169583"/>
                  </a:lnTo>
                  <a:lnTo>
                    <a:pt x="12992367" y="176644"/>
                  </a:lnTo>
                  <a:lnTo>
                    <a:pt x="12999441" y="181406"/>
                  </a:lnTo>
                  <a:lnTo>
                    <a:pt x="13008128" y="183159"/>
                  </a:lnTo>
                  <a:lnTo>
                    <a:pt x="13016764" y="181406"/>
                  </a:lnTo>
                  <a:lnTo>
                    <a:pt x="13023837" y="176644"/>
                  </a:lnTo>
                  <a:lnTo>
                    <a:pt x="13028600" y="169583"/>
                  </a:lnTo>
                  <a:lnTo>
                    <a:pt x="13030353" y="160934"/>
                  </a:lnTo>
                  <a:close/>
                </a:path>
                <a:path w="15521305" h="300354">
                  <a:moveTo>
                    <a:pt x="13119291" y="160934"/>
                  </a:moveTo>
                  <a:lnTo>
                    <a:pt x="13117538" y="152273"/>
                  </a:lnTo>
                  <a:lnTo>
                    <a:pt x="13112776" y="145211"/>
                  </a:lnTo>
                  <a:lnTo>
                    <a:pt x="13105714" y="140449"/>
                  </a:lnTo>
                  <a:lnTo>
                    <a:pt x="13097028" y="138709"/>
                  </a:lnTo>
                  <a:lnTo>
                    <a:pt x="13088366" y="140449"/>
                  </a:lnTo>
                  <a:lnTo>
                    <a:pt x="13081305" y="145211"/>
                  </a:lnTo>
                  <a:lnTo>
                    <a:pt x="13076542" y="152273"/>
                  </a:lnTo>
                  <a:lnTo>
                    <a:pt x="13074803" y="160934"/>
                  </a:lnTo>
                  <a:lnTo>
                    <a:pt x="13076542" y="169583"/>
                  </a:lnTo>
                  <a:lnTo>
                    <a:pt x="13081305" y="176644"/>
                  </a:lnTo>
                  <a:lnTo>
                    <a:pt x="13088379" y="181406"/>
                  </a:lnTo>
                  <a:lnTo>
                    <a:pt x="13097066" y="183159"/>
                  </a:lnTo>
                  <a:lnTo>
                    <a:pt x="13105714" y="181406"/>
                  </a:lnTo>
                  <a:lnTo>
                    <a:pt x="13112776" y="176644"/>
                  </a:lnTo>
                  <a:lnTo>
                    <a:pt x="13117538" y="169583"/>
                  </a:lnTo>
                  <a:lnTo>
                    <a:pt x="13119291" y="160934"/>
                  </a:lnTo>
                  <a:close/>
                </a:path>
                <a:path w="15521305" h="300354">
                  <a:moveTo>
                    <a:pt x="13208241" y="160934"/>
                  </a:moveTo>
                  <a:lnTo>
                    <a:pt x="13206489" y="152273"/>
                  </a:lnTo>
                  <a:lnTo>
                    <a:pt x="13201726" y="145211"/>
                  </a:lnTo>
                  <a:lnTo>
                    <a:pt x="13194652" y="140449"/>
                  </a:lnTo>
                  <a:lnTo>
                    <a:pt x="13185966" y="138709"/>
                  </a:lnTo>
                  <a:lnTo>
                    <a:pt x="13177317" y="140449"/>
                  </a:lnTo>
                  <a:lnTo>
                    <a:pt x="13170243" y="145211"/>
                  </a:lnTo>
                  <a:lnTo>
                    <a:pt x="13165481" y="152273"/>
                  </a:lnTo>
                  <a:lnTo>
                    <a:pt x="13163741" y="160934"/>
                  </a:lnTo>
                  <a:lnTo>
                    <a:pt x="13165481" y="169583"/>
                  </a:lnTo>
                  <a:lnTo>
                    <a:pt x="13170256" y="176644"/>
                  </a:lnTo>
                  <a:lnTo>
                    <a:pt x="13177330" y="181406"/>
                  </a:lnTo>
                  <a:lnTo>
                    <a:pt x="13186016" y="183159"/>
                  </a:lnTo>
                  <a:lnTo>
                    <a:pt x="13194652" y="181406"/>
                  </a:lnTo>
                  <a:lnTo>
                    <a:pt x="13201726" y="176644"/>
                  </a:lnTo>
                  <a:lnTo>
                    <a:pt x="13206489" y="169583"/>
                  </a:lnTo>
                  <a:lnTo>
                    <a:pt x="13208241" y="160934"/>
                  </a:lnTo>
                  <a:close/>
                </a:path>
                <a:path w="15521305" h="300354">
                  <a:moveTo>
                    <a:pt x="13297180" y="160934"/>
                  </a:moveTo>
                  <a:lnTo>
                    <a:pt x="13295427" y="152273"/>
                  </a:lnTo>
                  <a:lnTo>
                    <a:pt x="13290664" y="145211"/>
                  </a:lnTo>
                  <a:lnTo>
                    <a:pt x="13283603" y="140449"/>
                  </a:lnTo>
                  <a:lnTo>
                    <a:pt x="13274916" y="138709"/>
                  </a:lnTo>
                  <a:lnTo>
                    <a:pt x="13266255" y="140449"/>
                  </a:lnTo>
                  <a:lnTo>
                    <a:pt x="13259194" y="145211"/>
                  </a:lnTo>
                  <a:lnTo>
                    <a:pt x="13254431" y="152273"/>
                  </a:lnTo>
                  <a:lnTo>
                    <a:pt x="13252691" y="160934"/>
                  </a:lnTo>
                  <a:lnTo>
                    <a:pt x="13254431" y="169583"/>
                  </a:lnTo>
                  <a:lnTo>
                    <a:pt x="13259194" y="176644"/>
                  </a:lnTo>
                  <a:lnTo>
                    <a:pt x="13266268" y="181406"/>
                  </a:lnTo>
                  <a:lnTo>
                    <a:pt x="13274955" y="183159"/>
                  </a:lnTo>
                  <a:lnTo>
                    <a:pt x="13283603" y="181406"/>
                  </a:lnTo>
                  <a:lnTo>
                    <a:pt x="13290664" y="176644"/>
                  </a:lnTo>
                  <a:lnTo>
                    <a:pt x="13295427" y="169583"/>
                  </a:lnTo>
                  <a:lnTo>
                    <a:pt x="13297180" y="160934"/>
                  </a:lnTo>
                  <a:close/>
                </a:path>
                <a:path w="15521305" h="300354">
                  <a:moveTo>
                    <a:pt x="13386130" y="160934"/>
                  </a:moveTo>
                  <a:lnTo>
                    <a:pt x="13384378" y="152273"/>
                  </a:lnTo>
                  <a:lnTo>
                    <a:pt x="13379615" y="145211"/>
                  </a:lnTo>
                  <a:lnTo>
                    <a:pt x="13372541" y="140449"/>
                  </a:lnTo>
                  <a:lnTo>
                    <a:pt x="13363855" y="138709"/>
                  </a:lnTo>
                  <a:lnTo>
                    <a:pt x="13355206" y="140449"/>
                  </a:lnTo>
                  <a:lnTo>
                    <a:pt x="13348132" y="145211"/>
                  </a:lnTo>
                  <a:lnTo>
                    <a:pt x="13343369" y="152273"/>
                  </a:lnTo>
                  <a:lnTo>
                    <a:pt x="13341630" y="160934"/>
                  </a:lnTo>
                  <a:lnTo>
                    <a:pt x="13343369" y="169583"/>
                  </a:lnTo>
                  <a:lnTo>
                    <a:pt x="13348145" y="176644"/>
                  </a:lnTo>
                  <a:lnTo>
                    <a:pt x="13355219" y="181406"/>
                  </a:lnTo>
                  <a:lnTo>
                    <a:pt x="13363905" y="183159"/>
                  </a:lnTo>
                  <a:lnTo>
                    <a:pt x="13372541" y="181406"/>
                  </a:lnTo>
                  <a:lnTo>
                    <a:pt x="13379615" y="176644"/>
                  </a:lnTo>
                  <a:lnTo>
                    <a:pt x="13384378" y="169583"/>
                  </a:lnTo>
                  <a:lnTo>
                    <a:pt x="13386130" y="160934"/>
                  </a:lnTo>
                  <a:close/>
                </a:path>
                <a:path w="15521305" h="300354">
                  <a:moveTo>
                    <a:pt x="13475068" y="160934"/>
                  </a:moveTo>
                  <a:lnTo>
                    <a:pt x="13473316" y="152273"/>
                  </a:lnTo>
                  <a:lnTo>
                    <a:pt x="13468553" y="145211"/>
                  </a:lnTo>
                  <a:lnTo>
                    <a:pt x="13461492" y="140449"/>
                  </a:lnTo>
                  <a:lnTo>
                    <a:pt x="13452805" y="138709"/>
                  </a:lnTo>
                  <a:lnTo>
                    <a:pt x="13444144" y="140449"/>
                  </a:lnTo>
                  <a:lnTo>
                    <a:pt x="13437083" y="145211"/>
                  </a:lnTo>
                  <a:lnTo>
                    <a:pt x="13432320" y="152273"/>
                  </a:lnTo>
                  <a:lnTo>
                    <a:pt x="13430580" y="160934"/>
                  </a:lnTo>
                  <a:lnTo>
                    <a:pt x="13432320" y="169583"/>
                  </a:lnTo>
                  <a:lnTo>
                    <a:pt x="13437083" y="176644"/>
                  </a:lnTo>
                  <a:lnTo>
                    <a:pt x="13444157" y="181406"/>
                  </a:lnTo>
                  <a:lnTo>
                    <a:pt x="13452843" y="183159"/>
                  </a:lnTo>
                  <a:lnTo>
                    <a:pt x="13461492" y="181406"/>
                  </a:lnTo>
                  <a:lnTo>
                    <a:pt x="13468553" y="176644"/>
                  </a:lnTo>
                  <a:lnTo>
                    <a:pt x="13473316" y="169583"/>
                  </a:lnTo>
                  <a:lnTo>
                    <a:pt x="13475068" y="160934"/>
                  </a:lnTo>
                  <a:close/>
                </a:path>
                <a:path w="15521305" h="300354">
                  <a:moveTo>
                    <a:pt x="13564019" y="160934"/>
                  </a:moveTo>
                  <a:lnTo>
                    <a:pt x="13562267" y="152273"/>
                  </a:lnTo>
                  <a:lnTo>
                    <a:pt x="13557504" y="145211"/>
                  </a:lnTo>
                  <a:lnTo>
                    <a:pt x="13550430" y="140449"/>
                  </a:lnTo>
                  <a:lnTo>
                    <a:pt x="13541743" y="138709"/>
                  </a:lnTo>
                  <a:lnTo>
                    <a:pt x="13533095" y="140449"/>
                  </a:lnTo>
                  <a:lnTo>
                    <a:pt x="13526021" y="145211"/>
                  </a:lnTo>
                  <a:lnTo>
                    <a:pt x="13521258" y="152273"/>
                  </a:lnTo>
                  <a:lnTo>
                    <a:pt x="13519518" y="160934"/>
                  </a:lnTo>
                  <a:lnTo>
                    <a:pt x="13521258" y="169583"/>
                  </a:lnTo>
                  <a:lnTo>
                    <a:pt x="13526034" y="176644"/>
                  </a:lnTo>
                  <a:lnTo>
                    <a:pt x="13533107" y="181406"/>
                  </a:lnTo>
                  <a:lnTo>
                    <a:pt x="13541794" y="183159"/>
                  </a:lnTo>
                  <a:lnTo>
                    <a:pt x="13550430" y="181406"/>
                  </a:lnTo>
                  <a:lnTo>
                    <a:pt x="13557504" y="176644"/>
                  </a:lnTo>
                  <a:lnTo>
                    <a:pt x="13562267" y="169583"/>
                  </a:lnTo>
                  <a:lnTo>
                    <a:pt x="13564019" y="160934"/>
                  </a:lnTo>
                  <a:close/>
                </a:path>
                <a:path w="15521305" h="300354">
                  <a:moveTo>
                    <a:pt x="13652957" y="160934"/>
                  </a:moveTo>
                  <a:lnTo>
                    <a:pt x="13651205" y="152273"/>
                  </a:lnTo>
                  <a:lnTo>
                    <a:pt x="13646442" y="145211"/>
                  </a:lnTo>
                  <a:lnTo>
                    <a:pt x="13639381" y="140449"/>
                  </a:lnTo>
                  <a:lnTo>
                    <a:pt x="13630694" y="138709"/>
                  </a:lnTo>
                  <a:lnTo>
                    <a:pt x="13622033" y="140449"/>
                  </a:lnTo>
                  <a:lnTo>
                    <a:pt x="13614972" y="145211"/>
                  </a:lnTo>
                  <a:lnTo>
                    <a:pt x="13610209" y="152273"/>
                  </a:lnTo>
                  <a:lnTo>
                    <a:pt x="13608469" y="160934"/>
                  </a:lnTo>
                  <a:lnTo>
                    <a:pt x="13610209" y="169583"/>
                  </a:lnTo>
                  <a:lnTo>
                    <a:pt x="13614972" y="176644"/>
                  </a:lnTo>
                  <a:lnTo>
                    <a:pt x="13622046" y="181406"/>
                  </a:lnTo>
                  <a:lnTo>
                    <a:pt x="13630732" y="183159"/>
                  </a:lnTo>
                  <a:lnTo>
                    <a:pt x="13639381" y="181406"/>
                  </a:lnTo>
                  <a:lnTo>
                    <a:pt x="13646442" y="176644"/>
                  </a:lnTo>
                  <a:lnTo>
                    <a:pt x="13651205" y="169583"/>
                  </a:lnTo>
                  <a:lnTo>
                    <a:pt x="13652957" y="160934"/>
                  </a:lnTo>
                  <a:close/>
                </a:path>
                <a:path w="15521305" h="300354">
                  <a:moveTo>
                    <a:pt x="13741908" y="160934"/>
                  </a:moveTo>
                  <a:lnTo>
                    <a:pt x="13740156" y="152273"/>
                  </a:lnTo>
                  <a:lnTo>
                    <a:pt x="13735393" y="145211"/>
                  </a:lnTo>
                  <a:lnTo>
                    <a:pt x="13728319" y="140449"/>
                  </a:lnTo>
                  <a:lnTo>
                    <a:pt x="13719632" y="138709"/>
                  </a:lnTo>
                  <a:lnTo>
                    <a:pt x="13710984" y="140449"/>
                  </a:lnTo>
                  <a:lnTo>
                    <a:pt x="13703910" y="145211"/>
                  </a:lnTo>
                  <a:lnTo>
                    <a:pt x="13699147" y="152273"/>
                  </a:lnTo>
                  <a:lnTo>
                    <a:pt x="13697407" y="160934"/>
                  </a:lnTo>
                  <a:lnTo>
                    <a:pt x="13699147" y="169583"/>
                  </a:lnTo>
                  <a:lnTo>
                    <a:pt x="13703922" y="176644"/>
                  </a:lnTo>
                  <a:lnTo>
                    <a:pt x="13710996" y="181406"/>
                  </a:lnTo>
                  <a:lnTo>
                    <a:pt x="13719683" y="183159"/>
                  </a:lnTo>
                  <a:lnTo>
                    <a:pt x="13728319" y="181406"/>
                  </a:lnTo>
                  <a:lnTo>
                    <a:pt x="13735393" y="176644"/>
                  </a:lnTo>
                  <a:lnTo>
                    <a:pt x="13740156" y="169583"/>
                  </a:lnTo>
                  <a:lnTo>
                    <a:pt x="13741908" y="160934"/>
                  </a:lnTo>
                  <a:close/>
                </a:path>
                <a:path w="15521305" h="300354">
                  <a:moveTo>
                    <a:pt x="13830846" y="160934"/>
                  </a:moveTo>
                  <a:lnTo>
                    <a:pt x="13829094" y="152273"/>
                  </a:lnTo>
                  <a:lnTo>
                    <a:pt x="13824331" y="145211"/>
                  </a:lnTo>
                  <a:lnTo>
                    <a:pt x="13817270" y="140449"/>
                  </a:lnTo>
                  <a:lnTo>
                    <a:pt x="13808583" y="138709"/>
                  </a:lnTo>
                  <a:lnTo>
                    <a:pt x="13799922" y="140449"/>
                  </a:lnTo>
                  <a:lnTo>
                    <a:pt x="13792861" y="145211"/>
                  </a:lnTo>
                  <a:lnTo>
                    <a:pt x="13788098" y="152273"/>
                  </a:lnTo>
                  <a:lnTo>
                    <a:pt x="13786358" y="160934"/>
                  </a:lnTo>
                  <a:lnTo>
                    <a:pt x="13788098" y="169583"/>
                  </a:lnTo>
                  <a:lnTo>
                    <a:pt x="13792861" y="176644"/>
                  </a:lnTo>
                  <a:lnTo>
                    <a:pt x="13799934" y="181406"/>
                  </a:lnTo>
                  <a:lnTo>
                    <a:pt x="13808621" y="183159"/>
                  </a:lnTo>
                  <a:lnTo>
                    <a:pt x="13817270" y="181406"/>
                  </a:lnTo>
                  <a:lnTo>
                    <a:pt x="13824331" y="176644"/>
                  </a:lnTo>
                  <a:lnTo>
                    <a:pt x="13829094" y="169583"/>
                  </a:lnTo>
                  <a:lnTo>
                    <a:pt x="13830846" y="160934"/>
                  </a:lnTo>
                  <a:close/>
                </a:path>
                <a:path w="15521305" h="300354">
                  <a:moveTo>
                    <a:pt x="13919784" y="160934"/>
                  </a:moveTo>
                  <a:lnTo>
                    <a:pt x="13918032" y="152273"/>
                  </a:lnTo>
                  <a:lnTo>
                    <a:pt x="13913269" y="145211"/>
                  </a:lnTo>
                  <a:lnTo>
                    <a:pt x="13906208" y="140449"/>
                  </a:lnTo>
                  <a:lnTo>
                    <a:pt x="13897521" y="138709"/>
                  </a:lnTo>
                  <a:lnTo>
                    <a:pt x="13888860" y="140449"/>
                  </a:lnTo>
                  <a:lnTo>
                    <a:pt x="13881799" y="145211"/>
                  </a:lnTo>
                  <a:lnTo>
                    <a:pt x="13877036" y="152273"/>
                  </a:lnTo>
                  <a:lnTo>
                    <a:pt x="13875296" y="160934"/>
                  </a:lnTo>
                  <a:lnTo>
                    <a:pt x="13877036" y="169583"/>
                  </a:lnTo>
                  <a:lnTo>
                    <a:pt x="13881799" y="176644"/>
                  </a:lnTo>
                  <a:lnTo>
                    <a:pt x="13888873" y="181406"/>
                  </a:lnTo>
                  <a:lnTo>
                    <a:pt x="13897559" y="183159"/>
                  </a:lnTo>
                  <a:lnTo>
                    <a:pt x="13906208" y="181406"/>
                  </a:lnTo>
                  <a:lnTo>
                    <a:pt x="13913269" y="176644"/>
                  </a:lnTo>
                  <a:lnTo>
                    <a:pt x="13918032" y="169583"/>
                  </a:lnTo>
                  <a:lnTo>
                    <a:pt x="13919784" y="160934"/>
                  </a:lnTo>
                  <a:close/>
                </a:path>
                <a:path w="15521305" h="300354">
                  <a:moveTo>
                    <a:pt x="14008735" y="160934"/>
                  </a:moveTo>
                  <a:lnTo>
                    <a:pt x="14006983" y="152273"/>
                  </a:lnTo>
                  <a:lnTo>
                    <a:pt x="14002220" y="145211"/>
                  </a:lnTo>
                  <a:lnTo>
                    <a:pt x="13995159" y="140449"/>
                  </a:lnTo>
                  <a:lnTo>
                    <a:pt x="13986472" y="138709"/>
                  </a:lnTo>
                  <a:lnTo>
                    <a:pt x="13977811" y="140449"/>
                  </a:lnTo>
                  <a:lnTo>
                    <a:pt x="13970749" y="145211"/>
                  </a:lnTo>
                  <a:lnTo>
                    <a:pt x="13965987" y="152273"/>
                  </a:lnTo>
                  <a:lnTo>
                    <a:pt x="13964247" y="160934"/>
                  </a:lnTo>
                  <a:lnTo>
                    <a:pt x="13965987" y="169583"/>
                  </a:lnTo>
                  <a:lnTo>
                    <a:pt x="13970749" y="176644"/>
                  </a:lnTo>
                  <a:lnTo>
                    <a:pt x="13977823" y="181406"/>
                  </a:lnTo>
                  <a:lnTo>
                    <a:pt x="13986510" y="183159"/>
                  </a:lnTo>
                  <a:lnTo>
                    <a:pt x="13995159" y="181406"/>
                  </a:lnTo>
                  <a:lnTo>
                    <a:pt x="14002220" y="176644"/>
                  </a:lnTo>
                  <a:lnTo>
                    <a:pt x="14006983" y="169583"/>
                  </a:lnTo>
                  <a:lnTo>
                    <a:pt x="14008735" y="160934"/>
                  </a:lnTo>
                  <a:close/>
                </a:path>
                <a:path w="15521305" h="300354">
                  <a:moveTo>
                    <a:pt x="14097686" y="160934"/>
                  </a:moveTo>
                  <a:lnTo>
                    <a:pt x="14095933" y="152273"/>
                  </a:lnTo>
                  <a:lnTo>
                    <a:pt x="14091171" y="145211"/>
                  </a:lnTo>
                  <a:lnTo>
                    <a:pt x="14084097" y="140449"/>
                  </a:lnTo>
                  <a:lnTo>
                    <a:pt x="14075410" y="138709"/>
                  </a:lnTo>
                  <a:lnTo>
                    <a:pt x="14066761" y="140449"/>
                  </a:lnTo>
                  <a:lnTo>
                    <a:pt x="14059688" y="145211"/>
                  </a:lnTo>
                  <a:lnTo>
                    <a:pt x="14054925" y="152273"/>
                  </a:lnTo>
                  <a:lnTo>
                    <a:pt x="14053185" y="160934"/>
                  </a:lnTo>
                  <a:lnTo>
                    <a:pt x="14054925" y="169583"/>
                  </a:lnTo>
                  <a:lnTo>
                    <a:pt x="14059700" y="176644"/>
                  </a:lnTo>
                  <a:lnTo>
                    <a:pt x="14066774" y="181406"/>
                  </a:lnTo>
                  <a:lnTo>
                    <a:pt x="14075461" y="183159"/>
                  </a:lnTo>
                  <a:lnTo>
                    <a:pt x="14084097" y="181406"/>
                  </a:lnTo>
                  <a:lnTo>
                    <a:pt x="14091171" y="176644"/>
                  </a:lnTo>
                  <a:lnTo>
                    <a:pt x="14095933" y="169583"/>
                  </a:lnTo>
                  <a:lnTo>
                    <a:pt x="14097686" y="160934"/>
                  </a:lnTo>
                  <a:close/>
                </a:path>
                <a:path w="15521305" h="300354">
                  <a:moveTo>
                    <a:pt x="14186624" y="160934"/>
                  </a:moveTo>
                  <a:lnTo>
                    <a:pt x="14184871" y="152273"/>
                  </a:lnTo>
                  <a:lnTo>
                    <a:pt x="14180109" y="145211"/>
                  </a:lnTo>
                  <a:lnTo>
                    <a:pt x="14173048" y="140449"/>
                  </a:lnTo>
                  <a:lnTo>
                    <a:pt x="14164361" y="138709"/>
                  </a:lnTo>
                  <a:lnTo>
                    <a:pt x="14155700" y="140449"/>
                  </a:lnTo>
                  <a:lnTo>
                    <a:pt x="14148638" y="145211"/>
                  </a:lnTo>
                  <a:lnTo>
                    <a:pt x="14143876" y="152273"/>
                  </a:lnTo>
                  <a:lnTo>
                    <a:pt x="14142136" y="160934"/>
                  </a:lnTo>
                  <a:lnTo>
                    <a:pt x="14143876" y="169583"/>
                  </a:lnTo>
                  <a:lnTo>
                    <a:pt x="14148638" y="176644"/>
                  </a:lnTo>
                  <a:lnTo>
                    <a:pt x="14155712" y="181406"/>
                  </a:lnTo>
                  <a:lnTo>
                    <a:pt x="14164399" y="183159"/>
                  </a:lnTo>
                  <a:lnTo>
                    <a:pt x="14173048" y="181406"/>
                  </a:lnTo>
                  <a:lnTo>
                    <a:pt x="14180109" y="176644"/>
                  </a:lnTo>
                  <a:lnTo>
                    <a:pt x="14184871" y="169583"/>
                  </a:lnTo>
                  <a:lnTo>
                    <a:pt x="14186624" y="160934"/>
                  </a:lnTo>
                  <a:close/>
                </a:path>
                <a:path w="15521305" h="300354">
                  <a:moveTo>
                    <a:pt x="14275575" y="160934"/>
                  </a:moveTo>
                  <a:lnTo>
                    <a:pt x="14273822" y="152273"/>
                  </a:lnTo>
                  <a:lnTo>
                    <a:pt x="14269060" y="145211"/>
                  </a:lnTo>
                  <a:lnTo>
                    <a:pt x="14261986" y="140449"/>
                  </a:lnTo>
                  <a:lnTo>
                    <a:pt x="14253299" y="138709"/>
                  </a:lnTo>
                  <a:lnTo>
                    <a:pt x="14244650" y="140449"/>
                  </a:lnTo>
                  <a:lnTo>
                    <a:pt x="14237576" y="145211"/>
                  </a:lnTo>
                  <a:lnTo>
                    <a:pt x="14232814" y="152273"/>
                  </a:lnTo>
                  <a:lnTo>
                    <a:pt x="14231074" y="160934"/>
                  </a:lnTo>
                  <a:lnTo>
                    <a:pt x="14232814" y="169583"/>
                  </a:lnTo>
                  <a:lnTo>
                    <a:pt x="14237589" y="176644"/>
                  </a:lnTo>
                  <a:lnTo>
                    <a:pt x="14244663" y="181406"/>
                  </a:lnTo>
                  <a:lnTo>
                    <a:pt x="14253350" y="183159"/>
                  </a:lnTo>
                  <a:lnTo>
                    <a:pt x="14261986" y="181406"/>
                  </a:lnTo>
                  <a:lnTo>
                    <a:pt x="14269060" y="176644"/>
                  </a:lnTo>
                  <a:lnTo>
                    <a:pt x="14273822" y="169583"/>
                  </a:lnTo>
                  <a:lnTo>
                    <a:pt x="14275575" y="160934"/>
                  </a:lnTo>
                  <a:close/>
                </a:path>
                <a:path w="15521305" h="300354">
                  <a:moveTo>
                    <a:pt x="14364513" y="160934"/>
                  </a:moveTo>
                  <a:lnTo>
                    <a:pt x="14362760" y="152273"/>
                  </a:lnTo>
                  <a:lnTo>
                    <a:pt x="14357998" y="145211"/>
                  </a:lnTo>
                  <a:lnTo>
                    <a:pt x="14350937" y="140449"/>
                  </a:lnTo>
                  <a:lnTo>
                    <a:pt x="14342250" y="138709"/>
                  </a:lnTo>
                  <a:lnTo>
                    <a:pt x="14333588" y="140449"/>
                  </a:lnTo>
                  <a:lnTo>
                    <a:pt x="14326527" y="145211"/>
                  </a:lnTo>
                  <a:lnTo>
                    <a:pt x="14321765" y="152273"/>
                  </a:lnTo>
                  <a:lnTo>
                    <a:pt x="14320025" y="160934"/>
                  </a:lnTo>
                  <a:lnTo>
                    <a:pt x="14321765" y="169583"/>
                  </a:lnTo>
                  <a:lnTo>
                    <a:pt x="14326527" y="176644"/>
                  </a:lnTo>
                  <a:lnTo>
                    <a:pt x="14333601" y="181406"/>
                  </a:lnTo>
                  <a:lnTo>
                    <a:pt x="14342288" y="183159"/>
                  </a:lnTo>
                  <a:lnTo>
                    <a:pt x="14350937" y="181406"/>
                  </a:lnTo>
                  <a:lnTo>
                    <a:pt x="14357998" y="176644"/>
                  </a:lnTo>
                  <a:lnTo>
                    <a:pt x="14362760" y="169583"/>
                  </a:lnTo>
                  <a:lnTo>
                    <a:pt x="14364513" y="160934"/>
                  </a:lnTo>
                  <a:close/>
                </a:path>
                <a:path w="15521305" h="300354">
                  <a:moveTo>
                    <a:pt x="14453464" y="160934"/>
                  </a:moveTo>
                  <a:lnTo>
                    <a:pt x="14451711" y="152273"/>
                  </a:lnTo>
                  <a:lnTo>
                    <a:pt x="14446949" y="145211"/>
                  </a:lnTo>
                  <a:lnTo>
                    <a:pt x="14439875" y="140449"/>
                  </a:lnTo>
                  <a:lnTo>
                    <a:pt x="14431188" y="138709"/>
                  </a:lnTo>
                  <a:lnTo>
                    <a:pt x="14422539" y="140449"/>
                  </a:lnTo>
                  <a:lnTo>
                    <a:pt x="14415465" y="145211"/>
                  </a:lnTo>
                  <a:lnTo>
                    <a:pt x="14410703" y="152273"/>
                  </a:lnTo>
                  <a:lnTo>
                    <a:pt x="14408963" y="160934"/>
                  </a:lnTo>
                  <a:lnTo>
                    <a:pt x="14410703" y="169583"/>
                  </a:lnTo>
                  <a:lnTo>
                    <a:pt x="14415478" y="176644"/>
                  </a:lnTo>
                  <a:lnTo>
                    <a:pt x="14422552" y="181406"/>
                  </a:lnTo>
                  <a:lnTo>
                    <a:pt x="14431239" y="183159"/>
                  </a:lnTo>
                  <a:lnTo>
                    <a:pt x="14439875" y="181406"/>
                  </a:lnTo>
                  <a:lnTo>
                    <a:pt x="14446949" y="176644"/>
                  </a:lnTo>
                  <a:lnTo>
                    <a:pt x="14451711" y="169583"/>
                  </a:lnTo>
                  <a:lnTo>
                    <a:pt x="14453464" y="160934"/>
                  </a:lnTo>
                  <a:close/>
                </a:path>
                <a:path w="15521305" h="300354">
                  <a:moveTo>
                    <a:pt x="14542402" y="160934"/>
                  </a:moveTo>
                  <a:lnTo>
                    <a:pt x="14540649" y="152273"/>
                  </a:lnTo>
                  <a:lnTo>
                    <a:pt x="14535887" y="145211"/>
                  </a:lnTo>
                  <a:lnTo>
                    <a:pt x="14528826" y="140449"/>
                  </a:lnTo>
                  <a:lnTo>
                    <a:pt x="14520139" y="138709"/>
                  </a:lnTo>
                  <a:lnTo>
                    <a:pt x="14511477" y="140449"/>
                  </a:lnTo>
                  <a:lnTo>
                    <a:pt x="14504416" y="145211"/>
                  </a:lnTo>
                  <a:lnTo>
                    <a:pt x="14499654" y="152273"/>
                  </a:lnTo>
                  <a:lnTo>
                    <a:pt x="14497914" y="160934"/>
                  </a:lnTo>
                  <a:lnTo>
                    <a:pt x="14499654" y="169583"/>
                  </a:lnTo>
                  <a:lnTo>
                    <a:pt x="14504416" y="176644"/>
                  </a:lnTo>
                  <a:lnTo>
                    <a:pt x="14511490" y="181406"/>
                  </a:lnTo>
                  <a:lnTo>
                    <a:pt x="14520177" y="183159"/>
                  </a:lnTo>
                  <a:lnTo>
                    <a:pt x="14528826" y="181406"/>
                  </a:lnTo>
                  <a:lnTo>
                    <a:pt x="14535887" y="176644"/>
                  </a:lnTo>
                  <a:lnTo>
                    <a:pt x="14540649" y="169583"/>
                  </a:lnTo>
                  <a:lnTo>
                    <a:pt x="14542402" y="160934"/>
                  </a:lnTo>
                  <a:close/>
                </a:path>
                <a:path w="15521305" h="300354">
                  <a:moveTo>
                    <a:pt x="14631353" y="160934"/>
                  </a:moveTo>
                  <a:lnTo>
                    <a:pt x="14629600" y="152273"/>
                  </a:lnTo>
                  <a:lnTo>
                    <a:pt x="14624838" y="145211"/>
                  </a:lnTo>
                  <a:lnTo>
                    <a:pt x="14617764" y="140449"/>
                  </a:lnTo>
                  <a:lnTo>
                    <a:pt x="14609077" y="138709"/>
                  </a:lnTo>
                  <a:lnTo>
                    <a:pt x="14600428" y="140449"/>
                  </a:lnTo>
                  <a:lnTo>
                    <a:pt x="14593354" y="145211"/>
                  </a:lnTo>
                  <a:lnTo>
                    <a:pt x="14588592" y="152273"/>
                  </a:lnTo>
                  <a:lnTo>
                    <a:pt x="14586852" y="160934"/>
                  </a:lnTo>
                  <a:lnTo>
                    <a:pt x="14588592" y="169583"/>
                  </a:lnTo>
                  <a:lnTo>
                    <a:pt x="14593367" y="176644"/>
                  </a:lnTo>
                  <a:lnTo>
                    <a:pt x="14600441" y="181406"/>
                  </a:lnTo>
                  <a:lnTo>
                    <a:pt x="14609128" y="183159"/>
                  </a:lnTo>
                  <a:lnTo>
                    <a:pt x="14617764" y="181406"/>
                  </a:lnTo>
                  <a:lnTo>
                    <a:pt x="14624838" y="176644"/>
                  </a:lnTo>
                  <a:lnTo>
                    <a:pt x="14629600" y="169583"/>
                  </a:lnTo>
                  <a:lnTo>
                    <a:pt x="14631353" y="160934"/>
                  </a:lnTo>
                  <a:close/>
                </a:path>
                <a:path w="15521305" h="300354">
                  <a:moveTo>
                    <a:pt x="14720291" y="160934"/>
                  </a:moveTo>
                  <a:lnTo>
                    <a:pt x="14718538" y="152273"/>
                  </a:lnTo>
                  <a:lnTo>
                    <a:pt x="14713776" y="145211"/>
                  </a:lnTo>
                  <a:lnTo>
                    <a:pt x="14706714" y="140449"/>
                  </a:lnTo>
                  <a:lnTo>
                    <a:pt x="14698028" y="138709"/>
                  </a:lnTo>
                  <a:lnTo>
                    <a:pt x="14689366" y="140449"/>
                  </a:lnTo>
                  <a:lnTo>
                    <a:pt x="14682305" y="145211"/>
                  </a:lnTo>
                  <a:lnTo>
                    <a:pt x="14677543" y="152273"/>
                  </a:lnTo>
                  <a:lnTo>
                    <a:pt x="14675803" y="160934"/>
                  </a:lnTo>
                  <a:lnTo>
                    <a:pt x="14677543" y="169583"/>
                  </a:lnTo>
                  <a:lnTo>
                    <a:pt x="14682305" y="176644"/>
                  </a:lnTo>
                  <a:lnTo>
                    <a:pt x="14689379" y="181406"/>
                  </a:lnTo>
                  <a:lnTo>
                    <a:pt x="14698066" y="183159"/>
                  </a:lnTo>
                  <a:lnTo>
                    <a:pt x="14706714" y="181406"/>
                  </a:lnTo>
                  <a:lnTo>
                    <a:pt x="14713776" y="176644"/>
                  </a:lnTo>
                  <a:lnTo>
                    <a:pt x="14718538" y="169583"/>
                  </a:lnTo>
                  <a:lnTo>
                    <a:pt x="14720291" y="160934"/>
                  </a:lnTo>
                  <a:close/>
                </a:path>
                <a:path w="15521305" h="300354">
                  <a:moveTo>
                    <a:pt x="14809242" y="160934"/>
                  </a:moveTo>
                  <a:lnTo>
                    <a:pt x="14807489" y="152273"/>
                  </a:lnTo>
                  <a:lnTo>
                    <a:pt x="14802727" y="145211"/>
                  </a:lnTo>
                  <a:lnTo>
                    <a:pt x="14795653" y="140449"/>
                  </a:lnTo>
                  <a:lnTo>
                    <a:pt x="14786966" y="138709"/>
                  </a:lnTo>
                  <a:lnTo>
                    <a:pt x="14778317" y="140449"/>
                  </a:lnTo>
                  <a:lnTo>
                    <a:pt x="14771243" y="145211"/>
                  </a:lnTo>
                  <a:lnTo>
                    <a:pt x="14766481" y="152273"/>
                  </a:lnTo>
                  <a:lnTo>
                    <a:pt x="14764741" y="160934"/>
                  </a:lnTo>
                  <a:lnTo>
                    <a:pt x="14766481" y="169583"/>
                  </a:lnTo>
                  <a:lnTo>
                    <a:pt x="14771256" y="176644"/>
                  </a:lnTo>
                  <a:lnTo>
                    <a:pt x="14778330" y="181406"/>
                  </a:lnTo>
                  <a:lnTo>
                    <a:pt x="14787017" y="183159"/>
                  </a:lnTo>
                  <a:lnTo>
                    <a:pt x="14795653" y="181406"/>
                  </a:lnTo>
                  <a:lnTo>
                    <a:pt x="14802727" y="176644"/>
                  </a:lnTo>
                  <a:lnTo>
                    <a:pt x="14807489" y="169583"/>
                  </a:lnTo>
                  <a:lnTo>
                    <a:pt x="14809242" y="160934"/>
                  </a:lnTo>
                  <a:close/>
                </a:path>
                <a:path w="15521305" h="300354">
                  <a:moveTo>
                    <a:pt x="14898180" y="160934"/>
                  </a:moveTo>
                  <a:lnTo>
                    <a:pt x="14896427" y="152273"/>
                  </a:lnTo>
                  <a:lnTo>
                    <a:pt x="14891665" y="145211"/>
                  </a:lnTo>
                  <a:lnTo>
                    <a:pt x="14884603" y="140449"/>
                  </a:lnTo>
                  <a:lnTo>
                    <a:pt x="14875917" y="138709"/>
                  </a:lnTo>
                  <a:lnTo>
                    <a:pt x="14867255" y="140449"/>
                  </a:lnTo>
                  <a:lnTo>
                    <a:pt x="14860194" y="145211"/>
                  </a:lnTo>
                  <a:lnTo>
                    <a:pt x="14855432" y="152273"/>
                  </a:lnTo>
                  <a:lnTo>
                    <a:pt x="14853692" y="160934"/>
                  </a:lnTo>
                  <a:lnTo>
                    <a:pt x="14855432" y="169583"/>
                  </a:lnTo>
                  <a:lnTo>
                    <a:pt x="14860194" y="176644"/>
                  </a:lnTo>
                  <a:lnTo>
                    <a:pt x="14867268" y="181406"/>
                  </a:lnTo>
                  <a:lnTo>
                    <a:pt x="14875955" y="183159"/>
                  </a:lnTo>
                  <a:lnTo>
                    <a:pt x="14884603" y="181406"/>
                  </a:lnTo>
                  <a:lnTo>
                    <a:pt x="14891665" y="176644"/>
                  </a:lnTo>
                  <a:lnTo>
                    <a:pt x="14896427" y="169583"/>
                  </a:lnTo>
                  <a:lnTo>
                    <a:pt x="14898180" y="160934"/>
                  </a:lnTo>
                  <a:close/>
                </a:path>
                <a:path w="15521305" h="300354">
                  <a:moveTo>
                    <a:pt x="14987131" y="160934"/>
                  </a:moveTo>
                  <a:lnTo>
                    <a:pt x="14985378" y="152273"/>
                  </a:lnTo>
                  <a:lnTo>
                    <a:pt x="14980615" y="145211"/>
                  </a:lnTo>
                  <a:lnTo>
                    <a:pt x="14973554" y="140449"/>
                  </a:lnTo>
                  <a:lnTo>
                    <a:pt x="14964867" y="138709"/>
                  </a:lnTo>
                  <a:lnTo>
                    <a:pt x="14956206" y="140449"/>
                  </a:lnTo>
                  <a:lnTo>
                    <a:pt x="14949145" y="145211"/>
                  </a:lnTo>
                  <a:lnTo>
                    <a:pt x="14944382" y="152273"/>
                  </a:lnTo>
                  <a:lnTo>
                    <a:pt x="14942642" y="160934"/>
                  </a:lnTo>
                  <a:lnTo>
                    <a:pt x="14944382" y="169583"/>
                  </a:lnTo>
                  <a:lnTo>
                    <a:pt x="14949145" y="176644"/>
                  </a:lnTo>
                  <a:lnTo>
                    <a:pt x="14956219" y="181406"/>
                  </a:lnTo>
                  <a:lnTo>
                    <a:pt x="14964906" y="183159"/>
                  </a:lnTo>
                  <a:lnTo>
                    <a:pt x="14973554" y="181406"/>
                  </a:lnTo>
                  <a:lnTo>
                    <a:pt x="14980615" y="176644"/>
                  </a:lnTo>
                  <a:lnTo>
                    <a:pt x="14985378" y="169583"/>
                  </a:lnTo>
                  <a:lnTo>
                    <a:pt x="14987131" y="160934"/>
                  </a:lnTo>
                  <a:close/>
                </a:path>
                <a:path w="15521305" h="300354">
                  <a:moveTo>
                    <a:pt x="15076081" y="160934"/>
                  </a:moveTo>
                  <a:lnTo>
                    <a:pt x="15074329" y="152273"/>
                  </a:lnTo>
                  <a:lnTo>
                    <a:pt x="15069566" y="145211"/>
                  </a:lnTo>
                  <a:lnTo>
                    <a:pt x="15062492" y="140449"/>
                  </a:lnTo>
                  <a:lnTo>
                    <a:pt x="15053806" y="138709"/>
                  </a:lnTo>
                  <a:lnTo>
                    <a:pt x="15045157" y="140449"/>
                  </a:lnTo>
                  <a:lnTo>
                    <a:pt x="15038083" y="145211"/>
                  </a:lnTo>
                  <a:lnTo>
                    <a:pt x="15033320" y="152273"/>
                  </a:lnTo>
                  <a:lnTo>
                    <a:pt x="15031581" y="160934"/>
                  </a:lnTo>
                  <a:lnTo>
                    <a:pt x="15033320" y="169583"/>
                  </a:lnTo>
                  <a:lnTo>
                    <a:pt x="15038096" y="176644"/>
                  </a:lnTo>
                  <a:lnTo>
                    <a:pt x="15045170" y="181406"/>
                  </a:lnTo>
                  <a:lnTo>
                    <a:pt x="15053856" y="183159"/>
                  </a:lnTo>
                  <a:lnTo>
                    <a:pt x="15062492" y="181406"/>
                  </a:lnTo>
                  <a:lnTo>
                    <a:pt x="15069566" y="176644"/>
                  </a:lnTo>
                  <a:lnTo>
                    <a:pt x="15074329" y="169583"/>
                  </a:lnTo>
                  <a:lnTo>
                    <a:pt x="15076081" y="160934"/>
                  </a:lnTo>
                  <a:close/>
                </a:path>
                <a:path w="15521305" h="300354">
                  <a:moveTo>
                    <a:pt x="15165019" y="160934"/>
                  </a:moveTo>
                  <a:lnTo>
                    <a:pt x="15163267" y="152273"/>
                  </a:lnTo>
                  <a:lnTo>
                    <a:pt x="15158504" y="145211"/>
                  </a:lnTo>
                  <a:lnTo>
                    <a:pt x="15151443" y="140449"/>
                  </a:lnTo>
                  <a:lnTo>
                    <a:pt x="15142756" y="138709"/>
                  </a:lnTo>
                  <a:lnTo>
                    <a:pt x="15134095" y="140449"/>
                  </a:lnTo>
                  <a:lnTo>
                    <a:pt x="15127034" y="145211"/>
                  </a:lnTo>
                  <a:lnTo>
                    <a:pt x="15122271" y="152273"/>
                  </a:lnTo>
                  <a:lnTo>
                    <a:pt x="15120531" y="160934"/>
                  </a:lnTo>
                  <a:lnTo>
                    <a:pt x="15122271" y="169583"/>
                  </a:lnTo>
                  <a:lnTo>
                    <a:pt x="15127034" y="176644"/>
                  </a:lnTo>
                  <a:lnTo>
                    <a:pt x="15134108" y="181406"/>
                  </a:lnTo>
                  <a:lnTo>
                    <a:pt x="15142794" y="183159"/>
                  </a:lnTo>
                  <a:lnTo>
                    <a:pt x="15151443" y="181406"/>
                  </a:lnTo>
                  <a:lnTo>
                    <a:pt x="15158504" y="176644"/>
                  </a:lnTo>
                  <a:lnTo>
                    <a:pt x="15163267" y="169583"/>
                  </a:lnTo>
                  <a:lnTo>
                    <a:pt x="15165019" y="160934"/>
                  </a:lnTo>
                  <a:close/>
                </a:path>
                <a:path w="15521305" h="300354">
                  <a:moveTo>
                    <a:pt x="15253970" y="160934"/>
                  </a:moveTo>
                  <a:lnTo>
                    <a:pt x="15252218" y="152273"/>
                  </a:lnTo>
                  <a:lnTo>
                    <a:pt x="15247455" y="145211"/>
                  </a:lnTo>
                  <a:lnTo>
                    <a:pt x="15240381" y="140449"/>
                  </a:lnTo>
                  <a:lnTo>
                    <a:pt x="15231694" y="138709"/>
                  </a:lnTo>
                  <a:lnTo>
                    <a:pt x="15223046" y="140449"/>
                  </a:lnTo>
                  <a:lnTo>
                    <a:pt x="15215972" y="145211"/>
                  </a:lnTo>
                  <a:lnTo>
                    <a:pt x="15211209" y="152273"/>
                  </a:lnTo>
                  <a:lnTo>
                    <a:pt x="15209469" y="160934"/>
                  </a:lnTo>
                  <a:lnTo>
                    <a:pt x="15211209" y="169583"/>
                  </a:lnTo>
                  <a:lnTo>
                    <a:pt x="15215985" y="176644"/>
                  </a:lnTo>
                  <a:lnTo>
                    <a:pt x="15223058" y="181406"/>
                  </a:lnTo>
                  <a:lnTo>
                    <a:pt x="15231745" y="183159"/>
                  </a:lnTo>
                  <a:lnTo>
                    <a:pt x="15240381" y="181406"/>
                  </a:lnTo>
                  <a:lnTo>
                    <a:pt x="15247455" y="176644"/>
                  </a:lnTo>
                  <a:lnTo>
                    <a:pt x="15252218" y="169583"/>
                  </a:lnTo>
                  <a:lnTo>
                    <a:pt x="15253970" y="160934"/>
                  </a:lnTo>
                  <a:close/>
                </a:path>
                <a:path w="15521305" h="300354">
                  <a:moveTo>
                    <a:pt x="15342908" y="160934"/>
                  </a:moveTo>
                  <a:lnTo>
                    <a:pt x="15341156" y="152273"/>
                  </a:lnTo>
                  <a:lnTo>
                    <a:pt x="15336393" y="145211"/>
                  </a:lnTo>
                  <a:lnTo>
                    <a:pt x="15329332" y="140449"/>
                  </a:lnTo>
                  <a:lnTo>
                    <a:pt x="15320645" y="138709"/>
                  </a:lnTo>
                  <a:lnTo>
                    <a:pt x="15311984" y="140449"/>
                  </a:lnTo>
                  <a:lnTo>
                    <a:pt x="15304923" y="145211"/>
                  </a:lnTo>
                  <a:lnTo>
                    <a:pt x="15300160" y="152273"/>
                  </a:lnTo>
                  <a:lnTo>
                    <a:pt x="15298420" y="160934"/>
                  </a:lnTo>
                  <a:lnTo>
                    <a:pt x="15300160" y="169583"/>
                  </a:lnTo>
                  <a:lnTo>
                    <a:pt x="15304923" y="176644"/>
                  </a:lnTo>
                  <a:lnTo>
                    <a:pt x="15311997" y="181406"/>
                  </a:lnTo>
                  <a:lnTo>
                    <a:pt x="15320683" y="183159"/>
                  </a:lnTo>
                  <a:lnTo>
                    <a:pt x="15329332" y="181406"/>
                  </a:lnTo>
                  <a:lnTo>
                    <a:pt x="15336393" y="176644"/>
                  </a:lnTo>
                  <a:lnTo>
                    <a:pt x="15341156" y="169583"/>
                  </a:lnTo>
                  <a:lnTo>
                    <a:pt x="15342908" y="160934"/>
                  </a:lnTo>
                  <a:close/>
                </a:path>
                <a:path w="15521305" h="300354">
                  <a:moveTo>
                    <a:pt x="15431859" y="160934"/>
                  </a:moveTo>
                  <a:lnTo>
                    <a:pt x="15430107" y="152273"/>
                  </a:lnTo>
                  <a:lnTo>
                    <a:pt x="15425344" y="145211"/>
                  </a:lnTo>
                  <a:lnTo>
                    <a:pt x="15418270" y="140449"/>
                  </a:lnTo>
                  <a:lnTo>
                    <a:pt x="15409583" y="138709"/>
                  </a:lnTo>
                  <a:lnTo>
                    <a:pt x="15400935" y="140449"/>
                  </a:lnTo>
                  <a:lnTo>
                    <a:pt x="15393861" y="145211"/>
                  </a:lnTo>
                  <a:lnTo>
                    <a:pt x="15389098" y="152273"/>
                  </a:lnTo>
                  <a:lnTo>
                    <a:pt x="15387358" y="160934"/>
                  </a:lnTo>
                  <a:lnTo>
                    <a:pt x="15389098" y="169583"/>
                  </a:lnTo>
                  <a:lnTo>
                    <a:pt x="15393873" y="176644"/>
                  </a:lnTo>
                  <a:lnTo>
                    <a:pt x="15400947" y="181406"/>
                  </a:lnTo>
                  <a:lnTo>
                    <a:pt x="15409634" y="183159"/>
                  </a:lnTo>
                  <a:lnTo>
                    <a:pt x="15418270" y="181406"/>
                  </a:lnTo>
                  <a:lnTo>
                    <a:pt x="15425344" y="176644"/>
                  </a:lnTo>
                  <a:lnTo>
                    <a:pt x="15430107" y="169583"/>
                  </a:lnTo>
                  <a:lnTo>
                    <a:pt x="15431859" y="160934"/>
                  </a:lnTo>
                  <a:close/>
                </a:path>
                <a:path w="15521305" h="300354">
                  <a:moveTo>
                    <a:pt x="15520797" y="160934"/>
                  </a:moveTo>
                  <a:lnTo>
                    <a:pt x="15519045" y="152273"/>
                  </a:lnTo>
                  <a:lnTo>
                    <a:pt x="15514282" y="145211"/>
                  </a:lnTo>
                  <a:lnTo>
                    <a:pt x="15507221" y="140449"/>
                  </a:lnTo>
                  <a:lnTo>
                    <a:pt x="15498534" y="138709"/>
                  </a:lnTo>
                  <a:lnTo>
                    <a:pt x="15489873" y="140449"/>
                  </a:lnTo>
                  <a:lnTo>
                    <a:pt x="15482812" y="145211"/>
                  </a:lnTo>
                  <a:lnTo>
                    <a:pt x="15478049" y="152273"/>
                  </a:lnTo>
                  <a:lnTo>
                    <a:pt x="15476309" y="160934"/>
                  </a:lnTo>
                  <a:lnTo>
                    <a:pt x="15478049" y="169583"/>
                  </a:lnTo>
                  <a:lnTo>
                    <a:pt x="15482812" y="176644"/>
                  </a:lnTo>
                  <a:lnTo>
                    <a:pt x="15489885" y="181406"/>
                  </a:lnTo>
                  <a:lnTo>
                    <a:pt x="15498572" y="183159"/>
                  </a:lnTo>
                  <a:lnTo>
                    <a:pt x="15507221" y="181406"/>
                  </a:lnTo>
                  <a:lnTo>
                    <a:pt x="15514282" y="176644"/>
                  </a:lnTo>
                  <a:lnTo>
                    <a:pt x="15519045" y="169583"/>
                  </a:lnTo>
                  <a:lnTo>
                    <a:pt x="15520797" y="160934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75803" y="5261799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148720" y="0"/>
                  </a:moveTo>
                  <a:lnTo>
                    <a:pt x="101713" y="7581"/>
                  </a:lnTo>
                  <a:lnTo>
                    <a:pt x="60887" y="28694"/>
                  </a:lnTo>
                  <a:lnTo>
                    <a:pt x="28694" y="60888"/>
                  </a:lnTo>
                  <a:lnTo>
                    <a:pt x="7581" y="101713"/>
                  </a:lnTo>
                  <a:lnTo>
                    <a:pt x="0" y="148720"/>
                  </a:lnTo>
                  <a:lnTo>
                    <a:pt x="7581" y="195727"/>
                  </a:lnTo>
                  <a:lnTo>
                    <a:pt x="28694" y="236553"/>
                  </a:lnTo>
                  <a:lnTo>
                    <a:pt x="60887" y="268747"/>
                  </a:lnTo>
                  <a:lnTo>
                    <a:pt x="101713" y="289859"/>
                  </a:lnTo>
                  <a:lnTo>
                    <a:pt x="148720" y="297441"/>
                  </a:lnTo>
                  <a:lnTo>
                    <a:pt x="195727" y="289859"/>
                  </a:lnTo>
                  <a:lnTo>
                    <a:pt x="236553" y="268747"/>
                  </a:lnTo>
                  <a:lnTo>
                    <a:pt x="268747" y="236553"/>
                  </a:lnTo>
                  <a:lnTo>
                    <a:pt x="289859" y="195727"/>
                  </a:lnTo>
                  <a:lnTo>
                    <a:pt x="297441" y="148720"/>
                  </a:lnTo>
                  <a:lnTo>
                    <a:pt x="289859" y="101713"/>
                  </a:lnTo>
                  <a:lnTo>
                    <a:pt x="268747" y="60888"/>
                  </a:lnTo>
                  <a:lnTo>
                    <a:pt x="236553" y="28694"/>
                  </a:lnTo>
                  <a:lnTo>
                    <a:pt x="195727" y="7581"/>
                  </a:lnTo>
                  <a:lnTo>
                    <a:pt x="148720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0" y="148721"/>
                  </a:moveTo>
                  <a:lnTo>
                    <a:pt x="7581" y="101713"/>
                  </a:lnTo>
                  <a:lnTo>
                    <a:pt x="28694" y="60888"/>
                  </a:lnTo>
                  <a:lnTo>
                    <a:pt x="60888" y="28694"/>
                  </a:lnTo>
                  <a:lnTo>
                    <a:pt x="101713" y="7581"/>
                  </a:lnTo>
                  <a:lnTo>
                    <a:pt x="148721" y="0"/>
                  </a:lnTo>
                  <a:lnTo>
                    <a:pt x="195728" y="7581"/>
                  </a:lnTo>
                  <a:lnTo>
                    <a:pt x="236553" y="28694"/>
                  </a:lnTo>
                  <a:lnTo>
                    <a:pt x="268747" y="60888"/>
                  </a:lnTo>
                  <a:lnTo>
                    <a:pt x="289860" y="101713"/>
                  </a:lnTo>
                  <a:lnTo>
                    <a:pt x="297442" y="148721"/>
                  </a:lnTo>
                  <a:lnTo>
                    <a:pt x="289860" y="195728"/>
                  </a:lnTo>
                  <a:lnTo>
                    <a:pt x="268747" y="236553"/>
                  </a:lnTo>
                  <a:lnTo>
                    <a:pt x="236553" y="268747"/>
                  </a:lnTo>
                  <a:lnTo>
                    <a:pt x="195728" y="289860"/>
                  </a:lnTo>
                  <a:lnTo>
                    <a:pt x="148721" y="297442"/>
                  </a:lnTo>
                  <a:lnTo>
                    <a:pt x="101713" y="289860"/>
                  </a:lnTo>
                  <a:lnTo>
                    <a:pt x="60888" y="268747"/>
                  </a:lnTo>
                  <a:lnTo>
                    <a:pt x="28694" y="236553"/>
                  </a:lnTo>
                  <a:lnTo>
                    <a:pt x="7581" y="195728"/>
                  </a:lnTo>
                  <a:lnTo>
                    <a:pt x="0" y="1487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5" y="7649"/>
                  </a:lnTo>
                  <a:lnTo>
                    <a:pt x="61428" y="28948"/>
                  </a:lnTo>
                  <a:lnTo>
                    <a:pt x="28949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2"/>
                  </a:lnTo>
                  <a:lnTo>
                    <a:pt x="28949" y="238649"/>
                  </a:lnTo>
                  <a:lnTo>
                    <a:pt x="61428" y="271128"/>
                  </a:lnTo>
                  <a:lnTo>
                    <a:pt x="102615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9" y="238649"/>
                  </a:lnTo>
                  <a:lnTo>
                    <a:pt x="292428" y="197462"/>
                  </a:lnTo>
                  <a:lnTo>
                    <a:pt x="300078" y="150037"/>
                  </a:lnTo>
                  <a:lnTo>
                    <a:pt x="292428" y="102614"/>
                  </a:lnTo>
                  <a:lnTo>
                    <a:pt x="271129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8"/>
                  </a:lnTo>
                  <a:lnTo>
                    <a:pt x="28947" y="61427"/>
                  </a:lnTo>
                  <a:lnTo>
                    <a:pt x="7648" y="102614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4" y="7649"/>
                  </a:lnTo>
                  <a:lnTo>
                    <a:pt x="61427" y="28948"/>
                  </a:lnTo>
                  <a:lnTo>
                    <a:pt x="28948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1"/>
                  </a:lnTo>
                  <a:lnTo>
                    <a:pt x="28948" y="238648"/>
                  </a:lnTo>
                  <a:lnTo>
                    <a:pt x="61427" y="271127"/>
                  </a:lnTo>
                  <a:lnTo>
                    <a:pt x="102614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7"/>
                  </a:lnTo>
                  <a:lnTo>
                    <a:pt x="271128" y="238648"/>
                  </a:lnTo>
                  <a:lnTo>
                    <a:pt x="292427" y="197461"/>
                  </a:lnTo>
                  <a:lnTo>
                    <a:pt x="300076" y="150037"/>
                  </a:lnTo>
                  <a:lnTo>
                    <a:pt x="292427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9"/>
                  </a:lnTo>
                  <a:lnTo>
                    <a:pt x="28947" y="61428"/>
                  </a:lnTo>
                  <a:lnTo>
                    <a:pt x="7648" y="102615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5"/>
                  </a:lnTo>
                  <a:lnTo>
                    <a:pt x="271128" y="61428"/>
                  </a:lnTo>
                  <a:lnTo>
                    <a:pt x="238649" y="28949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1494806" y="5759003"/>
            <a:ext cx="6598920" cy="3178175"/>
          </a:xfrm>
          <a:custGeom>
            <a:avLst/>
            <a:gdLst/>
            <a:ahLst/>
            <a:cxnLst/>
            <a:rect l="l" t="t" r="r" b="b"/>
            <a:pathLst>
              <a:path w="6598920" h="3178175">
                <a:moveTo>
                  <a:pt x="0" y="982761"/>
                </a:moveTo>
                <a:lnTo>
                  <a:pt x="2576" y="934921"/>
                </a:lnTo>
                <a:lnTo>
                  <a:pt x="10126" y="888574"/>
                </a:lnTo>
                <a:lnTo>
                  <a:pt x="22383" y="843987"/>
                </a:lnTo>
                <a:lnTo>
                  <a:pt x="39077" y="801427"/>
                </a:lnTo>
                <a:lnTo>
                  <a:pt x="59943" y="761164"/>
                </a:lnTo>
                <a:lnTo>
                  <a:pt x="84711" y="723463"/>
                </a:lnTo>
                <a:lnTo>
                  <a:pt x="113113" y="688594"/>
                </a:lnTo>
                <a:lnTo>
                  <a:pt x="144883" y="656824"/>
                </a:lnTo>
                <a:lnTo>
                  <a:pt x="179752" y="628422"/>
                </a:lnTo>
                <a:lnTo>
                  <a:pt x="217452" y="603654"/>
                </a:lnTo>
                <a:lnTo>
                  <a:pt x="257716" y="582788"/>
                </a:lnTo>
                <a:lnTo>
                  <a:pt x="300275" y="566093"/>
                </a:lnTo>
                <a:lnTo>
                  <a:pt x="344862" y="553837"/>
                </a:lnTo>
                <a:lnTo>
                  <a:pt x="391210" y="546287"/>
                </a:lnTo>
                <a:lnTo>
                  <a:pt x="439049" y="543710"/>
                </a:lnTo>
                <a:lnTo>
                  <a:pt x="1099716" y="543710"/>
                </a:lnTo>
                <a:lnTo>
                  <a:pt x="1903144" y="0"/>
                </a:lnTo>
                <a:lnTo>
                  <a:pt x="2749290" y="543710"/>
                </a:lnTo>
                <a:lnTo>
                  <a:pt x="6159248" y="543710"/>
                </a:lnTo>
                <a:lnTo>
                  <a:pt x="6207087" y="546287"/>
                </a:lnTo>
                <a:lnTo>
                  <a:pt x="6253434" y="553837"/>
                </a:lnTo>
                <a:lnTo>
                  <a:pt x="6298021" y="566093"/>
                </a:lnTo>
                <a:lnTo>
                  <a:pt x="6340580" y="582788"/>
                </a:lnTo>
                <a:lnTo>
                  <a:pt x="6380844" y="603654"/>
                </a:lnTo>
                <a:lnTo>
                  <a:pt x="6418544" y="628422"/>
                </a:lnTo>
                <a:lnTo>
                  <a:pt x="6453413" y="656824"/>
                </a:lnTo>
                <a:lnTo>
                  <a:pt x="6485183" y="688594"/>
                </a:lnTo>
                <a:lnTo>
                  <a:pt x="6513586" y="723463"/>
                </a:lnTo>
                <a:lnTo>
                  <a:pt x="6538354" y="761164"/>
                </a:lnTo>
                <a:lnTo>
                  <a:pt x="6559219" y="801427"/>
                </a:lnTo>
                <a:lnTo>
                  <a:pt x="6575914" y="843987"/>
                </a:lnTo>
                <a:lnTo>
                  <a:pt x="6588170" y="888574"/>
                </a:lnTo>
                <a:lnTo>
                  <a:pt x="6595720" y="934921"/>
                </a:lnTo>
                <a:lnTo>
                  <a:pt x="6598297" y="982761"/>
                </a:lnTo>
                <a:lnTo>
                  <a:pt x="6598297" y="1641314"/>
                </a:lnTo>
                <a:lnTo>
                  <a:pt x="6598297" y="2738910"/>
                </a:lnTo>
                <a:lnTo>
                  <a:pt x="6595720" y="2786750"/>
                </a:lnTo>
                <a:lnTo>
                  <a:pt x="6588170" y="2833097"/>
                </a:lnTo>
                <a:lnTo>
                  <a:pt x="6575914" y="2877684"/>
                </a:lnTo>
                <a:lnTo>
                  <a:pt x="6559219" y="2920244"/>
                </a:lnTo>
                <a:lnTo>
                  <a:pt x="6538354" y="2960508"/>
                </a:lnTo>
                <a:lnTo>
                  <a:pt x="6513586" y="2998208"/>
                </a:lnTo>
                <a:lnTo>
                  <a:pt x="6485183" y="3033077"/>
                </a:lnTo>
                <a:lnTo>
                  <a:pt x="6453413" y="3064847"/>
                </a:lnTo>
                <a:lnTo>
                  <a:pt x="6418544" y="3093249"/>
                </a:lnTo>
                <a:lnTo>
                  <a:pt x="6380844" y="3118017"/>
                </a:lnTo>
                <a:lnTo>
                  <a:pt x="6340580" y="3138883"/>
                </a:lnTo>
                <a:lnTo>
                  <a:pt x="6298021" y="3155577"/>
                </a:lnTo>
                <a:lnTo>
                  <a:pt x="6253434" y="3167834"/>
                </a:lnTo>
                <a:lnTo>
                  <a:pt x="6207087" y="3175384"/>
                </a:lnTo>
                <a:lnTo>
                  <a:pt x="6159248" y="3177960"/>
                </a:lnTo>
                <a:lnTo>
                  <a:pt x="2749290" y="3177960"/>
                </a:lnTo>
                <a:lnTo>
                  <a:pt x="1099716" y="3177960"/>
                </a:lnTo>
                <a:lnTo>
                  <a:pt x="439049" y="3177960"/>
                </a:lnTo>
                <a:lnTo>
                  <a:pt x="391210" y="3175384"/>
                </a:lnTo>
                <a:lnTo>
                  <a:pt x="344862" y="3167834"/>
                </a:lnTo>
                <a:lnTo>
                  <a:pt x="300275" y="3155577"/>
                </a:lnTo>
                <a:lnTo>
                  <a:pt x="257716" y="3138883"/>
                </a:lnTo>
                <a:lnTo>
                  <a:pt x="217452" y="3118017"/>
                </a:lnTo>
                <a:lnTo>
                  <a:pt x="179752" y="3093249"/>
                </a:lnTo>
                <a:lnTo>
                  <a:pt x="144883" y="3064847"/>
                </a:lnTo>
                <a:lnTo>
                  <a:pt x="113113" y="3033077"/>
                </a:lnTo>
                <a:lnTo>
                  <a:pt x="84711" y="2998208"/>
                </a:lnTo>
                <a:lnTo>
                  <a:pt x="59943" y="2960508"/>
                </a:lnTo>
                <a:lnTo>
                  <a:pt x="39077" y="2920244"/>
                </a:lnTo>
                <a:lnTo>
                  <a:pt x="22383" y="2877684"/>
                </a:lnTo>
                <a:lnTo>
                  <a:pt x="10126" y="2833097"/>
                </a:lnTo>
                <a:lnTo>
                  <a:pt x="2576" y="2786750"/>
                </a:lnTo>
                <a:lnTo>
                  <a:pt x="0" y="2738910"/>
                </a:lnTo>
                <a:lnTo>
                  <a:pt x="0" y="1641314"/>
                </a:lnTo>
                <a:lnTo>
                  <a:pt x="0" y="98275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702140" y="6334877"/>
            <a:ext cx="4432935" cy="246443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78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2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(2019)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415">
                <a:solidFill>
                  <a:srgbClr val="404040"/>
                </a:solidFill>
                <a:latin typeface="Arial Black"/>
                <a:cs typeface="Arial Black"/>
              </a:rPr>
              <a:t>1.5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 Black"/>
                <a:cs typeface="Arial Black"/>
              </a:rPr>
              <a:t>billion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85">
                <a:solidFill>
                  <a:srgbClr val="404040"/>
                </a:solidFill>
                <a:latin typeface="Arial Black"/>
                <a:cs typeface="Arial Black"/>
              </a:rPr>
              <a:t>params</a:t>
            </a:r>
            <a:endParaRPr sz="2600">
              <a:latin typeface="Arial Black"/>
              <a:cs typeface="Arial Black"/>
            </a:endParaRPr>
          </a:p>
          <a:p>
            <a:pPr marL="12700" marR="5080">
              <a:lnSpc>
                <a:spcPts val="3700"/>
              </a:lnSpc>
              <a:spcBef>
                <a:spcPts val="21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Focused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improved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training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Double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input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size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Enhanced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482092" y="2335795"/>
            <a:ext cx="4940935" cy="2720975"/>
            <a:chOff x="6482092" y="2335795"/>
            <a:chExt cx="4940935" cy="2720975"/>
          </a:xfrm>
        </p:grpSpPr>
        <p:sp>
          <p:nvSpPr>
            <p:cNvPr id="19" name="object 19" descr=""/>
            <p:cNvSpPr/>
            <p:nvPr/>
          </p:nvSpPr>
          <p:spPr>
            <a:xfrm>
              <a:off x="6504317" y="2358020"/>
              <a:ext cx="4896485" cy="2676525"/>
            </a:xfrm>
            <a:custGeom>
              <a:avLst/>
              <a:gdLst/>
              <a:ahLst/>
              <a:cxnLst/>
              <a:rect l="l" t="t" r="r" b="b"/>
              <a:pathLst>
                <a:path w="4896484" h="2676525">
                  <a:moveTo>
                    <a:pt x="2039992" y="2378729"/>
                  </a:moveTo>
                  <a:lnTo>
                    <a:pt x="815996" y="2378729"/>
                  </a:lnTo>
                  <a:lnTo>
                    <a:pt x="1428010" y="2676069"/>
                  </a:lnTo>
                  <a:lnTo>
                    <a:pt x="2039992" y="2378729"/>
                  </a:lnTo>
                  <a:close/>
                </a:path>
                <a:path w="4896484" h="2676525">
                  <a:moveTo>
                    <a:pt x="4499521" y="0"/>
                  </a:moveTo>
                  <a:lnTo>
                    <a:pt x="396459" y="0"/>
                  </a:lnTo>
                  <a:lnTo>
                    <a:pt x="350224" y="2667"/>
                  </a:lnTo>
                  <a:lnTo>
                    <a:pt x="305555" y="10470"/>
                  </a:lnTo>
                  <a:lnTo>
                    <a:pt x="262750" y="23112"/>
                  </a:lnTo>
                  <a:lnTo>
                    <a:pt x="222106" y="40296"/>
                  </a:lnTo>
                  <a:lnTo>
                    <a:pt x="183922" y="61723"/>
                  </a:lnTo>
                  <a:lnTo>
                    <a:pt x="148494" y="87097"/>
                  </a:lnTo>
                  <a:lnTo>
                    <a:pt x="116120" y="116120"/>
                  </a:lnTo>
                  <a:lnTo>
                    <a:pt x="87097" y="148494"/>
                  </a:lnTo>
                  <a:lnTo>
                    <a:pt x="61724" y="183922"/>
                  </a:lnTo>
                  <a:lnTo>
                    <a:pt x="40296" y="222106"/>
                  </a:lnTo>
                  <a:lnTo>
                    <a:pt x="23113" y="262749"/>
                  </a:lnTo>
                  <a:lnTo>
                    <a:pt x="10470" y="305554"/>
                  </a:lnTo>
                  <a:lnTo>
                    <a:pt x="2667" y="350223"/>
                  </a:lnTo>
                  <a:lnTo>
                    <a:pt x="0" y="396459"/>
                  </a:lnTo>
                  <a:lnTo>
                    <a:pt x="0" y="1982273"/>
                  </a:lnTo>
                  <a:lnTo>
                    <a:pt x="2667" y="2028503"/>
                  </a:lnTo>
                  <a:lnTo>
                    <a:pt x="10470" y="2073172"/>
                  </a:lnTo>
                  <a:lnTo>
                    <a:pt x="23113" y="2115978"/>
                  </a:lnTo>
                  <a:lnTo>
                    <a:pt x="40296" y="2156621"/>
                  </a:lnTo>
                  <a:lnTo>
                    <a:pt x="61724" y="2194806"/>
                  </a:lnTo>
                  <a:lnTo>
                    <a:pt x="87097" y="2230234"/>
                  </a:lnTo>
                  <a:lnTo>
                    <a:pt x="116120" y="2262608"/>
                  </a:lnTo>
                  <a:lnTo>
                    <a:pt x="148494" y="2291631"/>
                  </a:lnTo>
                  <a:lnTo>
                    <a:pt x="183922" y="2317004"/>
                  </a:lnTo>
                  <a:lnTo>
                    <a:pt x="222106" y="2338432"/>
                  </a:lnTo>
                  <a:lnTo>
                    <a:pt x="262750" y="2355615"/>
                  </a:lnTo>
                  <a:lnTo>
                    <a:pt x="305555" y="2368258"/>
                  </a:lnTo>
                  <a:lnTo>
                    <a:pt x="350224" y="2376061"/>
                  </a:lnTo>
                  <a:lnTo>
                    <a:pt x="396459" y="2378729"/>
                  </a:lnTo>
                  <a:lnTo>
                    <a:pt x="4499521" y="2378729"/>
                  </a:lnTo>
                  <a:lnTo>
                    <a:pt x="4545756" y="2376061"/>
                  </a:lnTo>
                  <a:lnTo>
                    <a:pt x="4590425" y="2368258"/>
                  </a:lnTo>
                  <a:lnTo>
                    <a:pt x="4633230" y="2355615"/>
                  </a:lnTo>
                  <a:lnTo>
                    <a:pt x="4673874" y="2338432"/>
                  </a:lnTo>
                  <a:lnTo>
                    <a:pt x="4712058" y="2317004"/>
                  </a:lnTo>
                  <a:lnTo>
                    <a:pt x="4747486" y="2291631"/>
                  </a:lnTo>
                  <a:lnTo>
                    <a:pt x="4779860" y="2262608"/>
                  </a:lnTo>
                  <a:lnTo>
                    <a:pt x="4808883" y="2230234"/>
                  </a:lnTo>
                  <a:lnTo>
                    <a:pt x="4834256" y="2194806"/>
                  </a:lnTo>
                  <a:lnTo>
                    <a:pt x="4855684" y="2156621"/>
                  </a:lnTo>
                  <a:lnTo>
                    <a:pt x="4872867" y="2115978"/>
                  </a:lnTo>
                  <a:lnTo>
                    <a:pt x="4885510" y="2073172"/>
                  </a:lnTo>
                  <a:lnTo>
                    <a:pt x="4893313" y="2028503"/>
                  </a:lnTo>
                  <a:lnTo>
                    <a:pt x="4895980" y="1982273"/>
                  </a:lnTo>
                  <a:lnTo>
                    <a:pt x="4895980" y="396459"/>
                  </a:lnTo>
                  <a:lnTo>
                    <a:pt x="4893313" y="350223"/>
                  </a:lnTo>
                  <a:lnTo>
                    <a:pt x="4885510" y="305554"/>
                  </a:lnTo>
                  <a:lnTo>
                    <a:pt x="4872867" y="262749"/>
                  </a:lnTo>
                  <a:lnTo>
                    <a:pt x="4855684" y="222106"/>
                  </a:lnTo>
                  <a:lnTo>
                    <a:pt x="4834256" y="183922"/>
                  </a:lnTo>
                  <a:lnTo>
                    <a:pt x="4808883" y="148494"/>
                  </a:lnTo>
                  <a:lnTo>
                    <a:pt x="4779860" y="116120"/>
                  </a:lnTo>
                  <a:lnTo>
                    <a:pt x="4747486" y="87097"/>
                  </a:lnTo>
                  <a:lnTo>
                    <a:pt x="4712058" y="61723"/>
                  </a:lnTo>
                  <a:lnTo>
                    <a:pt x="4673874" y="40296"/>
                  </a:lnTo>
                  <a:lnTo>
                    <a:pt x="4633230" y="23112"/>
                  </a:lnTo>
                  <a:lnTo>
                    <a:pt x="4590425" y="10470"/>
                  </a:lnTo>
                  <a:lnTo>
                    <a:pt x="4545756" y="2667"/>
                  </a:lnTo>
                  <a:lnTo>
                    <a:pt x="4499521" y="0"/>
                  </a:lnTo>
                  <a:close/>
                </a:path>
              </a:pathLst>
            </a:custGeom>
            <a:solidFill>
              <a:srgbClr val="FFD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04317" y="2358020"/>
              <a:ext cx="4896485" cy="2676525"/>
            </a:xfrm>
            <a:custGeom>
              <a:avLst/>
              <a:gdLst/>
              <a:ahLst/>
              <a:cxnLst/>
              <a:rect l="l" t="t" r="r" b="b"/>
              <a:pathLst>
                <a:path w="4896484" h="2676525">
                  <a:moveTo>
                    <a:pt x="0" y="396460"/>
                  </a:moveTo>
                  <a:lnTo>
                    <a:pt x="2667" y="350224"/>
                  </a:lnTo>
                  <a:lnTo>
                    <a:pt x="10470" y="305555"/>
                  </a:lnTo>
                  <a:lnTo>
                    <a:pt x="23113" y="262750"/>
                  </a:lnTo>
                  <a:lnTo>
                    <a:pt x="40296" y="222107"/>
                  </a:lnTo>
                  <a:lnTo>
                    <a:pt x="61724" y="183922"/>
                  </a:lnTo>
                  <a:lnTo>
                    <a:pt x="87097" y="148494"/>
                  </a:lnTo>
                  <a:lnTo>
                    <a:pt x="116120" y="116120"/>
                  </a:lnTo>
                  <a:lnTo>
                    <a:pt x="148494" y="87097"/>
                  </a:lnTo>
                  <a:lnTo>
                    <a:pt x="183922" y="61724"/>
                  </a:lnTo>
                  <a:lnTo>
                    <a:pt x="222106" y="40296"/>
                  </a:lnTo>
                  <a:lnTo>
                    <a:pt x="262750" y="23113"/>
                  </a:lnTo>
                  <a:lnTo>
                    <a:pt x="305555" y="10470"/>
                  </a:lnTo>
                  <a:lnTo>
                    <a:pt x="350224" y="2667"/>
                  </a:lnTo>
                  <a:lnTo>
                    <a:pt x="396459" y="0"/>
                  </a:lnTo>
                  <a:lnTo>
                    <a:pt x="815996" y="0"/>
                  </a:lnTo>
                  <a:lnTo>
                    <a:pt x="2039992" y="0"/>
                  </a:lnTo>
                  <a:lnTo>
                    <a:pt x="4499521" y="0"/>
                  </a:lnTo>
                  <a:lnTo>
                    <a:pt x="4545756" y="2667"/>
                  </a:lnTo>
                  <a:lnTo>
                    <a:pt x="4590425" y="10470"/>
                  </a:lnTo>
                  <a:lnTo>
                    <a:pt x="4633230" y="23113"/>
                  </a:lnTo>
                  <a:lnTo>
                    <a:pt x="4673874" y="40296"/>
                  </a:lnTo>
                  <a:lnTo>
                    <a:pt x="4712058" y="61724"/>
                  </a:lnTo>
                  <a:lnTo>
                    <a:pt x="4747486" y="87097"/>
                  </a:lnTo>
                  <a:lnTo>
                    <a:pt x="4779860" y="116120"/>
                  </a:lnTo>
                  <a:lnTo>
                    <a:pt x="4808883" y="148494"/>
                  </a:lnTo>
                  <a:lnTo>
                    <a:pt x="4834257" y="183922"/>
                  </a:lnTo>
                  <a:lnTo>
                    <a:pt x="4855684" y="222107"/>
                  </a:lnTo>
                  <a:lnTo>
                    <a:pt x="4872868" y="262750"/>
                  </a:lnTo>
                  <a:lnTo>
                    <a:pt x="4885510" y="305555"/>
                  </a:lnTo>
                  <a:lnTo>
                    <a:pt x="4893313" y="350224"/>
                  </a:lnTo>
                  <a:lnTo>
                    <a:pt x="4895981" y="396460"/>
                  </a:lnTo>
                  <a:lnTo>
                    <a:pt x="4895981" y="1387592"/>
                  </a:lnTo>
                  <a:lnTo>
                    <a:pt x="4895981" y="1982274"/>
                  </a:lnTo>
                  <a:lnTo>
                    <a:pt x="4893313" y="2028504"/>
                  </a:lnTo>
                  <a:lnTo>
                    <a:pt x="4885510" y="2073173"/>
                  </a:lnTo>
                  <a:lnTo>
                    <a:pt x="4872868" y="2115978"/>
                  </a:lnTo>
                  <a:lnTo>
                    <a:pt x="4855684" y="2156622"/>
                  </a:lnTo>
                  <a:lnTo>
                    <a:pt x="4834257" y="2194806"/>
                  </a:lnTo>
                  <a:lnTo>
                    <a:pt x="4808883" y="2230234"/>
                  </a:lnTo>
                  <a:lnTo>
                    <a:pt x="4779860" y="2262608"/>
                  </a:lnTo>
                  <a:lnTo>
                    <a:pt x="4747486" y="2291631"/>
                  </a:lnTo>
                  <a:lnTo>
                    <a:pt x="4712058" y="2317005"/>
                  </a:lnTo>
                  <a:lnTo>
                    <a:pt x="4673874" y="2338432"/>
                  </a:lnTo>
                  <a:lnTo>
                    <a:pt x="4633230" y="2355615"/>
                  </a:lnTo>
                  <a:lnTo>
                    <a:pt x="4590425" y="2368258"/>
                  </a:lnTo>
                  <a:lnTo>
                    <a:pt x="4545756" y="2376061"/>
                  </a:lnTo>
                  <a:lnTo>
                    <a:pt x="4499521" y="2378729"/>
                  </a:lnTo>
                  <a:lnTo>
                    <a:pt x="2039992" y="2378729"/>
                  </a:lnTo>
                  <a:lnTo>
                    <a:pt x="1428011" y="2676070"/>
                  </a:lnTo>
                  <a:lnTo>
                    <a:pt x="815996" y="2378729"/>
                  </a:lnTo>
                  <a:lnTo>
                    <a:pt x="396459" y="2378729"/>
                  </a:lnTo>
                  <a:lnTo>
                    <a:pt x="350224" y="2376061"/>
                  </a:lnTo>
                  <a:lnTo>
                    <a:pt x="305555" y="2368258"/>
                  </a:lnTo>
                  <a:lnTo>
                    <a:pt x="262750" y="2355615"/>
                  </a:lnTo>
                  <a:lnTo>
                    <a:pt x="222106" y="2338432"/>
                  </a:lnTo>
                  <a:lnTo>
                    <a:pt x="183922" y="2317005"/>
                  </a:lnTo>
                  <a:lnTo>
                    <a:pt x="148494" y="2291631"/>
                  </a:lnTo>
                  <a:lnTo>
                    <a:pt x="116120" y="2262608"/>
                  </a:lnTo>
                  <a:lnTo>
                    <a:pt x="87097" y="2230234"/>
                  </a:lnTo>
                  <a:lnTo>
                    <a:pt x="61724" y="2194806"/>
                  </a:lnTo>
                  <a:lnTo>
                    <a:pt x="40296" y="2156622"/>
                  </a:lnTo>
                  <a:lnTo>
                    <a:pt x="23113" y="2115978"/>
                  </a:lnTo>
                  <a:lnTo>
                    <a:pt x="10470" y="2073173"/>
                  </a:lnTo>
                  <a:lnTo>
                    <a:pt x="2667" y="2028504"/>
                  </a:lnTo>
                  <a:lnTo>
                    <a:pt x="0" y="1982269"/>
                  </a:lnTo>
                  <a:lnTo>
                    <a:pt x="0" y="1387592"/>
                  </a:lnTo>
                  <a:lnTo>
                    <a:pt x="0" y="396460"/>
                  </a:lnTo>
                  <a:close/>
                </a:path>
              </a:pathLst>
            </a:custGeom>
            <a:ln w="444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699177" y="2295808"/>
            <a:ext cx="409384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FF1675"/>
                </a:solidFill>
                <a:latin typeface="Arial Black"/>
                <a:cs typeface="Arial Black"/>
              </a:rPr>
              <a:t>GPT-</a:t>
            </a:r>
            <a:r>
              <a:rPr dirty="0" sz="3000" spc="-240">
                <a:solidFill>
                  <a:srgbClr val="FF1675"/>
                </a:solidFill>
                <a:latin typeface="Arial Black"/>
                <a:cs typeface="Arial Black"/>
              </a:rPr>
              <a:t>3</a:t>
            </a:r>
            <a:r>
              <a:rPr dirty="0" sz="3000" spc="-20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1675"/>
                </a:solidFill>
                <a:latin typeface="Arial Black"/>
                <a:cs typeface="Arial Black"/>
              </a:rPr>
              <a:t>(2020)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-450">
                <a:solidFill>
                  <a:srgbClr val="404040"/>
                </a:solidFill>
                <a:latin typeface="Arial Black"/>
                <a:cs typeface="Arial Black"/>
              </a:rPr>
              <a:t>175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 Black"/>
                <a:cs typeface="Arial Black"/>
              </a:rPr>
              <a:t>billion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85">
                <a:solidFill>
                  <a:srgbClr val="404040"/>
                </a:solidFill>
                <a:latin typeface="Arial Black"/>
                <a:cs typeface="Arial Black"/>
              </a:rPr>
              <a:t>params</a:t>
            </a:r>
            <a:endParaRPr sz="2600">
              <a:latin typeface="Arial Black"/>
              <a:cs typeface="Arial Black"/>
            </a:endParaRPr>
          </a:p>
          <a:p>
            <a:pPr marL="12700" marR="5080">
              <a:lnSpc>
                <a:spcPts val="3100"/>
              </a:lnSpc>
              <a:spcBef>
                <a:spcPts val="695"/>
              </a:spcBef>
            </a:pPr>
            <a:r>
              <a:rPr dirty="0" sz="2600" spc="-245">
                <a:solidFill>
                  <a:srgbClr val="404040"/>
                </a:solidFill>
                <a:latin typeface="Arial Black"/>
                <a:cs typeface="Arial Black"/>
              </a:rPr>
              <a:t>Trained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404040"/>
                </a:solidFill>
                <a:latin typeface="Arial Black"/>
                <a:cs typeface="Arial Black"/>
              </a:rPr>
              <a:t>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90">
                <a:solidFill>
                  <a:srgbClr val="404040"/>
                </a:solidFill>
                <a:latin typeface="Arial Black"/>
                <a:cs typeface="Arial Black"/>
              </a:rPr>
              <a:t>over</a:t>
            </a:r>
            <a:r>
              <a:rPr dirty="0" sz="2600" spc="-18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25">
                <a:solidFill>
                  <a:srgbClr val="404040"/>
                </a:solidFill>
                <a:latin typeface="Arial Black"/>
                <a:cs typeface="Arial Black"/>
              </a:rPr>
              <a:t>570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35">
                <a:solidFill>
                  <a:srgbClr val="404040"/>
                </a:solidFill>
                <a:latin typeface="Arial Black"/>
                <a:cs typeface="Arial Black"/>
              </a:rPr>
              <a:t>GB</a:t>
            </a:r>
            <a:r>
              <a:rPr dirty="0" sz="2600" spc="-18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404040"/>
                </a:solidFill>
                <a:latin typeface="Arial Black"/>
                <a:cs typeface="Arial Black"/>
              </a:rPr>
              <a:t>of </a:t>
            </a:r>
            <a:r>
              <a:rPr dirty="0" sz="2600" spc="-20">
                <a:solidFill>
                  <a:srgbClr val="404040"/>
                </a:solidFill>
                <a:latin typeface="Arial Black"/>
                <a:cs typeface="Arial Black"/>
              </a:rPr>
              <a:t>data</a:t>
            </a:r>
            <a:endParaRPr sz="2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600" spc="-215">
                <a:solidFill>
                  <a:srgbClr val="404040"/>
                </a:solidFill>
                <a:latin typeface="Arial Black"/>
                <a:cs typeface="Arial Black"/>
              </a:rPr>
              <a:t>Notable</a:t>
            </a:r>
            <a:r>
              <a:rPr dirty="0" sz="2600" spc="-16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40">
                <a:solidFill>
                  <a:srgbClr val="404040"/>
                </a:solidFill>
                <a:latin typeface="Arial Black"/>
                <a:cs typeface="Arial Black"/>
              </a:rPr>
              <a:t>improvements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8341817" y="5885710"/>
            <a:ext cx="5181600" cy="3051810"/>
          </a:xfrm>
          <a:custGeom>
            <a:avLst/>
            <a:gdLst/>
            <a:ahLst/>
            <a:cxnLst/>
            <a:rect l="l" t="t" r="r" b="b"/>
            <a:pathLst>
              <a:path w="5181600" h="3051809">
                <a:moveTo>
                  <a:pt x="0" y="856378"/>
                </a:moveTo>
                <a:lnTo>
                  <a:pt x="2575" y="808546"/>
                </a:lnTo>
                <a:lnTo>
                  <a:pt x="10125" y="762205"/>
                </a:lnTo>
                <a:lnTo>
                  <a:pt x="22379" y="717624"/>
                </a:lnTo>
                <a:lnTo>
                  <a:pt x="39072" y="675070"/>
                </a:lnTo>
                <a:lnTo>
                  <a:pt x="59934" y="634812"/>
                </a:lnTo>
                <a:lnTo>
                  <a:pt x="84699" y="597117"/>
                </a:lnTo>
                <a:lnTo>
                  <a:pt x="113098" y="562253"/>
                </a:lnTo>
                <a:lnTo>
                  <a:pt x="144863" y="530488"/>
                </a:lnTo>
                <a:lnTo>
                  <a:pt x="179727" y="502089"/>
                </a:lnTo>
                <a:lnTo>
                  <a:pt x="217422" y="477324"/>
                </a:lnTo>
                <a:lnTo>
                  <a:pt x="257680" y="456462"/>
                </a:lnTo>
                <a:lnTo>
                  <a:pt x="300234" y="439769"/>
                </a:lnTo>
                <a:lnTo>
                  <a:pt x="344815" y="427515"/>
                </a:lnTo>
                <a:lnTo>
                  <a:pt x="391155" y="419965"/>
                </a:lnTo>
                <a:lnTo>
                  <a:pt x="438988" y="417389"/>
                </a:lnTo>
                <a:lnTo>
                  <a:pt x="863505" y="417389"/>
                </a:lnTo>
                <a:lnTo>
                  <a:pt x="1511152" y="0"/>
                </a:lnTo>
                <a:lnTo>
                  <a:pt x="2158764" y="417389"/>
                </a:lnTo>
                <a:lnTo>
                  <a:pt x="4742046" y="417389"/>
                </a:lnTo>
                <a:lnTo>
                  <a:pt x="4789878" y="419965"/>
                </a:lnTo>
                <a:lnTo>
                  <a:pt x="4836219" y="427515"/>
                </a:lnTo>
                <a:lnTo>
                  <a:pt x="4880800" y="439769"/>
                </a:lnTo>
                <a:lnTo>
                  <a:pt x="4923353" y="456462"/>
                </a:lnTo>
                <a:lnTo>
                  <a:pt x="4963611" y="477324"/>
                </a:lnTo>
                <a:lnTo>
                  <a:pt x="5001306" y="502089"/>
                </a:lnTo>
                <a:lnTo>
                  <a:pt x="5036170" y="530488"/>
                </a:lnTo>
                <a:lnTo>
                  <a:pt x="5067935" y="562253"/>
                </a:lnTo>
                <a:lnTo>
                  <a:pt x="5096334" y="597117"/>
                </a:lnTo>
                <a:lnTo>
                  <a:pt x="5121099" y="634812"/>
                </a:lnTo>
                <a:lnTo>
                  <a:pt x="5141961" y="675070"/>
                </a:lnTo>
                <a:lnTo>
                  <a:pt x="5158654" y="717624"/>
                </a:lnTo>
                <a:lnTo>
                  <a:pt x="5170908" y="762205"/>
                </a:lnTo>
                <a:lnTo>
                  <a:pt x="5178458" y="808546"/>
                </a:lnTo>
                <a:lnTo>
                  <a:pt x="5181034" y="856378"/>
                </a:lnTo>
                <a:lnTo>
                  <a:pt x="5181034" y="1514836"/>
                </a:lnTo>
                <a:lnTo>
                  <a:pt x="5181034" y="2612265"/>
                </a:lnTo>
                <a:lnTo>
                  <a:pt x="5178458" y="2660098"/>
                </a:lnTo>
                <a:lnTo>
                  <a:pt x="5170908" y="2706439"/>
                </a:lnTo>
                <a:lnTo>
                  <a:pt x="5158654" y="2751020"/>
                </a:lnTo>
                <a:lnTo>
                  <a:pt x="5141961" y="2793573"/>
                </a:lnTo>
                <a:lnTo>
                  <a:pt x="5121099" y="2833832"/>
                </a:lnTo>
                <a:lnTo>
                  <a:pt x="5096334" y="2871527"/>
                </a:lnTo>
                <a:lnTo>
                  <a:pt x="5067935" y="2906391"/>
                </a:lnTo>
                <a:lnTo>
                  <a:pt x="5036170" y="2938156"/>
                </a:lnTo>
                <a:lnTo>
                  <a:pt x="5001306" y="2966555"/>
                </a:lnTo>
                <a:lnTo>
                  <a:pt x="4963611" y="2991320"/>
                </a:lnTo>
                <a:lnTo>
                  <a:pt x="4923353" y="3012182"/>
                </a:lnTo>
                <a:lnTo>
                  <a:pt x="4880800" y="3028875"/>
                </a:lnTo>
                <a:lnTo>
                  <a:pt x="4836219" y="3041129"/>
                </a:lnTo>
                <a:lnTo>
                  <a:pt x="4789878" y="3048679"/>
                </a:lnTo>
                <a:lnTo>
                  <a:pt x="4742046" y="3051254"/>
                </a:lnTo>
                <a:lnTo>
                  <a:pt x="2158764" y="3051254"/>
                </a:lnTo>
                <a:lnTo>
                  <a:pt x="863505" y="3051254"/>
                </a:lnTo>
                <a:lnTo>
                  <a:pt x="438988" y="3051254"/>
                </a:lnTo>
                <a:lnTo>
                  <a:pt x="391155" y="3048679"/>
                </a:lnTo>
                <a:lnTo>
                  <a:pt x="344815" y="3041129"/>
                </a:lnTo>
                <a:lnTo>
                  <a:pt x="300234" y="3028875"/>
                </a:lnTo>
                <a:lnTo>
                  <a:pt x="257680" y="3012182"/>
                </a:lnTo>
                <a:lnTo>
                  <a:pt x="217422" y="2991320"/>
                </a:lnTo>
                <a:lnTo>
                  <a:pt x="179727" y="2966555"/>
                </a:lnTo>
                <a:lnTo>
                  <a:pt x="144863" y="2938156"/>
                </a:lnTo>
                <a:lnTo>
                  <a:pt x="113098" y="2906391"/>
                </a:lnTo>
                <a:lnTo>
                  <a:pt x="84699" y="2871527"/>
                </a:lnTo>
                <a:lnTo>
                  <a:pt x="59934" y="2833832"/>
                </a:lnTo>
                <a:lnTo>
                  <a:pt x="39072" y="2793573"/>
                </a:lnTo>
                <a:lnTo>
                  <a:pt x="22379" y="2751020"/>
                </a:lnTo>
                <a:lnTo>
                  <a:pt x="10125" y="2706439"/>
                </a:lnTo>
                <a:lnTo>
                  <a:pt x="2575" y="2660098"/>
                </a:lnTo>
                <a:lnTo>
                  <a:pt x="0" y="2612265"/>
                </a:lnTo>
                <a:lnTo>
                  <a:pt x="0" y="1514836"/>
                </a:lnTo>
                <a:lnTo>
                  <a:pt x="0" y="856367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8549131" y="6169816"/>
            <a:ext cx="3704590" cy="278828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3.5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(2022)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Multiple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variants</a:t>
            </a:r>
            <a:endParaRPr sz="2600">
              <a:latin typeface="Arial"/>
              <a:cs typeface="Arial"/>
            </a:endParaRPr>
          </a:p>
          <a:p>
            <a:pPr marL="12700" marR="128905">
              <a:lnSpc>
                <a:spcPct val="100800"/>
              </a:lnSpc>
              <a:spcBef>
                <a:spcPts val="550"/>
              </a:spcBef>
            </a:pP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Based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GPT-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an emphasis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ethical considerations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Additional</a:t>
            </a:r>
            <a:r>
              <a:rPr dirty="0" sz="2600" spc="1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2161200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2356059" y="2295808"/>
            <a:ext cx="3648710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4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(2023)</a:t>
            </a:r>
            <a:endParaRPr sz="3000">
              <a:latin typeface="Arial Black"/>
              <a:cs typeface="Arial Black"/>
            </a:endParaRPr>
          </a:p>
          <a:p>
            <a:pPr marL="12700" marR="5080" indent="82550">
              <a:lnSpc>
                <a:spcPts val="3100"/>
              </a:lnSpc>
              <a:spcBef>
                <a:spcPts val="73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Largest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milestone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series</a:t>
            </a:r>
            <a:endParaRPr sz="2600">
              <a:latin typeface="Arial"/>
              <a:cs typeface="Arial"/>
            </a:endParaRPr>
          </a:p>
          <a:p>
            <a:pPr marL="95250" marR="144145">
              <a:lnSpc>
                <a:spcPts val="3790"/>
              </a:lnSpc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Multimodal</a:t>
            </a:r>
            <a:r>
              <a:rPr dirty="0" sz="2600" spc="2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capabilities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Superior</a:t>
            </a:r>
            <a:r>
              <a:rPr dirty="0" sz="2600" spc="-1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3857439" y="5925906"/>
            <a:ext cx="3199765" cy="3021330"/>
          </a:xfrm>
          <a:custGeom>
            <a:avLst/>
            <a:gdLst/>
            <a:ahLst/>
            <a:cxnLst/>
            <a:rect l="l" t="t" r="r" b="b"/>
            <a:pathLst>
              <a:path w="3199765" h="3021329">
                <a:moveTo>
                  <a:pt x="0" y="826270"/>
                </a:moveTo>
                <a:lnTo>
                  <a:pt x="2575" y="778437"/>
                </a:lnTo>
                <a:lnTo>
                  <a:pt x="10125" y="732097"/>
                </a:lnTo>
                <a:lnTo>
                  <a:pt x="22379" y="687516"/>
                </a:lnTo>
                <a:lnTo>
                  <a:pt x="39072" y="644963"/>
                </a:lnTo>
                <a:lnTo>
                  <a:pt x="59934" y="604705"/>
                </a:lnTo>
                <a:lnTo>
                  <a:pt x="84698" y="567010"/>
                </a:lnTo>
                <a:lnTo>
                  <a:pt x="113097" y="532146"/>
                </a:lnTo>
                <a:lnTo>
                  <a:pt x="144862" y="500381"/>
                </a:lnTo>
                <a:lnTo>
                  <a:pt x="179726" y="471982"/>
                </a:lnTo>
                <a:lnTo>
                  <a:pt x="217421" y="447218"/>
                </a:lnTo>
                <a:lnTo>
                  <a:pt x="257678" y="426356"/>
                </a:lnTo>
                <a:lnTo>
                  <a:pt x="300232" y="409663"/>
                </a:lnTo>
                <a:lnTo>
                  <a:pt x="344812" y="397409"/>
                </a:lnTo>
                <a:lnTo>
                  <a:pt x="391153" y="389860"/>
                </a:lnTo>
                <a:lnTo>
                  <a:pt x="438985" y="387284"/>
                </a:lnTo>
                <a:lnTo>
                  <a:pt x="533291" y="387284"/>
                </a:lnTo>
                <a:lnTo>
                  <a:pt x="933270" y="0"/>
                </a:lnTo>
                <a:lnTo>
                  <a:pt x="1333228" y="387284"/>
                </a:lnTo>
                <a:lnTo>
                  <a:pt x="2760762" y="387284"/>
                </a:lnTo>
                <a:lnTo>
                  <a:pt x="2808594" y="389860"/>
                </a:lnTo>
                <a:lnTo>
                  <a:pt x="2854934" y="397409"/>
                </a:lnTo>
                <a:lnTo>
                  <a:pt x="2899515" y="409663"/>
                </a:lnTo>
                <a:lnTo>
                  <a:pt x="2942068" y="426356"/>
                </a:lnTo>
                <a:lnTo>
                  <a:pt x="2982326" y="447218"/>
                </a:lnTo>
                <a:lnTo>
                  <a:pt x="3020021" y="471982"/>
                </a:lnTo>
                <a:lnTo>
                  <a:pt x="3054885" y="500381"/>
                </a:lnTo>
                <a:lnTo>
                  <a:pt x="3086650" y="532146"/>
                </a:lnTo>
                <a:lnTo>
                  <a:pt x="3115049" y="567010"/>
                </a:lnTo>
                <a:lnTo>
                  <a:pt x="3139813" y="604705"/>
                </a:lnTo>
                <a:lnTo>
                  <a:pt x="3160675" y="644963"/>
                </a:lnTo>
                <a:lnTo>
                  <a:pt x="3177368" y="687516"/>
                </a:lnTo>
                <a:lnTo>
                  <a:pt x="3189622" y="732097"/>
                </a:lnTo>
                <a:lnTo>
                  <a:pt x="3197172" y="778437"/>
                </a:lnTo>
                <a:lnTo>
                  <a:pt x="3199748" y="826270"/>
                </a:lnTo>
                <a:lnTo>
                  <a:pt x="3199748" y="1484728"/>
                </a:lnTo>
                <a:lnTo>
                  <a:pt x="3199748" y="2582162"/>
                </a:lnTo>
                <a:lnTo>
                  <a:pt x="3197172" y="2629994"/>
                </a:lnTo>
                <a:lnTo>
                  <a:pt x="3189622" y="2676334"/>
                </a:lnTo>
                <a:lnTo>
                  <a:pt x="3177368" y="2720915"/>
                </a:lnTo>
                <a:lnTo>
                  <a:pt x="3160675" y="2763468"/>
                </a:lnTo>
                <a:lnTo>
                  <a:pt x="3139813" y="2803726"/>
                </a:lnTo>
                <a:lnTo>
                  <a:pt x="3115049" y="2841421"/>
                </a:lnTo>
                <a:lnTo>
                  <a:pt x="3086650" y="2876285"/>
                </a:lnTo>
                <a:lnTo>
                  <a:pt x="3054885" y="2908050"/>
                </a:lnTo>
                <a:lnTo>
                  <a:pt x="3020021" y="2936449"/>
                </a:lnTo>
                <a:lnTo>
                  <a:pt x="2982326" y="2961213"/>
                </a:lnTo>
                <a:lnTo>
                  <a:pt x="2942068" y="2982075"/>
                </a:lnTo>
                <a:lnTo>
                  <a:pt x="2899515" y="2998768"/>
                </a:lnTo>
                <a:lnTo>
                  <a:pt x="2854934" y="3011023"/>
                </a:lnTo>
                <a:lnTo>
                  <a:pt x="2808594" y="3018572"/>
                </a:lnTo>
                <a:lnTo>
                  <a:pt x="2760762" y="3021148"/>
                </a:lnTo>
                <a:lnTo>
                  <a:pt x="1333228" y="3021148"/>
                </a:lnTo>
                <a:lnTo>
                  <a:pt x="533291" y="3021148"/>
                </a:lnTo>
                <a:lnTo>
                  <a:pt x="438985" y="3021148"/>
                </a:lnTo>
                <a:lnTo>
                  <a:pt x="391153" y="3018572"/>
                </a:lnTo>
                <a:lnTo>
                  <a:pt x="344812" y="3011023"/>
                </a:lnTo>
                <a:lnTo>
                  <a:pt x="300232" y="2998768"/>
                </a:lnTo>
                <a:lnTo>
                  <a:pt x="257678" y="2982075"/>
                </a:lnTo>
                <a:lnTo>
                  <a:pt x="217421" y="2961213"/>
                </a:lnTo>
                <a:lnTo>
                  <a:pt x="179726" y="2936449"/>
                </a:lnTo>
                <a:lnTo>
                  <a:pt x="144862" y="2908050"/>
                </a:lnTo>
                <a:lnTo>
                  <a:pt x="113097" y="2876285"/>
                </a:lnTo>
                <a:lnTo>
                  <a:pt x="84698" y="2841421"/>
                </a:lnTo>
                <a:lnTo>
                  <a:pt x="59934" y="2803726"/>
                </a:lnTo>
                <a:lnTo>
                  <a:pt x="39072" y="2763468"/>
                </a:lnTo>
                <a:lnTo>
                  <a:pt x="22379" y="2720915"/>
                </a:lnTo>
                <a:lnTo>
                  <a:pt x="10125" y="2676334"/>
                </a:lnTo>
                <a:lnTo>
                  <a:pt x="2575" y="2629994"/>
                </a:lnTo>
                <a:lnTo>
                  <a:pt x="0" y="2582162"/>
                </a:lnTo>
                <a:lnTo>
                  <a:pt x="0" y="1484728"/>
                </a:lnTo>
                <a:lnTo>
                  <a:pt x="0" y="82626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4147305" y="7054205"/>
            <a:ext cx="2642235" cy="104140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780"/>
              </a:spcBef>
            </a:pPr>
            <a:r>
              <a:rPr dirty="0" sz="3000" spc="-275">
                <a:solidFill>
                  <a:srgbClr val="770EF7"/>
                </a:solidFill>
                <a:latin typeface="Arial Black"/>
                <a:cs typeface="Arial Black"/>
              </a:rPr>
              <a:t>The</a:t>
            </a:r>
            <a:r>
              <a:rPr dirty="0" sz="3000" spc="-23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330">
                <a:solidFill>
                  <a:srgbClr val="770EF7"/>
                </a:solidFill>
                <a:latin typeface="Arial Black"/>
                <a:cs typeface="Arial Black"/>
              </a:rPr>
              <a:t>Future…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Let’s</a:t>
            </a:r>
            <a:r>
              <a:rPr dirty="0" sz="2600" spc="-5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wait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see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230817" y="2358020"/>
            <a:ext cx="4285615" cy="2705735"/>
          </a:xfrm>
          <a:custGeom>
            <a:avLst/>
            <a:gdLst/>
            <a:ahLst/>
            <a:cxnLst/>
            <a:rect l="l" t="t" r="r" b="b"/>
            <a:pathLst>
              <a:path w="4285615" h="2705735">
                <a:moveTo>
                  <a:pt x="0" y="400775"/>
                </a:moveTo>
                <a:lnTo>
                  <a:pt x="2696" y="354036"/>
                </a:lnTo>
                <a:lnTo>
                  <a:pt x="10584" y="308881"/>
                </a:lnTo>
                <a:lnTo>
                  <a:pt x="23364" y="265610"/>
                </a:lnTo>
                <a:lnTo>
                  <a:pt x="40735" y="224524"/>
                </a:lnTo>
                <a:lnTo>
                  <a:pt x="62395" y="185924"/>
                </a:lnTo>
                <a:lnTo>
                  <a:pt x="88045" y="150110"/>
                </a:lnTo>
                <a:lnTo>
                  <a:pt x="117384" y="117384"/>
                </a:lnTo>
                <a:lnTo>
                  <a:pt x="150110" y="88045"/>
                </a:lnTo>
                <a:lnTo>
                  <a:pt x="185924" y="62395"/>
                </a:lnTo>
                <a:lnTo>
                  <a:pt x="224524" y="40735"/>
                </a:lnTo>
                <a:lnTo>
                  <a:pt x="265610" y="23364"/>
                </a:lnTo>
                <a:lnTo>
                  <a:pt x="308881" y="10584"/>
                </a:lnTo>
                <a:lnTo>
                  <a:pt x="354036" y="2696"/>
                </a:lnTo>
                <a:lnTo>
                  <a:pt x="400775" y="0"/>
                </a:lnTo>
                <a:lnTo>
                  <a:pt x="714247" y="0"/>
                </a:lnTo>
                <a:lnTo>
                  <a:pt x="1785620" y="0"/>
                </a:lnTo>
                <a:lnTo>
                  <a:pt x="3884711" y="0"/>
                </a:lnTo>
                <a:lnTo>
                  <a:pt x="3931450" y="2696"/>
                </a:lnTo>
                <a:lnTo>
                  <a:pt x="3976605" y="10584"/>
                </a:lnTo>
                <a:lnTo>
                  <a:pt x="4019876" y="23364"/>
                </a:lnTo>
                <a:lnTo>
                  <a:pt x="4060962" y="40735"/>
                </a:lnTo>
                <a:lnTo>
                  <a:pt x="4099562" y="62395"/>
                </a:lnTo>
                <a:lnTo>
                  <a:pt x="4135376" y="88045"/>
                </a:lnTo>
                <a:lnTo>
                  <a:pt x="4168102" y="117384"/>
                </a:lnTo>
                <a:lnTo>
                  <a:pt x="4197441" y="150110"/>
                </a:lnTo>
                <a:lnTo>
                  <a:pt x="4223091" y="185924"/>
                </a:lnTo>
                <a:lnTo>
                  <a:pt x="4244751" y="224524"/>
                </a:lnTo>
                <a:lnTo>
                  <a:pt x="4262122" y="265610"/>
                </a:lnTo>
                <a:lnTo>
                  <a:pt x="4274902" y="308881"/>
                </a:lnTo>
                <a:lnTo>
                  <a:pt x="4282790" y="354036"/>
                </a:lnTo>
                <a:lnTo>
                  <a:pt x="4285487" y="400775"/>
                </a:lnTo>
                <a:lnTo>
                  <a:pt x="4285487" y="1402687"/>
                </a:lnTo>
                <a:lnTo>
                  <a:pt x="4285487" y="2003837"/>
                </a:lnTo>
                <a:lnTo>
                  <a:pt x="4282790" y="2050566"/>
                </a:lnTo>
                <a:lnTo>
                  <a:pt x="4274902" y="2095721"/>
                </a:lnTo>
                <a:lnTo>
                  <a:pt x="4262122" y="2138992"/>
                </a:lnTo>
                <a:lnTo>
                  <a:pt x="4244751" y="2180078"/>
                </a:lnTo>
                <a:lnTo>
                  <a:pt x="4223091" y="2218678"/>
                </a:lnTo>
                <a:lnTo>
                  <a:pt x="4197441" y="2254492"/>
                </a:lnTo>
                <a:lnTo>
                  <a:pt x="4168102" y="2287218"/>
                </a:lnTo>
                <a:lnTo>
                  <a:pt x="4135376" y="2316557"/>
                </a:lnTo>
                <a:lnTo>
                  <a:pt x="4099562" y="2342207"/>
                </a:lnTo>
                <a:lnTo>
                  <a:pt x="4060962" y="2363867"/>
                </a:lnTo>
                <a:lnTo>
                  <a:pt x="4019876" y="2381238"/>
                </a:lnTo>
                <a:lnTo>
                  <a:pt x="3976605" y="2394018"/>
                </a:lnTo>
                <a:lnTo>
                  <a:pt x="3931450" y="2401906"/>
                </a:lnTo>
                <a:lnTo>
                  <a:pt x="3884711" y="2404603"/>
                </a:lnTo>
                <a:lnTo>
                  <a:pt x="1785620" y="2404603"/>
                </a:lnTo>
                <a:lnTo>
                  <a:pt x="1249948" y="2705178"/>
                </a:lnTo>
                <a:lnTo>
                  <a:pt x="714247" y="2404603"/>
                </a:lnTo>
                <a:lnTo>
                  <a:pt x="400775" y="2404603"/>
                </a:lnTo>
                <a:lnTo>
                  <a:pt x="354036" y="2401906"/>
                </a:lnTo>
                <a:lnTo>
                  <a:pt x="308881" y="2394018"/>
                </a:lnTo>
                <a:lnTo>
                  <a:pt x="265610" y="2381238"/>
                </a:lnTo>
                <a:lnTo>
                  <a:pt x="224524" y="2363867"/>
                </a:lnTo>
                <a:lnTo>
                  <a:pt x="185924" y="2342207"/>
                </a:lnTo>
                <a:lnTo>
                  <a:pt x="150110" y="2316557"/>
                </a:lnTo>
                <a:lnTo>
                  <a:pt x="117384" y="2287218"/>
                </a:lnTo>
                <a:lnTo>
                  <a:pt x="88045" y="2254492"/>
                </a:lnTo>
                <a:lnTo>
                  <a:pt x="62395" y="2218678"/>
                </a:lnTo>
                <a:lnTo>
                  <a:pt x="40735" y="2180078"/>
                </a:lnTo>
                <a:lnTo>
                  <a:pt x="23364" y="2138992"/>
                </a:lnTo>
                <a:lnTo>
                  <a:pt x="10584" y="2095721"/>
                </a:lnTo>
                <a:lnTo>
                  <a:pt x="2696" y="2050566"/>
                </a:lnTo>
                <a:lnTo>
                  <a:pt x="0" y="2003827"/>
                </a:lnTo>
                <a:lnTo>
                  <a:pt x="0" y="1402687"/>
                </a:lnTo>
                <a:lnTo>
                  <a:pt x="0" y="400775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426941" y="2308000"/>
            <a:ext cx="318198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840">
                <a:solidFill>
                  <a:srgbClr val="770EF7"/>
                </a:solidFill>
                <a:latin typeface="Arial Black"/>
                <a:cs typeface="Arial Black"/>
              </a:rPr>
              <a:t>1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80">
                <a:solidFill>
                  <a:srgbClr val="770EF7"/>
                </a:solidFill>
                <a:latin typeface="Arial Black"/>
                <a:cs typeface="Arial Black"/>
              </a:rPr>
              <a:t>(2018)</a:t>
            </a:r>
            <a:endParaRPr sz="3000">
              <a:latin typeface="Arial Black"/>
              <a:cs typeface="Arial Black"/>
            </a:endParaRPr>
          </a:p>
          <a:p>
            <a:pPr marL="12700" marR="5080">
              <a:lnSpc>
                <a:spcPct val="118500"/>
              </a:lnSpc>
              <a:spcBef>
                <a:spcPts val="40"/>
              </a:spcBef>
            </a:pPr>
            <a:r>
              <a:rPr dirty="0" sz="2600" spc="-409">
                <a:solidFill>
                  <a:srgbClr val="404040"/>
                </a:solidFill>
                <a:latin typeface="Arial"/>
                <a:cs typeface="Arial"/>
              </a:rPr>
              <a:t>117</a:t>
            </a: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million</a:t>
            </a:r>
            <a:r>
              <a:rPr dirty="0" sz="2600" spc="-3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~40GB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500"/>
              </a:spcBef>
            </a:pPr>
            <a:r>
              <a:rPr dirty="0" sz="2600" spc="45">
                <a:solidFill>
                  <a:srgbClr val="404040"/>
                </a:solidFill>
                <a:latin typeface="Arial"/>
                <a:cs typeface="Arial"/>
              </a:rPr>
              <a:t>Context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length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"/>
                <a:cs typeface="Arial"/>
              </a:rPr>
              <a:t>512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tokens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Evolution</a:t>
            </a:r>
            <a:r>
              <a:rPr dirty="0" spc="-320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250"/>
              <a:t>the</a:t>
            </a:r>
            <a:r>
              <a:rPr dirty="0" spc="-320"/>
              <a:t> </a:t>
            </a:r>
            <a:r>
              <a:rPr dirty="0" spc="-370"/>
              <a:t>GPT</a:t>
            </a:r>
            <a:r>
              <a:rPr dirty="0" spc="-310"/>
              <a:t> </a:t>
            </a:r>
            <a:r>
              <a:rPr dirty="0" spc="-260"/>
              <a:t>Model</a:t>
            </a:r>
            <a:r>
              <a:rPr dirty="0" spc="-315"/>
              <a:t> </a:t>
            </a:r>
            <a:r>
              <a:rPr dirty="0" spc="-425"/>
              <a:t>Family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72581" y="5246544"/>
            <a:ext cx="15521305" cy="333375"/>
            <a:chOff x="1472581" y="5246544"/>
            <a:chExt cx="15521305" cy="333375"/>
          </a:xfrm>
        </p:grpSpPr>
        <p:sp>
          <p:nvSpPr>
            <p:cNvPr id="4" name="object 4" descr=""/>
            <p:cNvSpPr/>
            <p:nvPr/>
          </p:nvSpPr>
          <p:spPr>
            <a:xfrm>
              <a:off x="1472577" y="5261800"/>
              <a:ext cx="15521305" cy="300355"/>
            </a:xfrm>
            <a:custGeom>
              <a:avLst/>
              <a:gdLst/>
              <a:ahLst/>
              <a:cxnLst/>
              <a:rect l="l" t="t" r="r" b="b"/>
              <a:pathLst>
                <a:path w="15521305" h="300354">
                  <a:moveTo>
                    <a:pt x="44488" y="160934"/>
                  </a:moveTo>
                  <a:lnTo>
                    <a:pt x="42748" y="152273"/>
                  </a:lnTo>
                  <a:lnTo>
                    <a:pt x="37985" y="145211"/>
                  </a:lnTo>
                  <a:lnTo>
                    <a:pt x="30911" y="140449"/>
                  </a:lnTo>
                  <a:lnTo>
                    <a:pt x="22225" y="138709"/>
                  </a:lnTo>
                  <a:lnTo>
                    <a:pt x="13576" y="140449"/>
                  </a:lnTo>
                  <a:lnTo>
                    <a:pt x="6502" y="145211"/>
                  </a:lnTo>
                  <a:lnTo>
                    <a:pt x="1739" y="152273"/>
                  </a:lnTo>
                  <a:lnTo>
                    <a:pt x="0" y="160934"/>
                  </a:lnTo>
                  <a:lnTo>
                    <a:pt x="1739" y="169583"/>
                  </a:lnTo>
                  <a:lnTo>
                    <a:pt x="6515" y="176644"/>
                  </a:lnTo>
                  <a:lnTo>
                    <a:pt x="13589" y="181406"/>
                  </a:lnTo>
                  <a:lnTo>
                    <a:pt x="22263" y="183159"/>
                  </a:lnTo>
                  <a:lnTo>
                    <a:pt x="30911" y="181406"/>
                  </a:lnTo>
                  <a:lnTo>
                    <a:pt x="37985" y="176644"/>
                  </a:lnTo>
                  <a:lnTo>
                    <a:pt x="42748" y="169583"/>
                  </a:lnTo>
                  <a:lnTo>
                    <a:pt x="44488" y="160934"/>
                  </a:lnTo>
                  <a:close/>
                </a:path>
                <a:path w="15521305" h="300354">
                  <a:moveTo>
                    <a:pt x="133438" y="160934"/>
                  </a:moveTo>
                  <a:lnTo>
                    <a:pt x="131686" y="152273"/>
                  </a:lnTo>
                  <a:lnTo>
                    <a:pt x="126923" y="145211"/>
                  </a:lnTo>
                  <a:lnTo>
                    <a:pt x="119862" y="140449"/>
                  </a:lnTo>
                  <a:lnTo>
                    <a:pt x="111163" y="138709"/>
                  </a:lnTo>
                  <a:lnTo>
                    <a:pt x="102514" y="140449"/>
                  </a:lnTo>
                  <a:lnTo>
                    <a:pt x="95453" y="145211"/>
                  </a:lnTo>
                  <a:lnTo>
                    <a:pt x="90690" y="152273"/>
                  </a:lnTo>
                  <a:lnTo>
                    <a:pt x="88938" y="160934"/>
                  </a:lnTo>
                  <a:lnTo>
                    <a:pt x="90690" y="169583"/>
                  </a:lnTo>
                  <a:lnTo>
                    <a:pt x="95453" y="176644"/>
                  </a:lnTo>
                  <a:lnTo>
                    <a:pt x="102539" y="181406"/>
                  </a:lnTo>
                  <a:lnTo>
                    <a:pt x="111213" y="183159"/>
                  </a:lnTo>
                  <a:lnTo>
                    <a:pt x="119862" y="181406"/>
                  </a:lnTo>
                  <a:lnTo>
                    <a:pt x="126923" y="176644"/>
                  </a:lnTo>
                  <a:lnTo>
                    <a:pt x="131686" y="169583"/>
                  </a:lnTo>
                  <a:lnTo>
                    <a:pt x="133438" y="160934"/>
                  </a:lnTo>
                  <a:close/>
                </a:path>
                <a:path w="15521305" h="300354">
                  <a:moveTo>
                    <a:pt x="222377" y="160934"/>
                  </a:moveTo>
                  <a:lnTo>
                    <a:pt x="220637" y="152273"/>
                  </a:lnTo>
                  <a:lnTo>
                    <a:pt x="215874" y="145211"/>
                  </a:lnTo>
                  <a:lnTo>
                    <a:pt x="208800" y="140449"/>
                  </a:lnTo>
                  <a:lnTo>
                    <a:pt x="200113" y="138709"/>
                  </a:lnTo>
                  <a:lnTo>
                    <a:pt x="191465" y="140449"/>
                  </a:lnTo>
                  <a:lnTo>
                    <a:pt x="184391" y="145211"/>
                  </a:lnTo>
                  <a:lnTo>
                    <a:pt x="179628" y="152273"/>
                  </a:lnTo>
                  <a:lnTo>
                    <a:pt x="177888" y="160934"/>
                  </a:lnTo>
                  <a:lnTo>
                    <a:pt x="179628" y="169583"/>
                  </a:lnTo>
                  <a:lnTo>
                    <a:pt x="184404" y="176644"/>
                  </a:lnTo>
                  <a:lnTo>
                    <a:pt x="191477" y="181406"/>
                  </a:lnTo>
                  <a:lnTo>
                    <a:pt x="200152" y="183159"/>
                  </a:lnTo>
                  <a:lnTo>
                    <a:pt x="208800" y="181406"/>
                  </a:lnTo>
                  <a:lnTo>
                    <a:pt x="215874" y="176644"/>
                  </a:lnTo>
                  <a:lnTo>
                    <a:pt x="220637" y="169583"/>
                  </a:lnTo>
                  <a:lnTo>
                    <a:pt x="222377" y="160934"/>
                  </a:lnTo>
                  <a:close/>
                </a:path>
                <a:path w="15521305" h="300354">
                  <a:moveTo>
                    <a:pt x="311327" y="160934"/>
                  </a:moveTo>
                  <a:lnTo>
                    <a:pt x="309575" y="152273"/>
                  </a:lnTo>
                  <a:lnTo>
                    <a:pt x="304812" y="145211"/>
                  </a:lnTo>
                  <a:lnTo>
                    <a:pt x="297751" y="140449"/>
                  </a:lnTo>
                  <a:lnTo>
                    <a:pt x="289052" y="138709"/>
                  </a:lnTo>
                  <a:lnTo>
                    <a:pt x="280403" y="140449"/>
                  </a:lnTo>
                  <a:lnTo>
                    <a:pt x="273342" y="145211"/>
                  </a:lnTo>
                  <a:lnTo>
                    <a:pt x="268579" y="152273"/>
                  </a:lnTo>
                  <a:lnTo>
                    <a:pt x="266827" y="160934"/>
                  </a:lnTo>
                  <a:lnTo>
                    <a:pt x="268579" y="169583"/>
                  </a:lnTo>
                  <a:lnTo>
                    <a:pt x="273342" y="176644"/>
                  </a:lnTo>
                  <a:lnTo>
                    <a:pt x="280428" y="181406"/>
                  </a:lnTo>
                  <a:lnTo>
                    <a:pt x="289102" y="183159"/>
                  </a:lnTo>
                  <a:lnTo>
                    <a:pt x="297751" y="181406"/>
                  </a:lnTo>
                  <a:lnTo>
                    <a:pt x="304812" y="176644"/>
                  </a:lnTo>
                  <a:lnTo>
                    <a:pt x="309575" y="169583"/>
                  </a:lnTo>
                  <a:lnTo>
                    <a:pt x="311327" y="160934"/>
                  </a:lnTo>
                  <a:close/>
                </a:path>
                <a:path w="15521305" h="300354">
                  <a:moveTo>
                    <a:pt x="400265" y="160934"/>
                  </a:moveTo>
                  <a:lnTo>
                    <a:pt x="398526" y="152273"/>
                  </a:lnTo>
                  <a:lnTo>
                    <a:pt x="393763" y="145211"/>
                  </a:lnTo>
                  <a:lnTo>
                    <a:pt x="386689" y="140449"/>
                  </a:lnTo>
                  <a:lnTo>
                    <a:pt x="378002" y="138709"/>
                  </a:lnTo>
                  <a:lnTo>
                    <a:pt x="369354" y="140449"/>
                  </a:lnTo>
                  <a:lnTo>
                    <a:pt x="362280" y="145211"/>
                  </a:lnTo>
                  <a:lnTo>
                    <a:pt x="357517" y="152273"/>
                  </a:lnTo>
                  <a:lnTo>
                    <a:pt x="355777" y="160934"/>
                  </a:lnTo>
                  <a:lnTo>
                    <a:pt x="357517" y="169583"/>
                  </a:lnTo>
                  <a:lnTo>
                    <a:pt x="362292" y="176644"/>
                  </a:lnTo>
                  <a:lnTo>
                    <a:pt x="369366" y="181406"/>
                  </a:lnTo>
                  <a:lnTo>
                    <a:pt x="378040" y="183159"/>
                  </a:lnTo>
                  <a:lnTo>
                    <a:pt x="386689" y="181406"/>
                  </a:lnTo>
                  <a:lnTo>
                    <a:pt x="393763" y="176644"/>
                  </a:lnTo>
                  <a:lnTo>
                    <a:pt x="398526" y="169583"/>
                  </a:lnTo>
                  <a:lnTo>
                    <a:pt x="400265" y="160934"/>
                  </a:lnTo>
                  <a:close/>
                </a:path>
                <a:path w="15521305" h="300354">
                  <a:moveTo>
                    <a:pt x="489216" y="160934"/>
                  </a:moveTo>
                  <a:lnTo>
                    <a:pt x="487464" y="152273"/>
                  </a:lnTo>
                  <a:lnTo>
                    <a:pt x="482701" y="145211"/>
                  </a:lnTo>
                  <a:lnTo>
                    <a:pt x="475640" y="140449"/>
                  </a:lnTo>
                  <a:lnTo>
                    <a:pt x="466940" y="138709"/>
                  </a:lnTo>
                  <a:lnTo>
                    <a:pt x="458292" y="140449"/>
                  </a:lnTo>
                  <a:lnTo>
                    <a:pt x="451231" y="145211"/>
                  </a:lnTo>
                  <a:lnTo>
                    <a:pt x="446468" y="152273"/>
                  </a:lnTo>
                  <a:lnTo>
                    <a:pt x="444715" y="160934"/>
                  </a:lnTo>
                  <a:lnTo>
                    <a:pt x="446468" y="169583"/>
                  </a:lnTo>
                  <a:lnTo>
                    <a:pt x="451231" y="176644"/>
                  </a:lnTo>
                  <a:lnTo>
                    <a:pt x="458317" y="181406"/>
                  </a:lnTo>
                  <a:lnTo>
                    <a:pt x="466991" y="183159"/>
                  </a:lnTo>
                  <a:lnTo>
                    <a:pt x="475640" y="181406"/>
                  </a:lnTo>
                  <a:lnTo>
                    <a:pt x="482701" y="176644"/>
                  </a:lnTo>
                  <a:lnTo>
                    <a:pt x="487464" y="169583"/>
                  </a:lnTo>
                  <a:lnTo>
                    <a:pt x="489216" y="160934"/>
                  </a:lnTo>
                  <a:close/>
                </a:path>
                <a:path w="15521305" h="300354">
                  <a:moveTo>
                    <a:pt x="578154" y="160934"/>
                  </a:moveTo>
                  <a:lnTo>
                    <a:pt x="576414" y="152273"/>
                  </a:lnTo>
                  <a:lnTo>
                    <a:pt x="571652" y="145211"/>
                  </a:lnTo>
                  <a:lnTo>
                    <a:pt x="564578" y="140449"/>
                  </a:lnTo>
                  <a:lnTo>
                    <a:pt x="555891" y="138709"/>
                  </a:lnTo>
                  <a:lnTo>
                    <a:pt x="547243" y="140449"/>
                  </a:lnTo>
                  <a:lnTo>
                    <a:pt x="540169" y="145211"/>
                  </a:lnTo>
                  <a:lnTo>
                    <a:pt x="535406" y="152273"/>
                  </a:lnTo>
                  <a:lnTo>
                    <a:pt x="533666" y="160934"/>
                  </a:lnTo>
                  <a:lnTo>
                    <a:pt x="535406" y="169583"/>
                  </a:lnTo>
                  <a:lnTo>
                    <a:pt x="540181" y="176644"/>
                  </a:lnTo>
                  <a:lnTo>
                    <a:pt x="547255" y="181406"/>
                  </a:lnTo>
                  <a:lnTo>
                    <a:pt x="555929" y="183159"/>
                  </a:lnTo>
                  <a:lnTo>
                    <a:pt x="564578" y="181406"/>
                  </a:lnTo>
                  <a:lnTo>
                    <a:pt x="571652" y="176644"/>
                  </a:lnTo>
                  <a:lnTo>
                    <a:pt x="576414" y="169583"/>
                  </a:lnTo>
                  <a:lnTo>
                    <a:pt x="578154" y="160934"/>
                  </a:lnTo>
                  <a:close/>
                </a:path>
                <a:path w="15521305" h="300354">
                  <a:moveTo>
                    <a:pt x="667105" y="160934"/>
                  </a:moveTo>
                  <a:lnTo>
                    <a:pt x="665353" y="152273"/>
                  </a:lnTo>
                  <a:lnTo>
                    <a:pt x="660590" y="145211"/>
                  </a:lnTo>
                  <a:lnTo>
                    <a:pt x="653529" y="140449"/>
                  </a:lnTo>
                  <a:lnTo>
                    <a:pt x="644829" y="138709"/>
                  </a:lnTo>
                  <a:lnTo>
                    <a:pt x="636181" y="140449"/>
                  </a:lnTo>
                  <a:lnTo>
                    <a:pt x="629119" y="145211"/>
                  </a:lnTo>
                  <a:lnTo>
                    <a:pt x="624357" y="152273"/>
                  </a:lnTo>
                  <a:lnTo>
                    <a:pt x="622604" y="160934"/>
                  </a:lnTo>
                  <a:lnTo>
                    <a:pt x="624357" y="169583"/>
                  </a:lnTo>
                  <a:lnTo>
                    <a:pt x="629119" y="176644"/>
                  </a:lnTo>
                  <a:lnTo>
                    <a:pt x="636206" y="181406"/>
                  </a:lnTo>
                  <a:lnTo>
                    <a:pt x="644880" y="183159"/>
                  </a:lnTo>
                  <a:lnTo>
                    <a:pt x="653529" y="181406"/>
                  </a:lnTo>
                  <a:lnTo>
                    <a:pt x="660590" y="176644"/>
                  </a:lnTo>
                  <a:lnTo>
                    <a:pt x="665353" y="169583"/>
                  </a:lnTo>
                  <a:lnTo>
                    <a:pt x="667105" y="160934"/>
                  </a:lnTo>
                  <a:close/>
                </a:path>
                <a:path w="15521305" h="300354">
                  <a:moveTo>
                    <a:pt x="756043" y="160934"/>
                  </a:moveTo>
                  <a:lnTo>
                    <a:pt x="754303" y="152273"/>
                  </a:lnTo>
                  <a:lnTo>
                    <a:pt x="749541" y="145211"/>
                  </a:lnTo>
                  <a:lnTo>
                    <a:pt x="742467" y="140449"/>
                  </a:lnTo>
                  <a:lnTo>
                    <a:pt x="733780" y="138709"/>
                  </a:lnTo>
                  <a:lnTo>
                    <a:pt x="725131" y="140449"/>
                  </a:lnTo>
                  <a:lnTo>
                    <a:pt x="718058" y="145211"/>
                  </a:lnTo>
                  <a:lnTo>
                    <a:pt x="713295" y="152273"/>
                  </a:lnTo>
                  <a:lnTo>
                    <a:pt x="711555" y="160934"/>
                  </a:lnTo>
                  <a:lnTo>
                    <a:pt x="713295" y="169583"/>
                  </a:lnTo>
                  <a:lnTo>
                    <a:pt x="718070" y="176644"/>
                  </a:lnTo>
                  <a:lnTo>
                    <a:pt x="725144" y="181406"/>
                  </a:lnTo>
                  <a:lnTo>
                    <a:pt x="733818" y="183159"/>
                  </a:lnTo>
                  <a:lnTo>
                    <a:pt x="742467" y="181406"/>
                  </a:lnTo>
                  <a:lnTo>
                    <a:pt x="749541" y="176644"/>
                  </a:lnTo>
                  <a:lnTo>
                    <a:pt x="754303" y="169583"/>
                  </a:lnTo>
                  <a:lnTo>
                    <a:pt x="756043" y="160934"/>
                  </a:lnTo>
                  <a:close/>
                </a:path>
                <a:path w="15521305" h="300354">
                  <a:moveTo>
                    <a:pt x="844994" y="160934"/>
                  </a:moveTo>
                  <a:lnTo>
                    <a:pt x="843241" y="152273"/>
                  </a:lnTo>
                  <a:lnTo>
                    <a:pt x="838479" y="145211"/>
                  </a:lnTo>
                  <a:lnTo>
                    <a:pt x="831418" y="140449"/>
                  </a:lnTo>
                  <a:lnTo>
                    <a:pt x="822718" y="138709"/>
                  </a:lnTo>
                  <a:lnTo>
                    <a:pt x="814070" y="140449"/>
                  </a:lnTo>
                  <a:lnTo>
                    <a:pt x="807008" y="145211"/>
                  </a:lnTo>
                  <a:lnTo>
                    <a:pt x="802246" y="152273"/>
                  </a:lnTo>
                  <a:lnTo>
                    <a:pt x="800493" y="160934"/>
                  </a:lnTo>
                  <a:lnTo>
                    <a:pt x="802246" y="169583"/>
                  </a:lnTo>
                  <a:lnTo>
                    <a:pt x="807008" y="176644"/>
                  </a:lnTo>
                  <a:lnTo>
                    <a:pt x="814095" y="181406"/>
                  </a:lnTo>
                  <a:lnTo>
                    <a:pt x="822769" y="183159"/>
                  </a:lnTo>
                  <a:lnTo>
                    <a:pt x="831418" y="181406"/>
                  </a:lnTo>
                  <a:lnTo>
                    <a:pt x="838479" y="176644"/>
                  </a:lnTo>
                  <a:lnTo>
                    <a:pt x="843241" y="169583"/>
                  </a:lnTo>
                  <a:lnTo>
                    <a:pt x="844994" y="160934"/>
                  </a:lnTo>
                  <a:close/>
                </a:path>
                <a:path w="15521305" h="300354">
                  <a:moveTo>
                    <a:pt x="933932" y="160934"/>
                  </a:moveTo>
                  <a:lnTo>
                    <a:pt x="932192" y="152273"/>
                  </a:lnTo>
                  <a:lnTo>
                    <a:pt x="927430" y="145211"/>
                  </a:lnTo>
                  <a:lnTo>
                    <a:pt x="920356" y="140449"/>
                  </a:lnTo>
                  <a:lnTo>
                    <a:pt x="911669" y="138709"/>
                  </a:lnTo>
                  <a:lnTo>
                    <a:pt x="903020" y="140449"/>
                  </a:lnTo>
                  <a:lnTo>
                    <a:pt x="895946" y="145211"/>
                  </a:lnTo>
                  <a:lnTo>
                    <a:pt x="891184" y="152273"/>
                  </a:lnTo>
                  <a:lnTo>
                    <a:pt x="889444" y="160934"/>
                  </a:lnTo>
                  <a:lnTo>
                    <a:pt x="891184" y="169583"/>
                  </a:lnTo>
                  <a:lnTo>
                    <a:pt x="895959" y="176644"/>
                  </a:lnTo>
                  <a:lnTo>
                    <a:pt x="903033" y="181406"/>
                  </a:lnTo>
                  <a:lnTo>
                    <a:pt x="911707" y="183159"/>
                  </a:lnTo>
                  <a:lnTo>
                    <a:pt x="920356" y="181406"/>
                  </a:lnTo>
                  <a:lnTo>
                    <a:pt x="927430" y="176644"/>
                  </a:lnTo>
                  <a:lnTo>
                    <a:pt x="932192" y="169583"/>
                  </a:lnTo>
                  <a:lnTo>
                    <a:pt x="933932" y="160934"/>
                  </a:lnTo>
                  <a:close/>
                </a:path>
                <a:path w="15521305" h="300354">
                  <a:moveTo>
                    <a:pt x="1022883" y="160934"/>
                  </a:moveTo>
                  <a:lnTo>
                    <a:pt x="1021130" y="152273"/>
                  </a:lnTo>
                  <a:lnTo>
                    <a:pt x="1016368" y="145211"/>
                  </a:lnTo>
                  <a:lnTo>
                    <a:pt x="1009307" y="140449"/>
                  </a:lnTo>
                  <a:lnTo>
                    <a:pt x="1000607" y="138709"/>
                  </a:lnTo>
                  <a:lnTo>
                    <a:pt x="991958" y="140449"/>
                  </a:lnTo>
                  <a:lnTo>
                    <a:pt x="984897" y="145211"/>
                  </a:lnTo>
                  <a:lnTo>
                    <a:pt x="980135" y="152273"/>
                  </a:lnTo>
                  <a:lnTo>
                    <a:pt x="978382" y="160934"/>
                  </a:lnTo>
                  <a:lnTo>
                    <a:pt x="980135" y="169583"/>
                  </a:lnTo>
                  <a:lnTo>
                    <a:pt x="984897" y="176644"/>
                  </a:lnTo>
                  <a:lnTo>
                    <a:pt x="991984" y="181406"/>
                  </a:lnTo>
                  <a:lnTo>
                    <a:pt x="1000658" y="183159"/>
                  </a:lnTo>
                  <a:lnTo>
                    <a:pt x="1009307" y="181406"/>
                  </a:lnTo>
                  <a:lnTo>
                    <a:pt x="1016368" y="176644"/>
                  </a:lnTo>
                  <a:lnTo>
                    <a:pt x="1021130" y="169583"/>
                  </a:lnTo>
                  <a:lnTo>
                    <a:pt x="1022883" y="160934"/>
                  </a:lnTo>
                  <a:close/>
                </a:path>
                <a:path w="15521305" h="300354">
                  <a:moveTo>
                    <a:pt x="1111821" y="160934"/>
                  </a:moveTo>
                  <a:lnTo>
                    <a:pt x="1110081" y="152273"/>
                  </a:lnTo>
                  <a:lnTo>
                    <a:pt x="1105319" y="145211"/>
                  </a:lnTo>
                  <a:lnTo>
                    <a:pt x="1098245" y="140449"/>
                  </a:lnTo>
                  <a:lnTo>
                    <a:pt x="1089558" y="138709"/>
                  </a:lnTo>
                  <a:lnTo>
                    <a:pt x="1080909" y="140449"/>
                  </a:lnTo>
                  <a:lnTo>
                    <a:pt x="1073835" y="145211"/>
                  </a:lnTo>
                  <a:lnTo>
                    <a:pt x="1069073" y="152273"/>
                  </a:lnTo>
                  <a:lnTo>
                    <a:pt x="1067333" y="160934"/>
                  </a:lnTo>
                  <a:lnTo>
                    <a:pt x="1069073" y="169583"/>
                  </a:lnTo>
                  <a:lnTo>
                    <a:pt x="1073848" y="176644"/>
                  </a:lnTo>
                  <a:lnTo>
                    <a:pt x="1080922" y="181406"/>
                  </a:lnTo>
                  <a:lnTo>
                    <a:pt x="1089596" y="183159"/>
                  </a:lnTo>
                  <a:lnTo>
                    <a:pt x="1098245" y="181406"/>
                  </a:lnTo>
                  <a:lnTo>
                    <a:pt x="1105319" y="176644"/>
                  </a:lnTo>
                  <a:lnTo>
                    <a:pt x="1110081" y="169583"/>
                  </a:lnTo>
                  <a:lnTo>
                    <a:pt x="1111821" y="160934"/>
                  </a:lnTo>
                  <a:close/>
                </a:path>
                <a:path w="15521305" h="300354">
                  <a:moveTo>
                    <a:pt x="1200772" y="160934"/>
                  </a:moveTo>
                  <a:lnTo>
                    <a:pt x="1199019" y="152273"/>
                  </a:lnTo>
                  <a:lnTo>
                    <a:pt x="1194257" y="145211"/>
                  </a:lnTo>
                  <a:lnTo>
                    <a:pt x="1187196" y="140449"/>
                  </a:lnTo>
                  <a:lnTo>
                    <a:pt x="1178496" y="138709"/>
                  </a:lnTo>
                  <a:lnTo>
                    <a:pt x="1169847" y="140449"/>
                  </a:lnTo>
                  <a:lnTo>
                    <a:pt x="1162786" y="145211"/>
                  </a:lnTo>
                  <a:lnTo>
                    <a:pt x="1158024" y="152273"/>
                  </a:lnTo>
                  <a:lnTo>
                    <a:pt x="1156271" y="160934"/>
                  </a:lnTo>
                  <a:lnTo>
                    <a:pt x="1158024" y="169583"/>
                  </a:lnTo>
                  <a:lnTo>
                    <a:pt x="1162786" y="176644"/>
                  </a:lnTo>
                  <a:lnTo>
                    <a:pt x="1169873" y="181406"/>
                  </a:lnTo>
                  <a:lnTo>
                    <a:pt x="1178547" y="183159"/>
                  </a:lnTo>
                  <a:lnTo>
                    <a:pt x="1187196" y="181406"/>
                  </a:lnTo>
                  <a:lnTo>
                    <a:pt x="1194257" y="176644"/>
                  </a:lnTo>
                  <a:lnTo>
                    <a:pt x="1199019" y="169583"/>
                  </a:lnTo>
                  <a:lnTo>
                    <a:pt x="1200772" y="160934"/>
                  </a:lnTo>
                  <a:close/>
                </a:path>
                <a:path w="15521305" h="300354">
                  <a:moveTo>
                    <a:pt x="1289710" y="160934"/>
                  </a:moveTo>
                  <a:lnTo>
                    <a:pt x="1287970" y="152273"/>
                  </a:lnTo>
                  <a:lnTo>
                    <a:pt x="1283208" y="145211"/>
                  </a:lnTo>
                  <a:lnTo>
                    <a:pt x="1276134" y="140449"/>
                  </a:lnTo>
                  <a:lnTo>
                    <a:pt x="1267447" y="138709"/>
                  </a:lnTo>
                  <a:lnTo>
                    <a:pt x="1258798" y="140449"/>
                  </a:lnTo>
                  <a:lnTo>
                    <a:pt x="1251724" y="145211"/>
                  </a:lnTo>
                  <a:lnTo>
                    <a:pt x="1246962" y="152273"/>
                  </a:lnTo>
                  <a:lnTo>
                    <a:pt x="1245222" y="160934"/>
                  </a:lnTo>
                  <a:lnTo>
                    <a:pt x="1246962" y="169583"/>
                  </a:lnTo>
                  <a:lnTo>
                    <a:pt x="1251737" y="176644"/>
                  </a:lnTo>
                  <a:lnTo>
                    <a:pt x="1258811" y="181406"/>
                  </a:lnTo>
                  <a:lnTo>
                    <a:pt x="1267485" y="183159"/>
                  </a:lnTo>
                  <a:lnTo>
                    <a:pt x="1276134" y="181406"/>
                  </a:lnTo>
                  <a:lnTo>
                    <a:pt x="1283208" y="176644"/>
                  </a:lnTo>
                  <a:lnTo>
                    <a:pt x="1287970" y="169583"/>
                  </a:lnTo>
                  <a:lnTo>
                    <a:pt x="1289710" y="160934"/>
                  </a:lnTo>
                  <a:close/>
                </a:path>
                <a:path w="15521305" h="300354">
                  <a:moveTo>
                    <a:pt x="1378661" y="160934"/>
                  </a:moveTo>
                  <a:lnTo>
                    <a:pt x="1376908" y="152273"/>
                  </a:lnTo>
                  <a:lnTo>
                    <a:pt x="1372146" y="145211"/>
                  </a:lnTo>
                  <a:lnTo>
                    <a:pt x="1365084" y="140449"/>
                  </a:lnTo>
                  <a:lnTo>
                    <a:pt x="1356385" y="138709"/>
                  </a:lnTo>
                  <a:lnTo>
                    <a:pt x="1347736" y="140449"/>
                  </a:lnTo>
                  <a:lnTo>
                    <a:pt x="1340675" y="145211"/>
                  </a:lnTo>
                  <a:lnTo>
                    <a:pt x="1335913" y="152273"/>
                  </a:lnTo>
                  <a:lnTo>
                    <a:pt x="1334160" y="160934"/>
                  </a:lnTo>
                  <a:lnTo>
                    <a:pt x="1335913" y="169583"/>
                  </a:lnTo>
                  <a:lnTo>
                    <a:pt x="1340675" y="176644"/>
                  </a:lnTo>
                  <a:lnTo>
                    <a:pt x="1347762" y="181406"/>
                  </a:lnTo>
                  <a:lnTo>
                    <a:pt x="1356436" y="183159"/>
                  </a:lnTo>
                  <a:lnTo>
                    <a:pt x="1365084" y="181406"/>
                  </a:lnTo>
                  <a:lnTo>
                    <a:pt x="1372146" y="176644"/>
                  </a:lnTo>
                  <a:lnTo>
                    <a:pt x="1376908" y="169583"/>
                  </a:lnTo>
                  <a:lnTo>
                    <a:pt x="1378661" y="160934"/>
                  </a:lnTo>
                  <a:close/>
                </a:path>
                <a:path w="15521305" h="300354">
                  <a:moveTo>
                    <a:pt x="1467599" y="160934"/>
                  </a:moveTo>
                  <a:lnTo>
                    <a:pt x="1465859" y="152273"/>
                  </a:lnTo>
                  <a:lnTo>
                    <a:pt x="1461096" y="145211"/>
                  </a:lnTo>
                  <a:lnTo>
                    <a:pt x="1454023" y="140449"/>
                  </a:lnTo>
                  <a:lnTo>
                    <a:pt x="1445336" y="138709"/>
                  </a:lnTo>
                  <a:lnTo>
                    <a:pt x="1436687" y="140449"/>
                  </a:lnTo>
                  <a:lnTo>
                    <a:pt x="1429613" y="145211"/>
                  </a:lnTo>
                  <a:lnTo>
                    <a:pt x="1424851" y="152273"/>
                  </a:lnTo>
                  <a:lnTo>
                    <a:pt x="1423111" y="160934"/>
                  </a:lnTo>
                  <a:lnTo>
                    <a:pt x="1424851" y="169583"/>
                  </a:lnTo>
                  <a:lnTo>
                    <a:pt x="1429626" y="176644"/>
                  </a:lnTo>
                  <a:lnTo>
                    <a:pt x="1436700" y="181406"/>
                  </a:lnTo>
                  <a:lnTo>
                    <a:pt x="1445374" y="183159"/>
                  </a:lnTo>
                  <a:lnTo>
                    <a:pt x="1454023" y="181406"/>
                  </a:lnTo>
                  <a:lnTo>
                    <a:pt x="1461096" y="176644"/>
                  </a:lnTo>
                  <a:lnTo>
                    <a:pt x="1465859" y="169583"/>
                  </a:lnTo>
                  <a:lnTo>
                    <a:pt x="1467599" y="160934"/>
                  </a:lnTo>
                  <a:close/>
                </a:path>
                <a:path w="15521305" h="300354">
                  <a:moveTo>
                    <a:pt x="1556550" y="160934"/>
                  </a:moveTo>
                  <a:lnTo>
                    <a:pt x="1554797" y="152273"/>
                  </a:lnTo>
                  <a:lnTo>
                    <a:pt x="1550035" y="145211"/>
                  </a:lnTo>
                  <a:lnTo>
                    <a:pt x="1542973" y="140449"/>
                  </a:lnTo>
                  <a:lnTo>
                    <a:pt x="1534274" y="138709"/>
                  </a:lnTo>
                  <a:lnTo>
                    <a:pt x="1525625" y="140449"/>
                  </a:lnTo>
                  <a:lnTo>
                    <a:pt x="1518564" y="145211"/>
                  </a:lnTo>
                  <a:lnTo>
                    <a:pt x="1513801" y="152273"/>
                  </a:lnTo>
                  <a:lnTo>
                    <a:pt x="1512049" y="160934"/>
                  </a:lnTo>
                  <a:lnTo>
                    <a:pt x="1513801" y="169583"/>
                  </a:lnTo>
                  <a:lnTo>
                    <a:pt x="1518564" y="176644"/>
                  </a:lnTo>
                  <a:lnTo>
                    <a:pt x="1525651" y="181406"/>
                  </a:lnTo>
                  <a:lnTo>
                    <a:pt x="1534325" y="183159"/>
                  </a:lnTo>
                  <a:lnTo>
                    <a:pt x="1542973" y="181406"/>
                  </a:lnTo>
                  <a:lnTo>
                    <a:pt x="1550035" y="176644"/>
                  </a:lnTo>
                  <a:lnTo>
                    <a:pt x="1554797" y="169583"/>
                  </a:lnTo>
                  <a:lnTo>
                    <a:pt x="1556550" y="160934"/>
                  </a:lnTo>
                  <a:close/>
                </a:path>
                <a:path w="15521305" h="300354">
                  <a:moveTo>
                    <a:pt x="1645488" y="160934"/>
                  </a:moveTo>
                  <a:lnTo>
                    <a:pt x="1643748" y="152273"/>
                  </a:lnTo>
                  <a:lnTo>
                    <a:pt x="1638985" y="145211"/>
                  </a:lnTo>
                  <a:lnTo>
                    <a:pt x="1631911" y="140449"/>
                  </a:lnTo>
                  <a:lnTo>
                    <a:pt x="1623225" y="138709"/>
                  </a:lnTo>
                  <a:lnTo>
                    <a:pt x="1614576" y="140449"/>
                  </a:lnTo>
                  <a:lnTo>
                    <a:pt x="1607502" y="145211"/>
                  </a:lnTo>
                  <a:lnTo>
                    <a:pt x="1602740" y="152273"/>
                  </a:lnTo>
                  <a:lnTo>
                    <a:pt x="1601000" y="160934"/>
                  </a:lnTo>
                  <a:lnTo>
                    <a:pt x="1602740" y="169583"/>
                  </a:lnTo>
                  <a:lnTo>
                    <a:pt x="1607515" y="176644"/>
                  </a:lnTo>
                  <a:lnTo>
                    <a:pt x="1614589" y="181406"/>
                  </a:lnTo>
                  <a:lnTo>
                    <a:pt x="1623263" y="183159"/>
                  </a:lnTo>
                  <a:lnTo>
                    <a:pt x="1631911" y="181406"/>
                  </a:lnTo>
                  <a:lnTo>
                    <a:pt x="1638985" y="176644"/>
                  </a:lnTo>
                  <a:lnTo>
                    <a:pt x="1643748" y="169583"/>
                  </a:lnTo>
                  <a:lnTo>
                    <a:pt x="1645488" y="160934"/>
                  </a:lnTo>
                  <a:close/>
                </a:path>
                <a:path w="15521305" h="300354">
                  <a:moveTo>
                    <a:pt x="1734439" y="160934"/>
                  </a:moveTo>
                  <a:lnTo>
                    <a:pt x="1732686" y="152273"/>
                  </a:lnTo>
                  <a:lnTo>
                    <a:pt x="1727923" y="145211"/>
                  </a:lnTo>
                  <a:lnTo>
                    <a:pt x="1720862" y="140449"/>
                  </a:lnTo>
                  <a:lnTo>
                    <a:pt x="1712163" y="138709"/>
                  </a:lnTo>
                  <a:lnTo>
                    <a:pt x="1703514" y="140449"/>
                  </a:lnTo>
                  <a:lnTo>
                    <a:pt x="1696453" y="145211"/>
                  </a:lnTo>
                  <a:lnTo>
                    <a:pt x="1691690" y="152273"/>
                  </a:lnTo>
                  <a:lnTo>
                    <a:pt x="1689938" y="160934"/>
                  </a:lnTo>
                  <a:lnTo>
                    <a:pt x="1691690" y="169583"/>
                  </a:lnTo>
                  <a:lnTo>
                    <a:pt x="1696453" y="176644"/>
                  </a:lnTo>
                  <a:lnTo>
                    <a:pt x="1703539" y="181406"/>
                  </a:lnTo>
                  <a:lnTo>
                    <a:pt x="1712214" y="183159"/>
                  </a:lnTo>
                  <a:lnTo>
                    <a:pt x="1720862" y="181406"/>
                  </a:lnTo>
                  <a:lnTo>
                    <a:pt x="1727923" y="176644"/>
                  </a:lnTo>
                  <a:lnTo>
                    <a:pt x="1732686" y="169583"/>
                  </a:lnTo>
                  <a:lnTo>
                    <a:pt x="1734439" y="160934"/>
                  </a:lnTo>
                  <a:close/>
                </a:path>
                <a:path w="15521305" h="300354">
                  <a:moveTo>
                    <a:pt x="2103297" y="150037"/>
                  </a:moveTo>
                  <a:lnTo>
                    <a:pt x="2095652" y="102616"/>
                  </a:lnTo>
                  <a:lnTo>
                    <a:pt x="2074341" y="61429"/>
                  </a:lnTo>
                  <a:lnTo>
                    <a:pt x="2041867" y="28956"/>
                  </a:lnTo>
                  <a:lnTo>
                    <a:pt x="2000681" y="7658"/>
                  </a:lnTo>
                  <a:lnTo>
                    <a:pt x="1953260" y="0"/>
                  </a:lnTo>
                  <a:lnTo>
                    <a:pt x="1905838" y="7658"/>
                  </a:lnTo>
                  <a:lnTo>
                    <a:pt x="1864652" y="28956"/>
                  </a:lnTo>
                  <a:lnTo>
                    <a:pt x="1832165" y="61429"/>
                  </a:lnTo>
                  <a:lnTo>
                    <a:pt x="1810867" y="102616"/>
                  </a:lnTo>
                  <a:lnTo>
                    <a:pt x="1804924" y="139484"/>
                  </a:lnTo>
                  <a:lnTo>
                    <a:pt x="1801114" y="138709"/>
                  </a:lnTo>
                  <a:lnTo>
                    <a:pt x="1792465" y="140449"/>
                  </a:lnTo>
                  <a:lnTo>
                    <a:pt x="1785391" y="145211"/>
                  </a:lnTo>
                  <a:lnTo>
                    <a:pt x="1780628" y="152273"/>
                  </a:lnTo>
                  <a:lnTo>
                    <a:pt x="1778889" y="160934"/>
                  </a:lnTo>
                  <a:lnTo>
                    <a:pt x="1780628" y="169583"/>
                  </a:lnTo>
                  <a:lnTo>
                    <a:pt x="1785404" y="176644"/>
                  </a:lnTo>
                  <a:lnTo>
                    <a:pt x="1792478" y="181406"/>
                  </a:lnTo>
                  <a:lnTo>
                    <a:pt x="1801152" y="183159"/>
                  </a:lnTo>
                  <a:lnTo>
                    <a:pt x="1808314" y="181711"/>
                  </a:lnTo>
                  <a:lnTo>
                    <a:pt x="1810867" y="197472"/>
                  </a:lnTo>
                  <a:lnTo>
                    <a:pt x="1832165" y="238658"/>
                  </a:lnTo>
                  <a:lnTo>
                    <a:pt x="1864652" y="271132"/>
                  </a:lnTo>
                  <a:lnTo>
                    <a:pt x="1905838" y="292430"/>
                  </a:lnTo>
                  <a:lnTo>
                    <a:pt x="1953260" y="300075"/>
                  </a:lnTo>
                  <a:lnTo>
                    <a:pt x="2000681" y="292430"/>
                  </a:lnTo>
                  <a:lnTo>
                    <a:pt x="2041867" y="271132"/>
                  </a:lnTo>
                  <a:lnTo>
                    <a:pt x="2074341" y="238658"/>
                  </a:lnTo>
                  <a:lnTo>
                    <a:pt x="2095652" y="197472"/>
                  </a:lnTo>
                  <a:lnTo>
                    <a:pt x="2103297" y="150037"/>
                  </a:lnTo>
                  <a:close/>
                </a:path>
                <a:path w="15521305" h="300354">
                  <a:moveTo>
                    <a:pt x="2179155" y="160934"/>
                  </a:moveTo>
                  <a:lnTo>
                    <a:pt x="2177415" y="152273"/>
                  </a:lnTo>
                  <a:lnTo>
                    <a:pt x="2172652" y="145211"/>
                  </a:lnTo>
                  <a:lnTo>
                    <a:pt x="2165591" y="140449"/>
                  </a:lnTo>
                  <a:lnTo>
                    <a:pt x="2156891" y="138709"/>
                  </a:lnTo>
                  <a:lnTo>
                    <a:pt x="2148243" y="140449"/>
                  </a:lnTo>
                  <a:lnTo>
                    <a:pt x="2141169" y="145211"/>
                  </a:lnTo>
                  <a:lnTo>
                    <a:pt x="2136406" y="152273"/>
                  </a:lnTo>
                  <a:lnTo>
                    <a:pt x="2134666" y="160934"/>
                  </a:lnTo>
                  <a:lnTo>
                    <a:pt x="2136406" y="169583"/>
                  </a:lnTo>
                  <a:lnTo>
                    <a:pt x="2141182" y="176644"/>
                  </a:lnTo>
                  <a:lnTo>
                    <a:pt x="2148255" y="181406"/>
                  </a:lnTo>
                  <a:lnTo>
                    <a:pt x="2156930" y="183159"/>
                  </a:lnTo>
                  <a:lnTo>
                    <a:pt x="2165591" y="181406"/>
                  </a:lnTo>
                  <a:lnTo>
                    <a:pt x="2172652" y="176644"/>
                  </a:lnTo>
                  <a:lnTo>
                    <a:pt x="2177415" y="169583"/>
                  </a:lnTo>
                  <a:lnTo>
                    <a:pt x="2179155" y="160934"/>
                  </a:lnTo>
                  <a:close/>
                </a:path>
                <a:path w="15521305" h="300354">
                  <a:moveTo>
                    <a:pt x="2268105" y="160934"/>
                  </a:moveTo>
                  <a:lnTo>
                    <a:pt x="2266353" y="152273"/>
                  </a:lnTo>
                  <a:lnTo>
                    <a:pt x="2261590" y="145211"/>
                  </a:lnTo>
                  <a:lnTo>
                    <a:pt x="2254529" y="140449"/>
                  </a:lnTo>
                  <a:lnTo>
                    <a:pt x="2245830" y="138709"/>
                  </a:lnTo>
                  <a:lnTo>
                    <a:pt x="2237181" y="140449"/>
                  </a:lnTo>
                  <a:lnTo>
                    <a:pt x="2230120" y="145211"/>
                  </a:lnTo>
                  <a:lnTo>
                    <a:pt x="2225357" y="152273"/>
                  </a:lnTo>
                  <a:lnTo>
                    <a:pt x="2223605" y="160934"/>
                  </a:lnTo>
                  <a:lnTo>
                    <a:pt x="2225357" y="169583"/>
                  </a:lnTo>
                  <a:lnTo>
                    <a:pt x="2230120" y="176644"/>
                  </a:lnTo>
                  <a:lnTo>
                    <a:pt x="2237206" y="181406"/>
                  </a:lnTo>
                  <a:lnTo>
                    <a:pt x="2245880" y="183159"/>
                  </a:lnTo>
                  <a:lnTo>
                    <a:pt x="2254529" y="181406"/>
                  </a:lnTo>
                  <a:lnTo>
                    <a:pt x="2261590" y="176644"/>
                  </a:lnTo>
                  <a:lnTo>
                    <a:pt x="2266353" y="169583"/>
                  </a:lnTo>
                  <a:lnTo>
                    <a:pt x="2268105" y="160934"/>
                  </a:lnTo>
                  <a:close/>
                </a:path>
                <a:path w="15521305" h="300354">
                  <a:moveTo>
                    <a:pt x="2357043" y="160934"/>
                  </a:moveTo>
                  <a:lnTo>
                    <a:pt x="2355304" y="152273"/>
                  </a:lnTo>
                  <a:lnTo>
                    <a:pt x="2350541" y="145211"/>
                  </a:lnTo>
                  <a:lnTo>
                    <a:pt x="2343480" y="140449"/>
                  </a:lnTo>
                  <a:lnTo>
                    <a:pt x="2334780" y="138709"/>
                  </a:lnTo>
                  <a:lnTo>
                    <a:pt x="2326132" y="140449"/>
                  </a:lnTo>
                  <a:lnTo>
                    <a:pt x="2319058" y="145211"/>
                  </a:lnTo>
                  <a:lnTo>
                    <a:pt x="2314295" y="152273"/>
                  </a:lnTo>
                  <a:lnTo>
                    <a:pt x="2312555" y="160934"/>
                  </a:lnTo>
                  <a:lnTo>
                    <a:pt x="2314295" y="169583"/>
                  </a:lnTo>
                  <a:lnTo>
                    <a:pt x="2319070" y="176644"/>
                  </a:lnTo>
                  <a:lnTo>
                    <a:pt x="2326144" y="181406"/>
                  </a:lnTo>
                  <a:lnTo>
                    <a:pt x="2334818" y="183159"/>
                  </a:lnTo>
                  <a:lnTo>
                    <a:pt x="2343480" y="181406"/>
                  </a:lnTo>
                  <a:lnTo>
                    <a:pt x="2350541" y="176644"/>
                  </a:lnTo>
                  <a:lnTo>
                    <a:pt x="2355304" y="169583"/>
                  </a:lnTo>
                  <a:lnTo>
                    <a:pt x="2357043" y="160934"/>
                  </a:lnTo>
                  <a:close/>
                </a:path>
                <a:path w="15521305" h="300354">
                  <a:moveTo>
                    <a:pt x="2445994" y="160934"/>
                  </a:moveTo>
                  <a:lnTo>
                    <a:pt x="2444242" y="152273"/>
                  </a:lnTo>
                  <a:lnTo>
                    <a:pt x="2439479" y="145211"/>
                  </a:lnTo>
                  <a:lnTo>
                    <a:pt x="2432418" y="140449"/>
                  </a:lnTo>
                  <a:lnTo>
                    <a:pt x="2423718" y="138709"/>
                  </a:lnTo>
                  <a:lnTo>
                    <a:pt x="2415070" y="140449"/>
                  </a:lnTo>
                  <a:lnTo>
                    <a:pt x="2408009" y="145211"/>
                  </a:lnTo>
                  <a:lnTo>
                    <a:pt x="2403246" y="152273"/>
                  </a:lnTo>
                  <a:lnTo>
                    <a:pt x="2401493" y="160934"/>
                  </a:lnTo>
                  <a:lnTo>
                    <a:pt x="2403246" y="169583"/>
                  </a:lnTo>
                  <a:lnTo>
                    <a:pt x="2408009" y="176644"/>
                  </a:lnTo>
                  <a:lnTo>
                    <a:pt x="2415095" y="181406"/>
                  </a:lnTo>
                  <a:lnTo>
                    <a:pt x="2423769" y="183159"/>
                  </a:lnTo>
                  <a:lnTo>
                    <a:pt x="2432418" y="181406"/>
                  </a:lnTo>
                  <a:lnTo>
                    <a:pt x="2439479" y="176644"/>
                  </a:lnTo>
                  <a:lnTo>
                    <a:pt x="2444242" y="169583"/>
                  </a:lnTo>
                  <a:lnTo>
                    <a:pt x="2445994" y="160934"/>
                  </a:lnTo>
                  <a:close/>
                </a:path>
                <a:path w="15521305" h="300354">
                  <a:moveTo>
                    <a:pt x="2534932" y="160934"/>
                  </a:moveTo>
                  <a:lnTo>
                    <a:pt x="2533192" y="152273"/>
                  </a:lnTo>
                  <a:lnTo>
                    <a:pt x="2528430" y="145211"/>
                  </a:lnTo>
                  <a:lnTo>
                    <a:pt x="2521369" y="140449"/>
                  </a:lnTo>
                  <a:lnTo>
                    <a:pt x="2512669" y="138709"/>
                  </a:lnTo>
                  <a:lnTo>
                    <a:pt x="2504021" y="140449"/>
                  </a:lnTo>
                  <a:lnTo>
                    <a:pt x="2496947" y="145211"/>
                  </a:lnTo>
                  <a:lnTo>
                    <a:pt x="2492184" y="152273"/>
                  </a:lnTo>
                  <a:lnTo>
                    <a:pt x="2490444" y="160934"/>
                  </a:lnTo>
                  <a:lnTo>
                    <a:pt x="2492184" y="169583"/>
                  </a:lnTo>
                  <a:lnTo>
                    <a:pt x="2496959" y="176644"/>
                  </a:lnTo>
                  <a:lnTo>
                    <a:pt x="2504033" y="181406"/>
                  </a:lnTo>
                  <a:lnTo>
                    <a:pt x="2512707" y="183159"/>
                  </a:lnTo>
                  <a:lnTo>
                    <a:pt x="2521369" y="181406"/>
                  </a:lnTo>
                  <a:lnTo>
                    <a:pt x="2528430" y="176644"/>
                  </a:lnTo>
                  <a:lnTo>
                    <a:pt x="2533192" y="169583"/>
                  </a:lnTo>
                  <a:lnTo>
                    <a:pt x="2534932" y="160934"/>
                  </a:lnTo>
                  <a:close/>
                </a:path>
                <a:path w="15521305" h="300354">
                  <a:moveTo>
                    <a:pt x="2623883" y="160934"/>
                  </a:moveTo>
                  <a:lnTo>
                    <a:pt x="2622131" y="152273"/>
                  </a:lnTo>
                  <a:lnTo>
                    <a:pt x="2617368" y="145211"/>
                  </a:lnTo>
                  <a:lnTo>
                    <a:pt x="2610307" y="140449"/>
                  </a:lnTo>
                  <a:lnTo>
                    <a:pt x="2601607" y="138709"/>
                  </a:lnTo>
                  <a:lnTo>
                    <a:pt x="2592959" y="140449"/>
                  </a:lnTo>
                  <a:lnTo>
                    <a:pt x="2585897" y="145211"/>
                  </a:lnTo>
                  <a:lnTo>
                    <a:pt x="2581135" y="152273"/>
                  </a:lnTo>
                  <a:lnTo>
                    <a:pt x="2579382" y="160934"/>
                  </a:lnTo>
                  <a:lnTo>
                    <a:pt x="2581135" y="169583"/>
                  </a:lnTo>
                  <a:lnTo>
                    <a:pt x="2585897" y="176644"/>
                  </a:lnTo>
                  <a:lnTo>
                    <a:pt x="2592984" y="181406"/>
                  </a:lnTo>
                  <a:lnTo>
                    <a:pt x="2601658" y="183159"/>
                  </a:lnTo>
                  <a:lnTo>
                    <a:pt x="2610307" y="181406"/>
                  </a:lnTo>
                  <a:lnTo>
                    <a:pt x="2617368" y="176644"/>
                  </a:lnTo>
                  <a:lnTo>
                    <a:pt x="2622131" y="169583"/>
                  </a:lnTo>
                  <a:lnTo>
                    <a:pt x="2623883" y="160934"/>
                  </a:lnTo>
                  <a:close/>
                </a:path>
                <a:path w="15521305" h="300354">
                  <a:moveTo>
                    <a:pt x="2712821" y="160934"/>
                  </a:moveTo>
                  <a:lnTo>
                    <a:pt x="2711081" y="152273"/>
                  </a:lnTo>
                  <a:lnTo>
                    <a:pt x="2706319" y="145211"/>
                  </a:lnTo>
                  <a:lnTo>
                    <a:pt x="2699258" y="140449"/>
                  </a:lnTo>
                  <a:lnTo>
                    <a:pt x="2690558" y="138709"/>
                  </a:lnTo>
                  <a:lnTo>
                    <a:pt x="2681909" y="140449"/>
                  </a:lnTo>
                  <a:lnTo>
                    <a:pt x="2674836" y="145211"/>
                  </a:lnTo>
                  <a:lnTo>
                    <a:pt x="2670073" y="152273"/>
                  </a:lnTo>
                  <a:lnTo>
                    <a:pt x="2668333" y="160934"/>
                  </a:lnTo>
                  <a:lnTo>
                    <a:pt x="2670073" y="169583"/>
                  </a:lnTo>
                  <a:lnTo>
                    <a:pt x="2674848" y="176644"/>
                  </a:lnTo>
                  <a:lnTo>
                    <a:pt x="2681922" y="181406"/>
                  </a:lnTo>
                  <a:lnTo>
                    <a:pt x="2690596" y="183159"/>
                  </a:lnTo>
                  <a:lnTo>
                    <a:pt x="2699258" y="181406"/>
                  </a:lnTo>
                  <a:lnTo>
                    <a:pt x="2706319" y="176644"/>
                  </a:lnTo>
                  <a:lnTo>
                    <a:pt x="2711081" y="169583"/>
                  </a:lnTo>
                  <a:lnTo>
                    <a:pt x="2712821" y="160934"/>
                  </a:lnTo>
                  <a:close/>
                </a:path>
                <a:path w="15521305" h="300354">
                  <a:moveTo>
                    <a:pt x="2801772" y="160934"/>
                  </a:moveTo>
                  <a:lnTo>
                    <a:pt x="2800019" y="152273"/>
                  </a:lnTo>
                  <a:lnTo>
                    <a:pt x="2795257" y="145211"/>
                  </a:lnTo>
                  <a:lnTo>
                    <a:pt x="2788196" y="140449"/>
                  </a:lnTo>
                  <a:lnTo>
                    <a:pt x="2779496" y="138709"/>
                  </a:lnTo>
                  <a:lnTo>
                    <a:pt x="2770848" y="140449"/>
                  </a:lnTo>
                  <a:lnTo>
                    <a:pt x="2763786" y="145211"/>
                  </a:lnTo>
                  <a:lnTo>
                    <a:pt x="2759024" y="152273"/>
                  </a:lnTo>
                  <a:lnTo>
                    <a:pt x="2757271" y="160934"/>
                  </a:lnTo>
                  <a:lnTo>
                    <a:pt x="2759024" y="169583"/>
                  </a:lnTo>
                  <a:lnTo>
                    <a:pt x="2763786" y="176644"/>
                  </a:lnTo>
                  <a:lnTo>
                    <a:pt x="2770873" y="181406"/>
                  </a:lnTo>
                  <a:lnTo>
                    <a:pt x="2779547" y="183159"/>
                  </a:lnTo>
                  <a:lnTo>
                    <a:pt x="2788196" y="181406"/>
                  </a:lnTo>
                  <a:lnTo>
                    <a:pt x="2795257" y="176644"/>
                  </a:lnTo>
                  <a:lnTo>
                    <a:pt x="2800019" y="169583"/>
                  </a:lnTo>
                  <a:lnTo>
                    <a:pt x="2801772" y="160934"/>
                  </a:lnTo>
                  <a:close/>
                </a:path>
                <a:path w="15521305" h="300354">
                  <a:moveTo>
                    <a:pt x="2890710" y="160934"/>
                  </a:moveTo>
                  <a:lnTo>
                    <a:pt x="2888970" y="152273"/>
                  </a:lnTo>
                  <a:lnTo>
                    <a:pt x="2884208" y="145211"/>
                  </a:lnTo>
                  <a:lnTo>
                    <a:pt x="2877147" y="140449"/>
                  </a:lnTo>
                  <a:lnTo>
                    <a:pt x="2868447" y="138709"/>
                  </a:lnTo>
                  <a:lnTo>
                    <a:pt x="2859798" y="140449"/>
                  </a:lnTo>
                  <a:lnTo>
                    <a:pt x="2852724" y="145211"/>
                  </a:lnTo>
                  <a:lnTo>
                    <a:pt x="2847962" y="152273"/>
                  </a:lnTo>
                  <a:lnTo>
                    <a:pt x="2846222" y="160934"/>
                  </a:lnTo>
                  <a:lnTo>
                    <a:pt x="2847962" y="169583"/>
                  </a:lnTo>
                  <a:lnTo>
                    <a:pt x="2852737" y="176644"/>
                  </a:lnTo>
                  <a:lnTo>
                    <a:pt x="2859811" y="181406"/>
                  </a:lnTo>
                  <a:lnTo>
                    <a:pt x="2868485" y="183159"/>
                  </a:lnTo>
                  <a:lnTo>
                    <a:pt x="2877147" y="181406"/>
                  </a:lnTo>
                  <a:lnTo>
                    <a:pt x="2884208" y="176644"/>
                  </a:lnTo>
                  <a:lnTo>
                    <a:pt x="2888970" y="169583"/>
                  </a:lnTo>
                  <a:lnTo>
                    <a:pt x="2890710" y="160934"/>
                  </a:lnTo>
                  <a:close/>
                </a:path>
                <a:path w="15521305" h="300354">
                  <a:moveTo>
                    <a:pt x="2979661" y="160934"/>
                  </a:moveTo>
                  <a:lnTo>
                    <a:pt x="2977908" y="152273"/>
                  </a:lnTo>
                  <a:lnTo>
                    <a:pt x="2973146" y="145211"/>
                  </a:lnTo>
                  <a:lnTo>
                    <a:pt x="2966085" y="140449"/>
                  </a:lnTo>
                  <a:lnTo>
                    <a:pt x="2957385" y="138709"/>
                  </a:lnTo>
                  <a:lnTo>
                    <a:pt x="2948736" y="140449"/>
                  </a:lnTo>
                  <a:lnTo>
                    <a:pt x="2941675" y="145211"/>
                  </a:lnTo>
                  <a:lnTo>
                    <a:pt x="2936913" y="152273"/>
                  </a:lnTo>
                  <a:lnTo>
                    <a:pt x="2935160" y="160934"/>
                  </a:lnTo>
                  <a:lnTo>
                    <a:pt x="2936913" y="169583"/>
                  </a:lnTo>
                  <a:lnTo>
                    <a:pt x="2941675" y="176644"/>
                  </a:lnTo>
                  <a:lnTo>
                    <a:pt x="2948762" y="181406"/>
                  </a:lnTo>
                  <a:lnTo>
                    <a:pt x="2957436" y="183159"/>
                  </a:lnTo>
                  <a:lnTo>
                    <a:pt x="2966085" y="181406"/>
                  </a:lnTo>
                  <a:lnTo>
                    <a:pt x="2973146" y="176644"/>
                  </a:lnTo>
                  <a:lnTo>
                    <a:pt x="2977908" y="169583"/>
                  </a:lnTo>
                  <a:lnTo>
                    <a:pt x="2979661" y="160934"/>
                  </a:lnTo>
                  <a:close/>
                </a:path>
                <a:path w="15521305" h="300354">
                  <a:moveTo>
                    <a:pt x="3068599" y="160934"/>
                  </a:moveTo>
                  <a:lnTo>
                    <a:pt x="3066859" y="152273"/>
                  </a:lnTo>
                  <a:lnTo>
                    <a:pt x="3062097" y="145211"/>
                  </a:lnTo>
                  <a:lnTo>
                    <a:pt x="3055035" y="140449"/>
                  </a:lnTo>
                  <a:lnTo>
                    <a:pt x="3046336" y="138709"/>
                  </a:lnTo>
                  <a:lnTo>
                    <a:pt x="3037687" y="140449"/>
                  </a:lnTo>
                  <a:lnTo>
                    <a:pt x="3030613" y="145211"/>
                  </a:lnTo>
                  <a:lnTo>
                    <a:pt x="3025851" y="152273"/>
                  </a:lnTo>
                  <a:lnTo>
                    <a:pt x="3024111" y="160934"/>
                  </a:lnTo>
                  <a:lnTo>
                    <a:pt x="3025851" y="169583"/>
                  </a:lnTo>
                  <a:lnTo>
                    <a:pt x="3030626" y="176644"/>
                  </a:lnTo>
                  <a:lnTo>
                    <a:pt x="3037700" y="181406"/>
                  </a:lnTo>
                  <a:lnTo>
                    <a:pt x="3046374" y="183159"/>
                  </a:lnTo>
                  <a:lnTo>
                    <a:pt x="3055035" y="181406"/>
                  </a:lnTo>
                  <a:lnTo>
                    <a:pt x="3062097" y="176644"/>
                  </a:lnTo>
                  <a:lnTo>
                    <a:pt x="3066859" y="169583"/>
                  </a:lnTo>
                  <a:lnTo>
                    <a:pt x="3068599" y="160934"/>
                  </a:lnTo>
                  <a:close/>
                </a:path>
                <a:path w="15521305" h="300354">
                  <a:moveTo>
                    <a:pt x="3157550" y="160934"/>
                  </a:moveTo>
                  <a:lnTo>
                    <a:pt x="3155797" y="152273"/>
                  </a:lnTo>
                  <a:lnTo>
                    <a:pt x="3151035" y="145211"/>
                  </a:lnTo>
                  <a:lnTo>
                    <a:pt x="3143974" y="140449"/>
                  </a:lnTo>
                  <a:lnTo>
                    <a:pt x="3135274" y="138709"/>
                  </a:lnTo>
                  <a:lnTo>
                    <a:pt x="3126625" y="140449"/>
                  </a:lnTo>
                  <a:lnTo>
                    <a:pt x="3119564" y="145211"/>
                  </a:lnTo>
                  <a:lnTo>
                    <a:pt x="3114802" y="152273"/>
                  </a:lnTo>
                  <a:lnTo>
                    <a:pt x="3113049" y="160934"/>
                  </a:lnTo>
                  <a:lnTo>
                    <a:pt x="3114802" y="169583"/>
                  </a:lnTo>
                  <a:lnTo>
                    <a:pt x="3119564" y="176644"/>
                  </a:lnTo>
                  <a:lnTo>
                    <a:pt x="3126651" y="181406"/>
                  </a:lnTo>
                  <a:lnTo>
                    <a:pt x="3135325" y="183159"/>
                  </a:lnTo>
                  <a:lnTo>
                    <a:pt x="3143974" y="181406"/>
                  </a:lnTo>
                  <a:lnTo>
                    <a:pt x="3151035" y="176644"/>
                  </a:lnTo>
                  <a:lnTo>
                    <a:pt x="3155797" y="169583"/>
                  </a:lnTo>
                  <a:lnTo>
                    <a:pt x="3157550" y="160934"/>
                  </a:lnTo>
                  <a:close/>
                </a:path>
                <a:path w="15521305" h="300354">
                  <a:moveTo>
                    <a:pt x="3246488" y="160934"/>
                  </a:moveTo>
                  <a:lnTo>
                    <a:pt x="3244748" y="152273"/>
                  </a:lnTo>
                  <a:lnTo>
                    <a:pt x="3239986" y="145211"/>
                  </a:lnTo>
                  <a:lnTo>
                    <a:pt x="3232924" y="140449"/>
                  </a:lnTo>
                  <a:lnTo>
                    <a:pt x="3224225" y="138709"/>
                  </a:lnTo>
                  <a:lnTo>
                    <a:pt x="3215576" y="140449"/>
                  </a:lnTo>
                  <a:lnTo>
                    <a:pt x="3208502" y="145211"/>
                  </a:lnTo>
                  <a:lnTo>
                    <a:pt x="3203740" y="152273"/>
                  </a:lnTo>
                  <a:lnTo>
                    <a:pt x="3202000" y="160934"/>
                  </a:lnTo>
                  <a:lnTo>
                    <a:pt x="3203740" y="169583"/>
                  </a:lnTo>
                  <a:lnTo>
                    <a:pt x="3208515" y="176644"/>
                  </a:lnTo>
                  <a:lnTo>
                    <a:pt x="3215589" y="181406"/>
                  </a:lnTo>
                  <a:lnTo>
                    <a:pt x="3224263" y="183159"/>
                  </a:lnTo>
                  <a:lnTo>
                    <a:pt x="3232924" y="181406"/>
                  </a:lnTo>
                  <a:lnTo>
                    <a:pt x="3239986" y="176644"/>
                  </a:lnTo>
                  <a:lnTo>
                    <a:pt x="3244748" y="169583"/>
                  </a:lnTo>
                  <a:lnTo>
                    <a:pt x="3246488" y="160934"/>
                  </a:lnTo>
                  <a:close/>
                </a:path>
                <a:path w="15521305" h="300354">
                  <a:moveTo>
                    <a:pt x="3335439" y="160934"/>
                  </a:moveTo>
                  <a:lnTo>
                    <a:pt x="3333686" y="152273"/>
                  </a:lnTo>
                  <a:lnTo>
                    <a:pt x="3328924" y="145211"/>
                  </a:lnTo>
                  <a:lnTo>
                    <a:pt x="3321862" y="140449"/>
                  </a:lnTo>
                  <a:lnTo>
                    <a:pt x="3313163" y="138709"/>
                  </a:lnTo>
                  <a:lnTo>
                    <a:pt x="3304514" y="140449"/>
                  </a:lnTo>
                  <a:lnTo>
                    <a:pt x="3297453" y="145211"/>
                  </a:lnTo>
                  <a:lnTo>
                    <a:pt x="3292691" y="152273"/>
                  </a:lnTo>
                  <a:lnTo>
                    <a:pt x="3290938" y="160934"/>
                  </a:lnTo>
                  <a:lnTo>
                    <a:pt x="3292691" y="169583"/>
                  </a:lnTo>
                  <a:lnTo>
                    <a:pt x="3297453" y="176644"/>
                  </a:lnTo>
                  <a:lnTo>
                    <a:pt x="3304540" y="181406"/>
                  </a:lnTo>
                  <a:lnTo>
                    <a:pt x="3313214" y="183159"/>
                  </a:lnTo>
                  <a:lnTo>
                    <a:pt x="3321862" y="181406"/>
                  </a:lnTo>
                  <a:lnTo>
                    <a:pt x="3328924" y="176644"/>
                  </a:lnTo>
                  <a:lnTo>
                    <a:pt x="3333686" y="169583"/>
                  </a:lnTo>
                  <a:lnTo>
                    <a:pt x="3335439" y="160934"/>
                  </a:lnTo>
                  <a:close/>
                </a:path>
                <a:path w="15521305" h="300354">
                  <a:moveTo>
                    <a:pt x="3424377" y="160934"/>
                  </a:moveTo>
                  <a:lnTo>
                    <a:pt x="3422637" y="152273"/>
                  </a:lnTo>
                  <a:lnTo>
                    <a:pt x="3417874" y="145211"/>
                  </a:lnTo>
                  <a:lnTo>
                    <a:pt x="3410813" y="140449"/>
                  </a:lnTo>
                  <a:lnTo>
                    <a:pt x="3402114" y="138709"/>
                  </a:lnTo>
                  <a:lnTo>
                    <a:pt x="3393465" y="140449"/>
                  </a:lnTo>
                  <a:lnTo>
                    <a:pt x="3386391" y="145211"/>
                  </a:lnTo>
                  <a:lnTo>
                    <a:pt x="3381629" y="152273"/>
                  </a:lnTo>
                  <a:lnTo>
                    <a:pt x="3379889" y="160934"/>
                  </a:lnTo>
                  <a:lnTo>
                    <a:pt x="3381629" y="169583"/>
                  </a:lnTo>
                  <a:lnTo>
                    <a:pt x="3386404" y="176644"/>
                  </a:lnTo>
                  <a:lnTo>
                    <a:pt x="3393478" y="181406"/>
                  </a:lnTo>
                  <a:lnTo>
                    <a:pt x="3402152" y="183159"/>
                  </a:lnTo>
                  <a:lnTo>
                    <a:pt x="3410813" y="181406"/>
                  </a:lnTo>
                  <a:lnTo>
                    <a:pt x="3417874" y="176644"/>
                  </a:lnTo>
                  <a:lnTo>
                    <a:pt x="3422637" y="169583"/>
                  </a:lnTo>
                  <a:lnTo>
                    <a:pt x="3424377" y="160934"/>
                  </a:lnTo>
                  <a:close/>
                </a:path>
                <a:path w="15521305" h="300354">
                  <a:moveTo>
                    <a:pt x="3513328" y="160934"/>
                  </a:moveTo>
                  <a:lnTo>
                    <a:pt x="3511575" y="152273"/>
                  </a:lnTo>
                  <a:lnTo>
                    <a:pt x="3506813" y="145211"/>
                  </a:lnTo>
                  <a:lnTo>
                    <a:pt x="3499751" y="140449"/>
                  </a:lnTo>
                  <a:lnTo>
                    <a:pt x="3491052" y="138709"/>
                  </a:lnTo>
                  <a:lnTo>
                    <a:pt x="3482403" y="140449"/>
                  </a:lnTo>
                  <a:lnTo>
                    <a:pt x="3475342" y="145211"/>
                  </a:lnTo>
                  <a:lnTo>
                    <a:pt x="3470579" y="152273"/>
                  </a:lnTo>
                  <a:lnTo>
                    <a:pt x="3468827" y="160934"/>
                  </a:lnTo>
                  <a:lnTo>
                    <a:pt x="3470579" y="169583"/>
                  </a:lnTo>
                  <a:lnTo>
                    <a:pt x="3475342" y="176644"/>
                  </a:lnTo>
                  <a:lnTo>
                    <a:pt x="3482429" y="181406"/>
                  </a:lnTo>
                  <a:lnTo>
                    <a:pt x="3491103" y="183159"/>
                  </a:lnTo>
                  <a:lnTo>
                    <a:pt x="3499751" y="181406"/>
                  </a:lnTo>
                  <a:lnTo>
                    <a:pt x="3506813" y="176644"/>
                  </a:lnTo>
                  <a:lnTo>
                    <a:pt x="3511575" y="169583"/>
                  </a:lnTo>
                  <a:lnTo>
                    <a:pt x="3513328" y="160934"/>
                  </a:lnTo>
                  <a:close/>
                </a:path>
                <a:path w="15521305" h="300354">
                  <a:moveTo>
                    <a:pt x="3602266" y="160934"/>
                  </a:moveTo>
                  <a:lnTo>
                    <a:pt x="3600526" y="152273"/>
                  </a:lnTo>
                  <a:lnTo>
                    <a:pt x="3595763" y="145211"/>
                  </a:lnTo>
                  <a:lnTo>
                    <a:pt x="3588702" y="140449"/>
                  </a:lnTo>
                  <a:lnTo>
                    <a:pt x="3580003" y="138709"/>
                  </a:lnTo>
                  <a:lnTo>
                    <a:pt x="3571354" y="140449"/>
                  </a:lnTo>
                  <a:lnTo>
                    <a:pt x="3564280" y="145211"/>
                  </a:lnTo>
                  <a:lnTo>
                    <a:pt x="3559518" y="152273"/>
                  </a:lnTo>
                  <a:lnTo>
                    <a:pt x="3557778" y="160934"/>
                  </a:lnTo>
                  <a:lnTo>
                    <a:pt x="3559518" y="169583"/>
                  </a:lnTo>
                  <a:lnTo>
                    <a:pt x="3564293" y="176644"/>
                  </a:lnTo>
                  <a:lnTo>
                    <a:pt x="3571367" y="181406"/>
                  </a:lnTo>
                  <a:lnTo>
                    <a:pt x="3580041" y="183159"/>
                  </a:lnTo>
                  <a:lnTo>
                    <a:pt x="3588702" y="181406"/>
                  </a:lnTo>
                  <a:lnTo>
                    <a:pt x="3595763" y="176644"/>
                  </a:lnTo>
                  <a:lnTo>
                    <a:pt x="3600526" y="169583"/>
                  </a:lnTo>
                  <a:lnTo>
                    <a:pt x="3602266" y="160934"/>
                  </a:lnTo>
                  <a:close/>
                </a:path>
                <a:path w="15521305" h="300354">
                  <a:moveTo>
                    <a:pt x="3691217" y="160934"/>
                  </a:moveTo>
                  <a:lnTo>
                    <a:pt x="3689464" y="152273"/>
                  </a:lnTo>
                  <a:lnTo>
                    <a:pt x="3684701" y="145211"/>
                  </a:lnTo>
                  <a:lnTo>
                    <a:pt x="3677640" y="140449"/>
                  </a:lnTo>
                  <a:lnTo>
                    <a:pt x="3668941" y="138709"/>
                  </a:lnTo>
                  <a:lnTo>
                    <a:pt x="3660292" y="140449"/>
                  </a:lnTo>
                  <a:lnTo>
                    <a:pt x="3653231" y="145211"/>
                  </a:lnTo>
                  <a:lnTo>
                    <a:pt x="3648468" y="152273"/>
                  </a:lnTo>
                  <a:lnTo>
                    <a:pt x="3646716" y="160934"/>
                  </a:lnTo>
                  <a:lnTo>
                    <a:pt x="3648468" y="169583"/>
                  </a:lnTo>
                  <a:lnTo>
                    <a:pt x="3653231" y="176644"/>
                  </a:lnTo>
                  <a:lnTo>
                    <a:pt x="3660317" y="181406"/>
                  </a:lnTo>
                  <a:lnTo>
                    <a:pt x="3668992" y="183159"/>
                  </a:lnTo>
                  <a:lnTo>
                    <a:pt x="3677640" y="181406"/>
                  </a:lnTo>
                  <a:lnTo>
                    <a:pt x="3684701" y="176644"/>
                  </a:lnTo>
                  <a:lnTo>
                    <a:pt x="3689464" y="169583"/>
                  </a:lnTo>
                  <a:lnTo>
                    <a:pt x="3691217" y="160934"/>
                  </a:lnTo>
                  <a:close/>
                </a:path>
                <a:path w="15521305" h="300354">
                  <a:moveTo>
                    <a:pt x="3780155" y="160934"/>
                  </a:moveTo>
                  <a:lnTo>
                    <a:pt x="3778415" y="152273"/>
                  </a:lnTo>
                  <a:lnTo>
                    <a:pt x="3773652" y="145211"/>
                  </a:lnTo>
                  <a:lnTo>
                    <a:pt x="3766578" y="140449"/>
                  </a:lnTo>
                  <a:lnTo>
                    <a:pt x="3757892" y="138709"/>
                  </a:lnTo>
                  <a:lnTo>
                    <a:pt x="3749243" y="140449"/>
                  </a:lnTo>
                  <a:lnTo>
                    <a:pt x="3742169" y="145211"/>
                  </a:lnTo>
                  <a:lnTo>
                    <a:pt x="3737406" y="152273"/>
                  </a:lnTo>
                  <a:lnTo>
                    <a:pt x="3735667" y="160934"/>
                  </a:lnTo>
                  <a:lnTo>
                    <a:pt x="3737406" y="169583"/>
                  </a:lnTo>
                  <a:lnTo>
                    <a:pt x="3742182" y="176644"/>
                  </a:lnTo>
                  <a:lnTo>
                    <a:pt x="3749256" y="181406"/>
                  </a:lnTo>
                  <a:lnTo>
                    <a:pt x="3757930" y="183159"/>
                  </a:lnTo>
                  <a:lnTo>
                    <a:pt x="3766578" y="181406"/>
                  </a:lnTo>
                  <a:lnTo>
                    <a:pt x="3773652" y="176644"/>
                  </a:lnTo>
                  <a:lnTo>
                    <a:pt x="3778415" y="169583"/>
                  </a:lnTo>
                  <a:lnTo>
                    <a:pt x="3780155" y="160934"/>
                  </a:lnTo>
                  <a:close/>
                </a:path>
                <a:path w="15521305" h="300354">
                  <a:moveTo>
                    <a:pt x="3869105" y="160934"/>
                  </a:moveTo>
                  <a:lnTo>
                    <a:pt x="3867353" y="152273"/>
                  </a:lnTo>
                  <a:lnTo>
                    <a:pt x="3862590" y="145211"/>
                  </a:lnTo>
                  <a:lnTo>
                    <a:pt x="3855529" y="140449"/>
                  </a:lnTo>
                  <a:lnTo>
                    <a:pt x="3846830" y="138709"/>
                  </a:lnTo>
                  <a:lnTo>
                    <a:pt x="3838181" y="140449"/>
                  </a:lnTo>
                  <a:lnTo>
                    <a:pt x="3831120" y="145211"/>
                  </a:lnTo>
                  <a:lnTo>
                    <a:pt x="3826357" y="152273"/>
                  </a:lnTo>
                  <a:lnTo>
                    <a:pt x="3824605" y="160934"/>
                  </a:lnTo>
                  <a:lnTo>
                    <a:pt x="3826357" y="169583"/>
                  </a:lnTo>
                  <a:lnTo>
                    <a:pt x="3831120" y="176644"/>
                  </a:lnTo>
                  <a:lnTo>
                    <a:pt x="3838206" y="181406"/>
                  </a:lnTo>
                  <a:lnTo>
                    <a:pt x="3846880" y="183159"/>
                  </a:lnTo>
                  <a:lnTo>
                    <a:pt x="3855529" y="181406"/>
                  </a:lnTo>
                  <a:lnTo>
                    <a:pt x="3862590" y="176644"/>
                  </a:lnTo>
                  <a:lnTo>
                    <a:pt x="3867353" y="169583"/>
                  </a:lnTo>
                  <a:lnTo>
                    <a:pt x="3869105" y="160934"/>
                  </a:lnTo>
                  <a:close/>
                </a:path>
                <a:path w="15521305" h="300354">
                  <a:moveTo>
                    <a:pt x="3958044" y="160934"/>
                  </a:moveTo>
                  <a:lnTo>
                    <a:pt x="3956304" y="152273"/>
                  </a:lnTo>
                  <a:lnTo>
                    <a:pt x="3951541" y="145211"/>
                  </a:lnTo>
                  <a:lnTo>
                    <a:pt x="3944467" y="140449"/>
                  </a:lnTo>
                  <a:lnTo>
                    <a:pt x="3935780" y="138709"/>
                  </a:lnTo>
                  <a:lnTo>
                    <a:pt x="3927132" y="140449"/>
                  </a:lnTo>
                  <a:lnTo>
                    <a:pt x="3920058" y="145211"/>
                  </a:lnTo>
                  <a:lnTo>
                    <a:pt x="3915295" y="152273"/>
                  </a:lnTo>
                  <a:lnTo>
                    <a:pt x="3913555" y="160934"/>
                  </a:lnTo>
                  <a:lnTo>
                    <a:pt x="3915295" y="169583"/>
                  </a:lnTo>
                  <a:lnTo>
                    <a:pt x="3920071" y="176644"/>
                  </a:lnTo>
                  <a:lnTo>
                    <a:pt x="3927144" y="181406"/>
                  </a:lnTo>
                  <a:lnTo>
                    <a:pt x="3935819" y="183159"/>
                  </a:lnTo>
                  <a:lnTo>
                    <a:pt x="3944467" y="181406"/>
                  </a:lnTo>
                  <a:lnTo>
                    <a:pt x="3951541" y="176644"/>
                  </a:lnTo>
                  <a:lnTo>
                    <a:pt x="3956304" y="169583"/>
                  </a:lnTo>
                  <a:lnTo>
                    <a:pt x="3958044" y="160934"/>
                  </a:lnTo>
                  <a:close/>
                </a:path>
                <a:path w="15521305" h="300354">
                  <a:moveTo>
                    <a:pt x="4046994" y="160934"/>
                  </a:moveTo>
                  <a:lnTo>
                    <a:pt x="4045242" y="152273"/>
                  </a:lnTo>
                  <a:lnTo>
                    <a:pt x="4040479" y="145211"/>
                  </a:lnTo>
                  <a:lnTo>
                    <a:pt x="4033418" y="140449"/>
                  </a:lnTo>
                  <a:lnTo>
                    <a:pt x="4024719" y="138709"/>
                  </a:lnTo>
                  <a:lnTo>
                    <a:pt x="4016070" y="140449"/>
                  </a:lnTo>
                  <a:lnTo>
                    <a:pt x="4009009" y="145211"/>
                  </a:lnTo>
                  <a:lnTo>
                    <a:pt x="4004246" y="152273"/>
                  </a:lnTo>
                  <a:lnTo>
                    <a:pt x="4002494" y="160934"/>
                  </a:lnTo>
                  <a:lnTo>
                    <a:pt x="4004246" y="169583"/>
                  </a:lnTo>
                  <a:lnTo>
                    <a:pt x="4009009" y="176644"/>
                  </a:lnTo>
                  <a:lnTo>
                    <a:pt x="4016095" y="181406"/>
                  </a:lnTo>
                  <a:lnTo>
                    <a:pt x="4024769" y="183159"/>
                  </a:lnTo>
                  <a:lnTo>
                    <a:pt x="4033418" y="181406"/>
                  </a:lnTo>
                  <a:lnTo>
                    <a:pt x="4040479" y="176644"/>
                  </a:lnTo>
                  <a:lnTo>
                    <a:pt x="4045242" y="169583"/>
                  </a:lnTo>
                  <a:lnTo>
                    <a:pt x="4046994" y="160934"/>
                  </a:lnTo>
                  <a:close/>
                </a:path>
                <a:path w="15521305" h="300354">
                  <a:moveTo>
                    <a:pt x="4135932" y="160934"/>
                  </a:moveTo>
                  <a:lnTo>
                    <a:pt x="4134193" y="152273"/>
                  </a:lnTo>
                  <a:lnTo>
                    <a:pt x="4129430" y="145211"/>
                  </a:lnTo>
                  <a:lnTo>
                    <a:pt x="4122356" y="140449"/>
                  </a:lnTo>
                  <a:lnTo>
                    <a:pt x="4113669" y="138709"/>
                  </a:lnTo>
                  <a:lnTo>
                    <a:pt x="4105021" y="140449"/>
                  </a:lnTo>
                  <a:lnTo>
                    <a:pt x="4097947" y="145211"/>
                  </a:lnTo>
                  <a:lnTo>
                    <a:pt x="4093184" y="152273"/>
                  </a:lnTo>
                  <a:lnTo>
                    <a:pt x="4091444" y="160934"/>
                  </a:lnTo>
                  <a:lnTo>
                    <a:pt x="4093184" y="169583"/>
                  </a:lnTo>
                  <a:lnTo>
                    <a:pt x="4097959" y="176644"/>
                  </a:lnTo>
                  <a:lnTo>
                    <a:pt x="4105033" y="181406"/>
                  </a:lnTo>
                  <a:lnTo>
                    <a:pt x="4113707" y="183159"/>
                  </a:lnTo>
                  <a:lnTo>
                    <a:pt x="4122356" y="181406"/>
                  </a:lnTo>
                  <a:lnTo>
                    <a:pt x="4129430" y="176644"/>
                  </a:lnTo>
                  <a:lnTo>
                    <a:pt x="4134193" y="169583"/>
                  </a:lnTo>
                  <a:lnTo>
                    <a:pt x="4135932" y="160934"/>
                  </a:lnTo>
                  <a:close/>
                </a:path>
                <a:path w="15521305" h="300354">
                  <a:moveTo>
                    <a:pt x="4224883" y="160934"/>
                  </a:moveTo>
                  <a:lnTo>
                    <a:pt x="4223131" y="152273"/>
                  </a:lnTo>
                  <a:lnTo>
                    <a:pt x="4218368" y="145211"/>
                  </a:lnTo>
                  <a:lnTo>
                    <a:pt x="4211307" y="140449"/>
                  </a:lnTo>
                  <a:lnTo>
                    <a:pt x="4202607" y="138709"/>
                  </a:lnTo>
                  <a:lnTo>
                    <a:pt x="4193959" y="140449"/>
                  </a:lnTo>
                  <a:lnTo>
                    <a:pt x="4186898" y="145211"/>
                  </a:lnTo>
                  <a:lnTo>
                    <a:pt x="4182135" y="152273"/>
                  </a:lnTo>
                  <a:lnTo>
                    <a:pt x="4180382" y="160934"/>
                  </a:lnTo>
                  <a:lnTo>
                    <a:pt x="4182135" y="169583"/>
                  </a:lnTo>
                  <a:lnTo>
                    <a:pt x="4186898" y="176644"/>
                  </a:lnTo>
                  <a:lnTo>
                    <a:pt x="4193971" y="181406"/>
                  </a:lnTo>
                  <a:lnTo>
                    <a:pt x="4202658" y="183159"/>
                  </a:lnTo>
                  <a:lnTo>
                    <a:pt x="4211307" y="181406"/>
                  </a:lnTo>
                  <a:lnTo>
                    <a:pt x="4218368" y="176644"/>
                  </a:lnTo>
                  <a:lnTo>
                    <a:pt x="4223131" y="169583"/>
                  </a:lnTo>
                  <a:lnTo>
                    <a:pt x="4224883" y="160934"/>
                  </a:lnTo>
                  <a:close/>
                </a:path>
                <a:path w="15521305" h="300354">
                  <a:moveTo>
                    <a:pt x="4313821" y="160934"/>
                  </a:moveTo>
                  <a:lnTo>
                    <a:pt x="4312082" y="152273"/>
                  </a:lnTo>
                  <a:lnTo>
                    <a:pt x="4307319" y="145211"/>
                  </a:lnTo>
                  <a:lnTo>
                    <a:pt x="4300245" y="140449"/>
                  </a:lnTo>
                  <a:lnTo>
                    <a:pt x="4291558" y="138709"/>
                  </a:lnTo>
                  <a:lnTo>
                    <a:pt x="4282910" y="140449"/>
                  </a:lnTo>
                  <a:lnTo>
                    <a:pt x="4275836" y="145211"/>
                  </a:lnTo>
                  <a:lnTo>
                    <a:pt x="4271073" y="152273"/>
                  </a:lnTo>
                  <a:lnTo>
                    <a:pt x="4269333" y="160934"/>
                  </a:lnTo>
                  <a:lnTo>
                    <a:pt x="4271073" y="169583"/>
                  </a:lnTo>
                  <a:lnTo>
                    <a:pt x="4275848" y="176644"/>
                  </a:lnTo>
                  <a:lnTo>
                    <a:pt x="4282922" y="181406"/>
                  </a:lnTo>
                  <a:lnTo>
                    <a:pt x="4291596" y="183159"/>
                  </a:lnTo>
                  <a:lnTo>
                    <a:pt x="4300245" y="181406"/>
                  </a:lnTo>
                  <a:lnTo>
                    <a:pt x="4307319" y="176644"/>
                  </a:lnTo>
                  <a:lnTo>
                    <a:pt x="4312082" y="169583"/>
                  </a:lnTo>
                  <a:lnTo>
                    <a:pt x="4313821" y="160934"/>
                  </a:lnTo>
                  <a:close/>
                </a:path>
                <a:path w="15521305" h="300354">
                  <a:moveTo>
                    <a:pt x="4402772" y="160934"/>
                  </a:moveTo>
                  <a:lnTo>
                    <a:pt x="4401020" y="152273"/>
                  </a:lnTo>
                  <a:lnTo>
                    <a:pt x="4396257" y="145211"/>
                  </a:lnTo>
                  <a:lnTo>
                    <a:pt x="4389196" y="140449"/>
                  </a:lnTo>
                  <a:lnTo>
                    <a:pt x="4380496" y="138709"/>
                  </a:lnTo>
                  <a:lnTo>
                    <a:pt x="4371848" y="140449"/>
                  </a:lnTo>
                  <a:lnTo>
                    <a:pt x="4364787" y="145211"/>
                  </a:lnTo>
                  <a:lnTo>
                    <a:pt x="4360024" y="152273"/>
                  </a:lnTo>
                  <a:lnTo>
                    <a:pt x="4358271" y="160934"/>
                  </a:lnTo>
                  <a:lnTo>
                    <a:pt x="4360024" y="169583"/>
                  </a:lnTo>
                  <a:lnTo>
                    <a:pt x="4364787" y="176644"/>
                  </a:lnTo>
                  <a:lnTo>
                    <a:pt x="4371860" y="181406"/>
                  </a:lnTo>
                  <a:lnTo>
                    <a:pt x="4380547" y="183159"/>
                  </a:lnTo>
                  <a:lnTo>
                    <a:pt x="4389196" y="181406"/>
                  </a:lnTo>
                  <a:lnTo>
                    <a:pt x="4396257" y="176644"/>
                  </a:lnTo>
                  <a:lnTo>
                    <a:pt x="4401020" y="169583"/>
                  </a:lnTo>
                  <a:lnTo>
                    <a:pt x="4402772" y="160934"/>
                  </a:lnTo>
                  <a:close/>
                </a:path>
                <a:path w="15521305" h="300354">
                  <a:moveTo>
                    <a:pt x="4491710" y="160934"/>
                  </a:moveTo>
                  <a:lnTo>
                    <a:pt x="4489970" y="152273"/>
                  </a:lnTo>
                  <a:lnTo>
                    <a:pt x="4485208" y="145211"/>
                  </a:lnTo>
                  <a:lnTo>
                    <a:pt x="4478134" y="140449"/>
                  </a:lnTo>
                  <a:lnTo>
                    <a:pt x="4469447" y="138709"/>
                  </a:lnTo>
                  <a:lnTo>
                    <a:pt x="4460799" y="140449"/>
                  </a:lnTo>
                  <a:lnTo>
                    <a:pt x="4453725" y="145211"/>
                  </a:lnTo>
                  <a:lnTo>
                    <a:pt x="4448962" y="152273"/>
                  </a:lnTo>
                  <a:lnTo>
                    <a:pt x="4447222" y="160934"/>
                  </a:lnTo>
                  <a:lnTo>
                    <a:pt x="4448962" y="169583"/>
                  </a:lnTo>
                  <a:lnTo>
                    <a:pt x="4453737" y="176644"/>
                  </a:lnTo>
                  <a:lnTo>
                    <a:pt x="4460811" y="181406"/>
                  </a:lnTo>
                  <a:lnTo>
                    <a:pt x="4469485" y="183159"/>
                  </a:lnTo>
                  <a:lnTo>
                    <a:pt x="4478134" y="181406"/>
                  </a:lnTo>
                  <a:lnTo>
                    <a:pt x="4485208" y="176644"/>
                  </a:lnTo>
                  <a:lnTo>
                    <a:pt x="4489970" y="169583"/>
                  </a:lnTo>
                  <a:lnTo>
                    <a:pt x="4491710" y="160934"/>
                  </a:lnTo>
                  <a:close/>
                </a:path>
                <a:path w="15521305" h="300354">
                  <a:moveTo>
                    <a:pt x="4580661" y="160934"/>
                  </a:moveTo>
                  <a:lnTo>
                    <a:pt x="4578909" y="152273"/>
                  </a:lnTo>
                  <a:lnTo>
                    <a:pt x="4574146" y="145211"/>
                  </a:lnTo>
                  <a:lnTo>
                    <a:pt x="4567085" y="140449"/>
                  </a:lnTo>
                  <a:lnTo>
                    <a:pt x="4558385" y="138709"/>
                  </a:lnTo>
                  <a:lnTo>
                    <a:pt x="4549737" y="140449"/>
                  </a:lnTo>
                  <a:lnTo>
                    <a:pt x="4542675" y="145211"/>
                  </a:lnTo>
                  <a:lnTo>
                    <a:pt x="4537913" y="152273"/>
                  </a:lnTo>
                  <a:lnTo>
                    <a:pt x="4536160" y="160934"/>
                  </a:lnTo>
                  <a:lnTo>
                    <a:pt x="4537913" y="169583"/>
                  </a:lnTo>
                  <a:lnTo>
                    <a:pt x="4542675" y="176644"/>
                  </a:lnTo>
                  <a:lnTo>
                    <a:pt x="4549762" y="181406"/>
                  </a:lnTo>
                  <a:lnTo>
                    <a:pt x="4558436" y="183159"/>
                  </a:lnTo>
                  <a:lnTo>
                    <a:pt x="4567085" y="181406"/>
                  </a:lnTo>
                  <a:lnTo>
                    <a:pt x="4574146" y="176644"/>
                  </a:lnTo>
                  <a:lnTo>
                    <a:pt x="4578909" y="169583"/>
                  </a:lnTo>
                  <a:lnTo>
                    <a:pt x="4580661" y="160934"/>
                  </a:lnTo>
                  <a:close/>
                </a:path>
                <a:path w="15521305" h="300354">
                  <a:moveTo>
                    <a:pt x="4669599" y="160934"/>
                  </a:moveTo>
                  <a:lnTo>
                    <a:pt x="4667859" y="152273"/>
                  </a:lnTo>
                  <a:lnTo>
                    <a:pt x="4663097" y="145211"/>
                  </a:lnTo>
                  <a:lnTo>
                    <a:pt x="4656023" y="140449"/>
                  </a:lnTo>
                  <a:lnTo>
                    <a:pt x="4647336" y="138709"/>
                  </a:lnTo>
                  <a:lnTo>
                    <a:pt x="4638687" y="140449"/>
                  </a:lnTo>
                  <a:lnTo>
                    <a:pt x="4631614" y="145211"/>
                  </a:lnTo>
                  <a:lnTo>
                    <a:pt x="4626851" y="152273"/>
                  </a:lnTo>
                  <a:lnTo>
                    <a:pt x="4625111" y="160934"/>
                  </a:lnTo>
                  <a:lnTo>
                    <a:pt x="4626851" y="169583"/>
                  </a:lnTo>
                  <a:lnTo>
                    <a:pt x="4631626" y="176644"/>
                  </a:lnTo>
                  <a:lnTo>
                    <a:pt x="4638700" y="181406"/>
                  </a:lnTo>
                  <a:lnTo>
                    <a:pt x="4647374" y="183159"/>
                  </a:lnTo>
                  <a:lnTo>
                    <a:pt x="4656023" y="181406"/>
                  </a:lnTo>
                  <a:lnTo>
                    <a:pt x="4663097" y="176644"/>
                  </a:lnTo>
                  <a:lnTo>
                    <a:pt x="4667859" y="169583"/>
                  </a:lnTo>
                  <a:lnTo>
                    <a:pt x="4669599" y="160934"/>
                  </a:lnTo>
                  <a:close/>
                </a:path>
                <a:path w="15521305" h="300354">
                  <a:moveTo>
                    <a:pt x="4758550" y="160934"/>
                  </a:moveTo>
                  <a:lnTo>
                    <a:pt x="4756797" y="152273"/>
                  </a:lnTo>
                  <a:lnTo>
                    <a:pt x="4752035" y="145211"/>
                  </a:lnTo>
                  <a:lnTo>
                    <a:pt x="4744974" y="140449"/>
                  </a:lnTo>
                  <a:lnTo>
                    <a:pt x="4736274" y="138709"/>
                  </a:lnTo>
                  <a:lnTo>
                    <a:pt x="4727626" y="140449"/>
                  </a:lnTo>
                  <a:lnTo>
                    <a:pt x="4720564" y="145211"/>
                  </a:lnTo>
                  <a:lnTo>
                    <a:pt x="4715802" y="152273"/>
                  </a:lnTo>
                  <a:lnTo>
                    <a:pt x="4714049" y="160934"/>
                  </a:lnTo>
                  <a:lnTo>
                    <a:pt x="4715802" y="169583"/>
                  </a:lnTo>
                  <a:lnTo>
                    <a:pt x="4720564" y="176644"/>
                  </a:lnTo>
                  <a:lnTo>
                    <a:pt x="4727651" y="181406"/>
                  </a:lnTo>
                  <a:lnTo>
                    <a:pt x="4736325" y="183159"/>
                  </a:lnTo>
                  <a:lnTo>
                    <a:pt x="4744974" y="181406"/>
                  </a:lnTo>
                  <a:lnTo>
                    <a:pt x="4752035" y="176644"/>
                  </a:lnTo>
                  <a:lnTo>
                    <a:pt x="4756797" y="169583"/>
                  </a:lnTo>
                  <a:lnTo>
                    <a:pt x="4758550" y="160934"/>
                  </a:lnTo>
                  <a:close/>
                </a:path>
                <a:path w="15521305" h="300354">
                  <a:moveTo>
                    <a:pt x="4847488" y="160934"/>
                  </a:moveTo>
                  <a:lnTo>
                    <a:pt x="4845748" y="152273"/>
                  </a:lnTo>
                  <a:lnTo>
                    <a:pt x="4840986" y="145211"/>
                  </a:lnTo>
                  <a:lnTo>
                    <a:pt x="4833912" y="140449"/>
                  </a:lnTo>
                  <a:lnTo>
                    <a:pt x="4825225" y="138709"/>
                  </a:lnTo>
                  <a:lnTo>
                    <a:pt x="4816576" y="140449"/>
                  </a:lnTo>
                  <a:lnTo>
                    <a:pt x="4809502" y="145211"/>
                  </a:lnTo>
                  <a:lnTo>
                    <a:pt x="4804740" y="152273"/>
                  </a:lnTo>
                  <a:lnTo>
                    <a:pt x="4803000" y="160934"/>
                  </a:lnTo>
                  <a:lnTo>
                    <a:pt x="4804740" y="169583"/>
                  </a:lnTo>
                  <a:lnTo>
                    <a:pt x="4809515" y="176644"/>
                  </a:lnTo>
                  <a:lnTo>
                    <a:pt x="4816589" y="181406"/>
                  </a:lnTo>
                  <a:lnTo>
                    <a:pt x="4825263" y="183159"/>
                  </a:lnTo>
                  <a:lnTo>
                    <a:pt x="4833912" y="181406"/>
                  </a:lnTo>
                  <a:lnTo>
                    <a:pt x="4840986" y="176644"/>
                  </a:lnTo>
                  <a:lnTo>
                    <a:pt x="4845748" y="169583"/>
                  </a:lnTo>
                  <a:lnTo>
                    <a:pt x="4847488" y="160934"/>
                  </a:lnTo>
                  <a:close/>
                </a:path>
                <a:path w="15521305" h="300354">
                  <a:moveTo>
                    <a:pt x="4936439" y="160934"/>
                  </a:moveTo>
                  <a:lnTo>
                    <a:pt x="4934686" y="152273"/>
                  </a:lnTo>
                  <a:lnTo>
                    <a:pt x="4929924" y="145211"/>
                  </a:lnTo>
                  <a:lnTo>
                    <a:pt x="4922863" y="140449"/>
                  </a:lnTo>
                  <a:lnTo>
                    <a:pt x="4914163" y="138709"/>
                  </a:lnTo>
                  <a:lnTo>
                    <a:pt x="4905514" y="140449"/>
                  </a:lnTo>
                  <a:lnTo>
                    <a:pt x="4898453" y="145211"/>
                  </a:lnTo>
                  <a:lnTo>
                    <a:pt x="4893691" y="152273"/>
                  </a:lnTo>
                  <a:lnTo>
                    <a:pt x="4891938" y="160934"/>
                  </a:lnTo>
                  <a:lnTo>
                    <a:pt x="4893691" y="169583"/>
                  </a:lnTo>
                  <a:lnTo>
                    <a:pt x="4898453" y="176644"/>
                  </a:lnTo>
                  <a:lnTo>
                    <a:pt x="4905540" y="181406"/>
                  </a:lnTo>
                  <a:lnTo>
                    <a:pt x="4914214" y="183159"/>
                  </a:lnTo>
                  <a:lnTo>
                    <a:pt x="4922863" y="181406"/>
                  </a:lnTo>
                  <a:lnTo>
                    <a:pt x="4929924" y="176644"/>
                  </a:lnTo>
                  <a:lnTo>
                    <a:pt x="4934686" y="169583"/>
                  </a:lnTo>
                  <a:lnTo>
                    <a:pt x="4936439" y="160934"/>
                  </a:lnTo>
                  <a:close/>
                </a:path>
                <a:path w="15521305" h="300354">
                  <a:moveTo>
                    <a:pt x="5025377" y="160934"/>
                  </a:moveTo>
                  <a:lnTo>
                    <a:pt x="5023637" y="152273"/>
                  </a:lnTo>
                  <a:lnTo>
                    <a:pt x="5018875" y="145211"/>
                  </a:lnTo>
                  <a:lnTo>
                    <a:pt x="5011801" y="140449"/>
                  </a:lnTo>
                  <a:lnTo>
                    <a:pt x="5003114" y="138709"/>
                  </a:lnTo>
                  <a:lnTo>
                    <a:pt x="4994465" y="140449"/>
                  </a:lnTo>
                  <a:lnTo>
                    <a:pt x="4987391" y="145211"/>
                  </a:lnTo>
                  <a:lnTo>
                    <a:pt x="4982629" y="152273"/>
                  </a:lnTo>
                  <a:lnTo>
                    <a:pt x="4980889" y="160934"/>
                  </a:lnTo>
                  <a:lnTo>
                    <a:pt x="4982629" y="169583"/>
                  </a:lnTo>
                  <a:lnTo>
                    <a:pt x="4987404" y="176644"/>
                  </a:lnTo>
                  <a:lnTo>
                    <a:pt x="4994478" y="181406"/>
                  </a:lnTo>
                  <a:lnTo>
                    <a:pt x="5003152" y="183159"/>
                  </a:lnTo>
                  <a:lnTo>
                    <a:pt x="5011801" y="181406"/>
                  </a:lnTo>
                  <a:lnTo>
                    <a:pt x="5018875" y="176644"/>
                  </a:lnTo>
                  <a:lnTo>
                    <a:pt x="5023637" y="169583"/>
                  </a:lnTo>
                  <a:lnTo>
                    <a:pt x="5025377" y="160934"/>
                  </a:lnTo>
                  <a:close/>
                </a:path>
                <a:path w="15521305" h="300354">
                  <a:moveTo>
                    <a:pt x="5114328" y="160934"/>
                  </a:moveTo>
                  <a:lnTo>
                    <a:pt x="5112575" y="152273"/>
                  </a:lnTo>
                  <a:lnTo>
                    <a:pt x="5107813" y="145211"/>
                  </a:lnTo>
                  <a:lnTo>
                    <a:pt x="5100752" y="140449"/>
                  </a:lnTo>
                  <a:lnTo>
                    <a:pt x="5092052" y="138709"/>
                  </a:lnTo>
                  <a:lnTo>
                    <a:pt x="5083403" y="140449"/>
                  </a:lnTo>
                  <a:lnTo>
                    <a:pt x="5076342" y="145211"/>
                  </a:lnTo>
                  <a:lnTo>
                    <a:pt x="5071580" y="152273"/>
                  </a:lnTo>
                  <a:lnTo>
                    <a:pt x="5069827" y="160934"/>
                  </a:lnTo>
                  <a:lnTo>
                    <a:pt x="5071580" y="169583"/>
                  </a:lnTo>
                  <a:lnTo>
                    <a:pt x="5076342" y="176644"/>
                  </a:lnTo>
                  <a:lnTo>
                    <a:pt x="5083429" y="181406"/>
                  </a:lnTo>
                  <a:lnTo>
                    <a:pt x="5092103" y="183159"/>
                  </a:lnTo>
                  <a:lnTo>
                    <a:pt x="5100752" y="181406"/>
                  </a:lnTo>
                  <a:lnTo>
                    <a:pt x="5107813" y="176644"/>
                  </a:lnTo>
                  <a:lnTo>
                    <a:pt x="5112575" y="169583"/>
                  </a:lnTo>
                  <a:lnTo>
                    <a:pt x="5114328" y="160934"/>
                  </a:lnTo>
                  <a:close/>
                </a:path>
                <a:path w="15521305" h="300354">
                  <a:moveTo>
                    <a:pt x="5203266" y="160934"/>
                  </a:moveTo>
                  <a:lnTo>
                    <a:pt x="5201526" y="152273"/>
                  </a:lnTo>
                  <a:lnTo>
                    <a:pt x="5196764" y="145211"/>
                  </a:lnTo>
                  <a:lnTo>
                    <a:pt x="5189690" y="140449"/>
                  </a:lnTo>
                  <a:lnTo>
                    <a:pt x="5181003" y="138709"/>
                  </a:lnTo>
                  <a:lnTo>
                    <a:pt x="5172354" y="140449"/>
                  </a:lnTo>
                  <a:lnTo>
                    <a:pt x="5165280" y="145211"/>
                  </a:lnTo>
                  <a:lnTo>
                    <a:pt x="5160518" y="152273"/>
                  </a:lnTo>
                  <a:lnTo>
                    <a:pt x="5158778" y="160934"/>
                  </a:lnTo>
                  <a:lnTo>
                    <a:pt x="5160518" y="169583"/>
                  </a:lnTo>
                  <a:lnTo>
                    <a:pt x="5165293" y="176644"/>
                  </a:lnTo>
                  <a:lnTo>
                    <a:pt x="5172367" y="181406"/>
                  </a:lnTo>
                  <a:lnTo>
                    <a:pt x="5181041" y="183159"/>
                  </a:lnTo>
                  <a:lnTo>
                    <a:pt x="5189690" y="181406"/>
                  </a:lnTo>
                  <a:lnTo>
                    <a:pt x="5196764" y="176644"/>
                  </a:lnTo>
                  <a:lnTo>
                    <a:pt x="5201526" y="169583"/>
                  </a:lnTo>
                  <a:lnTo>
                    <a:pt x="5203266" y="160934"/>
                  </a:lnTo>
                  <a:close/>
                </a:path>
                <a:path w="15521305" h="300354">
                  <a:moveTo>
                    <a:pt x="5292217" y="160934"/>
                  </a:moveTo>
                  <a:lnTo>
                    <a:pt x="5290464" y="152273"/>
                  </a:lnTo>
                  <a:lnTo>
                    <a:pt x="5285702" y="145211"/>
                  </a:lnTo>
                  <a:lnTo>
                    <a:pt x="5278640" y="140449"/>
                  </a:lnTo>
                  <a:lnTo>
                    <a:pt x="5269941" y="138709"/>
                  </a:lnTo>
                  <a:lnTo>
                    <a:pt x="5261292" y="140449"/>
                  </a:lnTo>
                  <a:lnTo>
                    <a:pt x="5254231" y="145211"/>
                  </a:lnTo>
                  <a:lnTo>
                    <a:pt x="5249469" y="152273"/>
                  </a:lnTo>
                  <a:lnTo>
                    <a:pt x="5247716" y="160934"/>
                  </a:lnTo>
                  <a:lnTo>
                    <a:pt x="5249469" y="169583"/>
                  </a:lnTo>
                  <a:lnTo>
                    <a:pt x="5254231" y="176644"/>
                  </a:lnTo>
                  <a:lnTo>
                    <a:pt x="5261318" y="181406"/>
                  </a:lnTo>
                  <a:lnTo>
                    <a:pt x="5269992" y="183159"/>
                  </a:lnTo>
                  <a:lnTo>
                    <a:pt x="5278640" y="181406"/>
                  </a:lnTo>
                  <a:lnTo>
                    <a:pt x="5285702" y="176644"/>
                  </a:lnTo>
                  <a:lnTo>
                    <a:pt x="5290464" y="169583"/>
                  </a:lnTo>
                  <a:lnTo>
                    <a:pt x="5292217" y="160934"/>
                  </a:lnTo>
                  <a:close/>
                </a:path>
                <a:path w="15521305" h="300354">
                  <a:moveTo>
                    <a:pt x="5381155" y="160934"/>
                  </a:moveTo>
                  <a:lnTo>
                    <a:pt x="5379415" y="152273"/>
                  </a:lnTo>
                  <a:lnTo>
                    <a:pt x="5374652" y="145211"/>
                  </a:lnTo>
                  <a:lnTo>
                    <a:pt x="5367579" y="140449"/>
                  </a:lnTo>
                  <a:lnTo>
                    <a:pt x="5358892" y="138709"/>
                  </a:lnTo>
                  <a:lnTo>
                    <a:pt x="5350243" y="140449"/>
                  </a:lnTo>
                  <a:lnTo>
                    <a:pt x="5343169" y="145211"/>
                  </a:lnTo>
                  <a:lnTo>
                    <a:pt x="5338407" y="152273"/>
                  </a:lnTo>
                  <a:lnTo>
                    <a:pt x="5336667" y="160934"/>
                  </a:lnTo>
                  <a:lnTo>
                    <a:pt x="5338407" y="169583"/>
                  </a:lnTo>
                  <a:lnTo>
                    <a:pt x="5343182" y="176644"/>
                  </a:lnTo>
                  <a:lnTo>
                    <a:pt x="5350256" y="181406"/>
                  </a:lnTo>
                  <a:lnTo>
                    <a:pt x="5358930" y="183159"/>
                  </a:lnTo>
                  <a:lnTo>
                    <a:pt x="5367579" y="181406"/>
                  </a:lnTo>
                  <a:lnTo>
                    <a:pt x="5374652" y="176644"/>
                  </a:lnTo>
                  <a:lnTo>
                    <a:pt x="5379415" y="169583"/>
                  </a:lnTo>
                  <a:lnTo>
                    <a:pt x="5381155" y="160934"/>
                  </a:lnTo>
                  <a:close/>
                </a:path>
                <a:path w="15521305" h="300354">
                  <a:moveTo>
                    <a:pt x="5470106" y="160934"/>
                  </a:moveTo>
                  <a:lnTo>
                    <a:pt x="5468353" y="152273"/>
                  </a:lnTo>
                  <a:lnTo>
                    <a:pt x="5463591" y="145211"/>
                  </a:lnTo>
                  <a:lnTo>
                    <a:pt x="5456529" y="140449"/>
                  </a:lnTo>
                  <a:lnTo>
                    <a:pt x="5447830" y="138709"/>
                  </a:lnTo>
                  <a:lnTo>
                    <a:pt x="5439181" y="140449"/>
                  </a:lnTo>
                  <a:lnTo>
                    <a:pt x="5432120" y="145211"/>
                  </a:lnTo>
                  <a:lnTo>
                    <a:pt x="5427357" y="152273"/>
                  </a:lnTo>
                  <a:lnTo>
                    <a:pt x="5425605" y="160934"/>
                  </a:lnTo>
                  <a:lnTo>
                    <a:pt x="5427357" y="169583"/>
                  </a:lnTo>
                  <a:lnTo>
                    <a:pt x="5432120" y="176644"/>
                  </a:lnTo>
                  <a:lnTo>
                    <a:pt x="5439207" y="181406"/>
                  </a:lnTo>
                  <a:lnTo>
                    <a:pt x="5447881" y="183159"/>
                  </a:lnTo>
                  <a:lnTo>
                    <a:pt x="5456529" y="181406"/>
                  </a:lnTo>
                  <a:lnTo>
                    <a:pt x="5463591" y="176644"/>
                  </a:lnTo>
                  <a:lnTo>
                    <a:pt x="5468353" y="169583"/>
                  </a:lnTo>
                  <a:lnTo>
                    <a:pt x="5470106" y="160934"/>
                  </a:lnTo>
                  <a:close/>
                </a:path>
                <a:path w="15521305" h="300354">
                  <a:moveTo>
                    <a:pt x="5559044" y="160934"/>
                  </a:moveTo>
                  <a:lnTo>
                    <a:pt x="5557304" y="152273"/>
                  </a:lnTo>
                  <a:lnTo>
                    <a:pt x="5552541" y="145211"/>
                  </a:lnTo>
                  <a:lnTo>
                    <a:pt x="5545467" y="140449"/>
                  </a:lnTo>
                  <a:lnTo>
                    <a:pt x="5536781" y="138709"/>
                  </a:lnTo>
                  <a:lnTo>
                    <a:pt x="5528132" y="140449"/>
                  </a:lnTo>
                  <a:lnTo>
                    <a:pt x="5521058" y="145211"/>
                  </a:lnTo>
                  <a:lnTo>
                    <a:pt x="5516296" y="152273"/>
                  </a:lnTo>
                  <a:lnTo>
                    <a:pt x="5514556" y="160934"/>
                  </a:lnTo>
                  <a:lnTo>
                    <a:pt x="5516296" y="169583"/>
                  </a:lnTo>
                  <a:lnTo>
                    <a:pt x="5521071" y="176644"/>
                  </a:lnTo>
                  <a:lnTo>
                    <a:pt x="5528145" y="181406"/>
                  </a:lnTo>
                  <a:lnTo>
                    <a:pt x="5536819" y="183159"/>
                  </a:lnTo>
                  <a:lnTo>
                    <a:pt x="5545467" y="181406"/>
                  </a:lnTo>
                  <a:lnTo>
                    <a:pt x="5552541" y="176644"/>
                  </a:lnTo>
                  <a:lnTo>
                    <a:pt x="5557304" y="169583"/>
                  </a:lnTo>
                  <a:lnTo>
                    <a:pt x="5559044" y="160934"/>
                  </a:lnTo>
                  <a:close/>
                </a:path>
                <a:path w="15521305" h="300354">
                  <a:moveTo>
                    <a:pt x="5647995" y="160934"/>
                  </a:moveTo>
                  <a:lnTo>
                    <a:pt x="5646242" y="152273"/>
                  </a:lnTo>
                  <a:lnTo>
                    <a:pt x="5641479" y="145211"/>
                  </a:lnTo>
                  <a:lnTo>
                    <a:pt x="5634418" y="140449"/>
                  </a:lnTo>
                  <a:lnTo>
                    <a:pt x="5625719" y="138709"/>
                  </a:lnTo>
                  <a:lnTo>
                    <a:pt x="5617070" y="140449"/>
                  </a:lnTo>
                  <a:lnTo>
                    <a:pt x="5610009" y="145211"/>
                  </a:lnTo>
                  <a:lnTo>
                    <a:pt x="5605246" y="152273"/>
                  </a:lnTo>
                  <a:lnTo>
                    <a:pt x="5603494" y="160934"/>
                  </a:lnTo>
                  <a:lnTo>
                    <a:pt x="5605246" y="169583"/>
                  </a:lnTo>
                  <a:lnTo>
                    <a:pt x="5610009" y="176644"/>
                  </a:lnTo>
                  <a:lnTo>
                    <a:pt x="5617095" y="181406"/>
                  </a:lnTo>
                  <a:lnTo>
                    <a:pt x="5625770" y="183159"/>
                  </a:lnTo>
                  <a:lnTo>
                    <a:pt x="5634418" y="181406"/>
                  </a:lnTo>
                  <a:lnTo>
                    <a:pt x="5641479" y="176644"/>
                  </a:lnTo>
                  <a:lnTo>
                    <a:pt x="5646242" y="169583"/>
                  </a:lnTo>
                  <a:lnTo>
                    <a:pt x="5647995" y="160934"/>
                  </a:lnTo>
                  <a:close/>
                </a:path>
                <a:path w="15521305" h="300354">
                  <a:moveTo>
                    <a:pt x="5736933" y="160934"/>
                  </a:moveTo>
                  <a:lnTo>
                    <a:pt x="5735193" y="152273"/>
                  </a:lnTo>
                  <a:lnTo>
                    <a:pt x="5730430" y="145211"/>
                  </a:lnTo>
                  <a:lnTo>
                    <a:pt x="5723356" y="140449"/>
                  </a:lnTo>
                  <a:lnTo>
                    <a:pt x="5714670" y="138709"/>
                  </a:lnTo>
                  <a:lnTo>
                    <a:pt x="5706021" y="140449"/>
                  </a:lnTo>
                  <a:lnTo>
                    <a:pt x="5698947" y="145211"/>
                  </a:lnTo>
                  <a:lnTo>
                    <a:pt x="5694184" y="152273"/>
                  </a:lnTo>
                  <a:lnTo>
                    <a:pt x="5692445" y="160934"/>
                  </a:lnTo>
                  <a:lnTo>
                    <a:pt x="5694184" y="169583"/>
                  </a:lnTo>
                  <a:lnTo>
                    <a:pt x="5698960" y="176644"/>
                  </a:lnTo>
                  <a:lnTo>
                    <a:pt x="5706034" y="181406"/>
                  </a:lnTo>
                  <a:lnTo>
                    <a:pt x="5714708" y="183159"/>
                  </a:lnTo>
                  <a:lnTo>
                    <a:pt x="5723356" y="181406"/>
                  </a:lnTo>
                  <a:lnTo>
                    <a:pt x="5730430" y="176644"/>
                  </a:lnTo>
                  <a:lnTo>
                    <a:pt x="5735193" y="169583"/>
                  </a:lnTo>
                  <a:lnTo>
                    <a:pt x="5736933" y="160934"/>
                  </a:lnTo>
                  <a:close/>
                </a:path>
                <a:path w="15521305" h="300354">
                  <a:moveTo>
                    <a:pt x="5825883" y="160934"/>
                  </a:moveTo>
                  <a:lnTo>
                    <a:pt x="5824131" y="152273"/>
                  </a:lnTo>
                  <a:lnTo>
                    <a:pt x="5819368" y="145211"/>
                  </a:lnTo>
                  <a:lnTo>
                    <a:pt x="5812307" y="140449"/>
                  </a:lnTo>
                  <a:lnTo>
                    <a:pt x="5803608" y="138709"/>
                  </a:lnTo>
                  <a:lnTo>
                    <a:pt x="5794959" y="140449"/>
                  </a:lnTo>
                  <a:lnTo>
                    <a:pt x="5787898" y="145211"/>
                  </a:lnTo>
                  <a:lnTo>
                    <a:pt x="5783135" y="152273"/>
                  </a:lnTo>
                  <a:lnTo>
                    <a:pt x="5781383" y="160934"/>
                  </a:lnTo>
                  <a:lnTo>
                    <a:pt x="5783135" y="169583"/>
                  </a:lnTo>
                  <a:lnTo>
                    <a:pt x="5787898" y="176644"/>
                  </a:lnTo>
                  <a:lnTo>
                    <a:pt x="5794972" y="181406"/>
                  </a:lnTo>
                  <a:lnTo>
                    <a:pt x="5803658" y="183159"/>
                  </a:lnTo>
                  <a:lnTo>
                    <a:pt x="5812307" y="181406"/>
                  </a:lnTo>
                  <a:lnTo>
                    <a:pt x="5819368" y="176644"/>
                  </a:lnTo>
                  <a:lnTo>
                    <a:pt x="5824131" y="169583"/>
                  </a:lnTo>
                  <a:lnTo>
                    <a:pt x="5825883" y="160934"/>
                  </a:lnTo>
                  <a:close/>
                </a:path>
                <a:path w="15521305" h="300354">
                  <a:moveTo>
                    <a:pt x="5914822" y="160934"/>
                  </a:moveTo>
                  <a:lnTo>
                    <a:pt x="5913082" y="152273"/>
                  </a:lnTo>
                  <a:lnTo>
                    <a:pt x="5908319" y="145211"/>
                  </a:lnTo>
                  <a:lnTo>
                    <a:pt x="5901245" y="140449"/>
                  </a:lnTo>
                  <a:lnTo>
                    <a:pt x="5892558" y="138709"/>
                  </a:lnTo>
                  <a:lnTo>
                    <a:pt x="5883910" y="140449"/>
                  </a:lnTo>
                  <a:lnTo>
                    <a:pt x="5876836" y="145211"/>
                  </a:lnTo>
                  <a:lnTo>
                    <a:pt x="5872073" y="152273"/>
                  </a:lnTo>
                  <a:lnTo>
                    <a:pt x="5870333" y="160934"/>
                  </a:lnTo>
                  <a:lnTo>
                    <a:pt x="5872073" y="169583"/>
                  </a:lnTo>
                  <a:lnTo>
                    <a:pt x="5876849" y="176644"/>
                  </a:lnTo>
                  <a:lnTo>
                    <a:pt x="5883922" y="181406"/>
                  </a:lnTo>
                  <a:lnTo>
                    <a:pt x="5892597" y="183159"/>
                  </a:lnTo>
                  <a:lnTo>
                    <a:pt x="5901245" y="181406"/>
                  </a:lnTo>
                  <a:lnTo>
                    <a:pt x="5908319" y="176644"/>
                  </a:lnTo>
                  <a:lnTo>
                    <a:pt x="5913082" y="169583"/>
                  </a:lnTo>
                  <a:lnTo>
                    <a:pt x="5914822" y="160934"/>
                  </a:lnTo>
                  <a:close/>
                </a:path>
                <a:path w="15521305" h="300354">
                  <a:moveTo>
                    <a:pt x="6003772" y="160934"/>
                  </a:moveTo>
                  <a:lnTo>
                    <a:pt x="6002020" y="152273"/>
                  </a:lnTo>
                  <a:lnTo>
                    <a:pt x="5997257" y="145211"/>
                  </a:lnTo>
                  <a:lnTo>
                    <a:pt x="5990196" y="140449"/>
                  </a:lnTo>
                  <a:lnTo>
                    <a:pt x="5981497" y="138709"/>
                  </a:lnTo>
                  <a:lnTo>
                    <a:pt x="5972848" y="140449"/>
                  </a:lnTo>
                  <a:lnTo>
                    <a:pt x="5965787" y="145211"/>
                  </a:lnTo>
                  <a:lnTo>
                    <a:pt x="5961024" y="152273"/>
                  </a:lnTo>
                  <a:lnTo>
                    <a:pt x="5959272" y="160934"/>
                  </a:lnTo>
                  <a:lnTo>
                    <a:pt x="5961024" y="169583"/>
                  </a:lnTo>
                  <a:lnTo>
                    <a:pt x="5965787" y="176644"/>
                  </a:lnTo>
                  <a:lnTo>
                    <a:pt x="5972861" y="181406"/>
                  </a:lnTo>
                  <a:lnTo>
                    <a:pt x="5981547" y="183159"/>
                  </a:lnTo>
                  <a:lnTo>
                    <a:pt x="5990196" y="181406"/>
                  </a:lnTo>
                  <a:lnTo>
                    <a:pt x="5997257" y="176644"/>
                  </a:lnTo>
                  <a:lnTo>
                    <a:pt x="6002020" y="169583"/>
                  </a:lnTo>
                  <a:lnTo>
                    <a:pt x="6003772" y="160934"/>
                  </a:lnTo>
                  <a:close/>
                </a:path>
                <a:path w="15521305" h="300354">
                  <a:moveTo>
                    <a:pt x="6092710" y="160934"/>
                  </a:moveTo>
                  <a:lnTo>
                    <a:pt x="6090971" y="152273"/>
                  </a:lnTo>
                  <a:lnTo>
                    <a:pt x="6086208" y="145211"/>
                  </a:lnTo>
                  <a:lnTo>
                    <a:pt x="6079134" y="140449"/>
                  </a:lnTo>
                  <a:lnTo>
                    <a:pt x="6070447" y="138709"/>
                  </a:lnTo>
                  <a:lnTo>
                    <a:pt x="6061786" y="140449"/>
                  </a:lnTo>
                  <a:lnTo>
                    <a:pt x="6054725" y="145211"/>
                  </a:lnTo>
                  <a:lnTo>
                    <a:pt x="6049962" y="152273"/>
                  </a:lnTo>
                  <a:lnTo>
                    <a:pt x="6048222" y="160934"/>
                  </a:lnTo>
                  <a:lnTo>
                    <a:pt x="6049962" y="169583"/>
                  </a:lnTo>
                  <a:lnTo>
                    <a:pt x="6054737" y="176644"/>
                  </a:lnTo>
                  <a:lnTo>
                    <a:pt x="6061811" y="181406"/>
                  </a:lnTo>
                  <a:lnTo>
                    <a:pt x="6070485" y="183159"/>
                  </a:lnTo>
                  <a:lnTo>
                    <a:pt x="6079134" y="181406"/>
                  </a:lnTo>
                  <a:lnTo>
                    <a:pt x="6086208" y="176644"/>
                  </a:lnTo>
                  <a:lnTo>
                    <a:pt x="6090971" y="169583"/>
                  </a:lnTo>
                  <a:lnTo>
                    <a:pt x="6092710" y="160934"/>
                  </a:lnTo>
                  <a:close/>
                </a:path>
                <a:path w="15521305" h="300354">
                  <a:moveTo>
                    <a:pt x="6181661" y="160934"/>
                  </a:moveTo>
                  <a:lnTo>
                    <a:pt x="6179909" y="152273"/>
                  </a:lnTo>
                  <a:lnTo>
                    <a:pt x="6175146" y="145211"/>
                  </a:lnTo>
                  <a:lnTo>
                    <a:pt x="6168085" y="140449"/>
                  </a:lnTo>
                  <a:lnTo>
                    <a:pt x="6159385" y="138709"/>
                  </a:lnTo>
                  <a:lnTo>
                    <a:pt x="6150737" y="140449"/>
                  </a:lnTo>
                  <a:lnTo>
                    <a:pt x="6143676" y="145211"/>
                  </a:lnTo>
                  <a:lnTo>
                    <a:pt x="6138913" y="152273"/>
                  </a:lnTo>
                  <a:lnTo>
                    <a:pt x="6137160" y="160934"/>
                  </a:lnTo>
                  <a:lnTo>
                    <a:pt x="6138913" y="169583"/>
                  </a:lnTo>
                  <a:lnTo>
                    <a:pt x="6143676" y="176644"/>
                  </a:lnTo>
                  <a:lnTo>
                    <a:pt x="6150749" y="181406"/>
                  </a:lnTo>
                  <a:lnTo>
                    <a:pt x="6159436" y="183159"/>
                  </a:lnTo>
                  <a:lnTo>
                    <a:pt x="6168085" y="181406"/>
                  </a:lnTo>
                  <a:lnTo>
                    <a:pt x="6175146" y="176644"/>
                  </a:lnTo>
                  <a:lnTo>
                    <a:pt x="6179909" y="169583"/>
                  </a:lnTo>
                  <a:lnTo>
                    <a:pt x="6181661" y="160934"/>
                  </a:lnTo>
                  <a:close/>
                </a:path>
                <a:path w="15521305" h="300354">
                  <a:moveTo>
                    <a:pt x="6270599" y="160934"/>
                  </a:moveTo>
                  <a:lnTo>
                    <a:pt x="6268859" y="152273"/>
                  </a:lnTo>
                  <a:lnTo>
                    <a:pt x="6264097" y="145211"/>
                  </a:lnTo>
                  <a:lnTo>
                    <a:pt x="6257023" y="140449"/>
                  </a:lnTo>
                  <a:lnTo>
                    <a:pt x="6248336" y="138709"/>
                  </a:lnTo>
                  <a:lnTo>
                    <a:pt x="6239675" y="140449"/>
                  </a:lnTo>
                  <a:lnTo>
                    <a:pt x="6232614" y="145211"/>
                  </a:lnTo>
                  <a:lnTo>
                    <a:pt x="6227851" y="152273"/>
                  </a:lnTo>
                  <a:lnTo>
                    <a:pt x="6226111" y="160934"/>
                  </a:lnTo>
                  <a:lnTo>
                    <a:pt x="6227851" y="169583"/>
                  </a:lnTo>
                  <a:lnTo>
                    <a:pt x="6232626" y="176644"/>
                  </a:lnTo>
                  <a:lnTo>
                    <a:pt x="6239700" y="181406"/>
                  </a:lnTo>
                  <a:lnTo>
                    <a:pt x="6248374" y="183159"/>
                  </a:lnTo>
                  <a:lnTo>
                    <a:pt x="6257023" y="181406"/>
                  </a:lnTo>
                  <a:lnTo>
                    <a:pt x="6264097" y="176644"/>
                  </a:lnTo>
                  <a:lnTo>
                    <a:pt x="6268859" y="169583"/>
                  </a:lnTo>
                  <a:lnTo>
                    <a:pt x="6270599" y="160934"/>
                  </a:lnTo>
                  <a:close/>
                </a:path>
                <a:path w="15521305" h="300354">
                  <a:moveTo>
                    <a:pt x="6359550" y="160934"/>
                  </a:moveTo>
                  <a:lnTo>
                    <a:pt x="6357798" y="152273"/>
                  </a:lnTo>
                  <a:lnTo>
                    <a:pt x="6353035" y="145211"/>
                  </a:lnTo>
                  <a:lnTo>
                    <a:pt x="6345974" y="140449"/>
                  </a:lnTo>
                  <a:lnTo>
                    <a:pt x="6337274" y="138709"/>
                  </a:lnTo>
                  <a:lnTo>
                    <a:pt x="6328626" y="140449"/>
                  </a:lnTo>
                  <a:lnTo>
                    <a:pt x="6321565" y="145211"/>
                  </a:lnTo>
                  <a:lnTo>
                    <a:pt x="6316802" y="152273"/>
                  </a:lnTo>
                  <a:lnTo>
                    <a:pt x="6315049" y="160934"/>
                  </a:lnTo>
                  <a:lnTo>
                    <a:pt x="6316802" y="169583"/>
                  </a:lnTo>
                  <a:lnTo>
                    <a:pt x="6321565" y="176644"/>
                  </a:lnTo>
                  <a:lnTo>
                    <a:pt x="6328638" y="181406"/>
                  </a:lnTo>
                  <a:lnTo>
                    <a:pt x="6337325" y="183159"/>
                  </a:lnTo>
                  <a:lnTo>
                    <a:pt x="6345974" y="181406"/>
                  </a:lnTo>
                  <a:lnTo>
                    <a:pt x="6353035" y="176644"/>
                  </a:lnTo>
                  <a:lnTo>
                    <a:pt x="6357798" y="169583"/>
                  </a:lnTo>
                  <a:lnTo>
                    <a:pt x="6359550" y="160934"/>
                  </a:lnTo>
                  <a:close/>
                </a:path>
                <a:path w="15521305" h="300354">
                  <a:moveTo>
                    <a:pt x="6448488" y="160934"/>
                  </a:moveTo>
                  <a:lnTo>
                    <a:pt x="6446736" y="152273"/>
                  </a:lnTo>
                  <a:lnTo>
                    <a:pt x="6441973" y="145211"/>
                  </a:lnTo>
                  <a:lnTo>
                    <a:pt x="6434912" y="140449"/>
                  </a:lnTo>
                  <a:lnTo>
                    <a:pt x="6426225" y="138709"/>
                  </a:lnTo>
                  <a:lnTo>
                    <a:pt x="6417564" y="140449"/>
                  </a:lnTo>
                  <a:lnTo>
                    <a:pt x="6410503" y="145211"/>
                  </a:lnTo>
                  <a:lnTo>
                    <a:pt x="6405740" y="152273"/>
                  </a:lnTo>
                  <a:lnTo>
                    <a:pt x="6404000" y="160934"/>
                  </a:lnTo>
                  <a:lnTo>
                    <a:pt x="6405740" y="169583"/>
                  </a:lnTo>
                  <a:lnTo>
                    <a:pt x="6410515" y="176644"/>
                  </a:lnTo>
                  <a:lnTo>
                    <a:pt x="6417589" y="181406"/>
                  </a:lnTo>
                  <a:lnTo>
                    <a:pt x="6426263" y="183159"/>
                  </a:lnTo>
                  <a:lnTo>
                    <a:pt x="6434912" y="181406"/>
                  </a:lnTo>
                  <a:lnTo>
                    <a:pt x="6441973" y="176644"/>
                  </a:lnTo>
                  <a:lnTo>
                    <a:pt x="6446736" y="169583"/>
                  </a:lnTo>
                  <a:lnTo>
                    <a:pt x="6448488" y="160934"/>
                  </a:lnTo>
                  <a:close/>
                </a:path>
                <a:path w="15521305" h="300354">
                  <a:moveTo>
                    <a:pt x="6537426" y="160934"/>
                  </a:moveTo>
                  <a:lnTo>
                    <a:pt x="6535687" y="152273"/>
                  </a:lnTo>
                  <a:lnTo>
                    <a:pt x="6530924" y="145211"/>
                  </a:lnTo>
                  <a:lnTo>
                    <a:pt x="6523863" y="140449"/>
                  </a:lnTo>
                  <a:lnTo>
                    <a:pt x="6515163" y="138709"/>
                  </a:lnTo>
                  <a:lnTo>
                    <a:pt x="6506515" y="140449"/>
                  </a:lnTo>
                  <a:lnTo>
                    <a:pt x="6499441" y="145211"/>
                  </a:lnTo>
                  <a:lnTo>
                    <a:pt x="6494678" y="152273"/>
                  </a:lnTo>
                  <a:lnTo>
                    <a:pt x="6492938" y="160934"/>
                  </a:lnTo>
                  <a:lnTo>
                    <a:pt x="6494678" y="169583"/>
                  </a:lnTo>
                  <a:lnTo>
                    <a:pt x="6499453" y="176644"/>
                  </a:lnTo>
                  <a:lnTo>
                    <a:pt x="6506527" y="181406"/>
                  </a:lnTo>
                  <a:lnTo>
                    <a:pt x="6515201" y="183159"/>
                  </a:lnTo>
                  <a:lnTo>
                    <a:pt x="6523863" y="181406"/>
                  </a:lnTo>
                  <a:lnTo>
                    <a:pt x="6530924" y="176644"/>
                  </a:lnTo>
                  <a:lnTo>
                    <a:pt x="6535687" y="169583"/>
                  </a:lnTo>
                  <a:lnTo>
                    <a:pt x="6537426" y="160934"/>
                  </a:lnTo>
                  <a:close/>
                </a:path>
                <a:path w="15521305" h="300354">
                  <a:moveTo>
                    <a:pt x="6626377" y="160934"/>
                  </a:moveTo>
                  <a:lnTo>
                    <a:pt x="6624625" y="152273"/>
                  </a:lnTo>
                  <a:lnTo>
                    <a:pt x="6619862" y="145211"/>
                  </a:lnTo>
                  <a:lnTo>
                    <a:pt x="6612801" y="140449"/>
                  </a:lnTo>
                  <a:lnTo>
                    <a:pt x="6604101" y="138709"/>
                  </a:lnTo>
                  <a:lnTo>
                    <a:pt x="6595453" y="140449"/>
                  </a:lnTo>
                  <a:lnTo>
                    <a:pt x="6588392" y="145211"/>
                  </a:lnTo>
                  <a:lnTo>
                    <a:pt x="6583629" y="152273"/>
                  </a:lnTo>
                  <a:lnTo>
                    <a:pt x="6581876" y="160934"/>
                  </a:lnTo>
                  <a:lnTo>
                    <a:pt x="6583629" y="169583"/>
                  </a:lnTo>
                  <a:lnTo>
                    <a:pt x="6588392" y="176644"/>
                  </a:lnTo>
                  <a:lnTo>
                    <a:pt x="6595478" y="181406"/>
                  </a:lnTo>
                  <a:lnTo>
                    <a:pt x="6604152" y="183159"/>
                  </a:lnTo>
                  <a:lnTo>
                    <a:pt x="6612801" y="181406"/>
                  </a:lnTo>
                  <a:lnTo>
                    <a:pt x="6619862" y="176644"/>
                  </a:lnTo>
                  <a:lnTo>
                    <a:pt x="6624625" y="169583"/>
                  </a:lnTo>
                  <a:lnTo>
                    <a:pt x="6626377" y="160934"/>
                  </a:lnTo>
                  <a:close/>
                </a:path>
                <a:path w="15521305" h="300354">
                  <a:moveTo>
                    <a:pt x="6715315" y="160934"/>
                  </a:moveTo>
                  <a:lnTo>
                    <a:pt x="6713575" y="152273"/>
                  </a:lnTo>
                  <a:lnTo>
                    <a:pt x="6708813" y="145211"/>
                  </a:lnTo>
                  <a:lnTo>
                    <a:pt x="6701752" y="140449"/>
                  </a:lnTo>
                  <a:lnTo>
                    <a:pt x="6693052" y="138709"/>
                  </a:lnTo>
                  <a:lnTo>
                    <a:pt x="6684404" y="140449"/>
                  </a:lnTo>
                  <a:lnTo>
                    <a:pt x="6677330" y="145211"/>
                  </a:lnTo>
                  <a:lnTo>
                    <a:pt x="6672567" y="152273"/>
                  </a:lnTo>
                  <a:lnTo>
                    <a:pt x="6670827" y="160934"/>
                  </a:lnTo>
                  <a:lnTo>
                    <a:pt x="6672567" y="169583"/>
                  </a:lnTo>
                  <a:lnTo>
                    <a:pt x="6677342" y="176644"/>
                  </a:lnTo>
                  <a:lnTo>
                    <a:pt x="6684416" y="181406"/>
                  </a:lnTo>
                  <a:lnTo>
                    <a:pt x="6693090" y="183159"/>
                  </a:lnTo>
                  <a:lnTo>
                    <a:pt x="6701752" y="181406"/>
                  </a:lnTo>
                  <a:lnTo>
                    <a:pt x="6708813" y="176644"/>
                  </a:lnTo>
                  <a:lnTo>
                    <a:pt x="6713575" y="169583"/>
                  </a:lnTo>
                  <a:lnTo>
                    <a:pt x="6715315" y="160934"/>
                  </a:lnTo>
                  <a:close/>
                </a:path>
                <a:path w="15521305" h="300354">
                  <a:moveTo>
                    <a:pt x="6804266" y="160934"/>
                  </a:moveTo>
                  <a:lnTo>
                    <a:pt x="6802514" y="152273"/>
                  </a:lnTo>
                  <a:lnTo>
                    <a:pt x="6797751" y="145211"/>
                  </a:lnTo>
                  <a:lnTo>
                    <a:pt x="6790690" y="140449"/>
                  </a:lnTo>
                  <a:lnTo>
                    <a:pt x="6781990" y="138709"/>
                  </a:lnTo>
                  <a:lnTo>
                    <a:pt x="6773342" y="140449"/>
                  </a:lnTo>
                  <a:lnTo>
                    <a:pt x="6766280" y="145211"/>
                  </a:lnTo>
                  <a:lnTo>
                    <a:pt x="6761518" y="152273"/>
                  </a:lnTo>
                  <a:lnTo>
                    <a:pt x="6759765" y="160934"/>
                  </a:lnTo>
                  <a:lnTo>
                    <a:pt x="6761518" y="169583"/>
                  </a:lnTo>
                  <a:lnTo>
                    <a:pt x="6766280" y="176644"/>
                  </a:lnTo>
                  <a:lnTo>
                    <a:pt x="6773367" y="181406"/>
                  </a:lnTo>
                  <a:lnTo>
                    <a:pt x="6782041" y="183159"/>
                  </a:lnTo>
                  <a:lnTo>
                    <a:pt x="6790690" y="181406"/>
                  </a:lnTo>
                  <a:lnTo>
                    <a:pt x="6797751" y="176644"/>
                  </a:lnTo>
                  <a:lnTo>
                    <a:pt x="6802514" y="169583"/>
                  </a:lnTo>
                  <a:lnTo>
                    <a:pt x="6804266" y="160934"/>
                  </a:lnTo>
                  <a:close/>
                </a:path>
                <a:path w="15521305" h="300354">
                  <a:moveTo>
                    <a:pt x="6893204" y="160934"/>
                  </a:moveTo>
                  <a:lnTo>
                    <a:pt x="6891464" y="152273"/>
                  </a:lnTo>
                  <a:lnTo>
                    <a:pt x="6886702" y="145211"/>
                  </a:lnTo>
                  <a:lnTo>
                    <a:pt x="6879628" y="140449"/>
                  </a:lnTo>
                  <a:lnTo>
                    <a:pt x="6870941" y="138709"/>
                  </a:lnTo>
                  <a:lnTo>
                    <a:pt x="6862292" y="140449"/>
                  </a:lnTo>
                  <a:lnTo>
                    <a:pt x="6855219" y="145211"/>
                  </a:lnTo>
                  <a:lnTo>
                    <a:pt x="6850456" y="152273"/>
                  </a:lnTo>
                  <a:lnTo>
                    <a:pt x="6848716" y="160934"/>
                  </a:lnTo>
                  <a:lnTo>
                    <a:pt x="6850456" y="169583"/>
                  </a:lnTo>
                  <a:lnTo>
                    <a:pt x="6855231" y="176644"/>
                  </a:lnTo>
                  <a:lnTo>
                    <a:pt x="6862305" y="181406"/>
                  </a:lnTo>
                  <a:lnTo>
                    <a:pt x="6870979" y="183159"/>
                  </a:lnTo>
                  <a:lnTo>
                    <a:pt x="6879628" y="181406"/>
                  </a:lnTo>
                  <a:lnTo>
                    <a:pt x="6886702" y="176644"/>
                  </a:lnTo>
                  <a:lnTo>
                    <a:pt x="6891464" y="169583"/>
                  </a:lnTo>
                  <a:lnTo>
                    <a:pt x="6893204" y="160934"/>
                  </a:lnTo>
                  <a:close/>
                </a:path>
                <a:path w="15521305" h="300354">
                  <a:moveTo>
                    <a:pt x="6982155" y="160934"/>
                  </a:moveTo>
                  <a:lnTo>
                    <a:pt x="6980402" y="152273"/>
                  </a:lnTo>
                  <a:lnTo>
                    <a:pt x="6975640" y="145211"/>
                  </a:lnTo>
                  <a:lnTo>
                    <a:pt x="6968579" y="140449"/>
                  </a:lnTo>
                  <a:lnTo>
                    <a:pt x="6959879" y="138709"/>
                  </a:lnTo>
                  <a:lnTo>
                    <a:pt x="6951231" y="140449"/>
                  </a:lnTo>
                  <a:lnTo>
                    <a:pt x="6944169" y="145211"/>
                  </a:lnTo>
                  <a:lnTo>
                    <a:pt x="6939407" y="152273"/>
                  </a:lnTo>
                  <a:lnTo>
                    <a:pt x="6937654" y="160934"/>
                  </a:lnTo>
                  <a:lnTo>
                    <a:pt x="6939407" y="169583"/>
                  </a:lnTo>
                  <a:lnTo>
                    <a:pt x="6944169" y="176644"/>
                  </a:lnTo>
                  <a:lnTo>
                    <a:pt x="6951256" y="181406"/>
                  </a:lnTo>
                  <a:lnTo>
                    <a:pt x="6959930" y="183159"/>
                  </a:lnTo>
                  <a:lnTo>
                    <a:pt x="6968579" y="181406"/>
                  </a:lnTo>
                  <a:lnTo>
                    <a:pt x="6975640" y="176644"/>
                  </a:lnTo>
                  <a:lnTo>
                    <a:pt x="6980402" y="169583"/>
                  </a:lnTo>
                  <a:lnTo>
                    <a:pt x="6982155" y="160934"/>
                  </a:lnTo>
                  <a:close/>
                </a:path>
                <a:path w="15521305" h="300354">
                  <a:moveTo>
                    <a:pt x="7071093" y="160934"/>
                  </a:moveTo>
                  <a:lnTo>
                    <a:pt x="7069353" y="152273"/>
                  </a:lnTo>
                  <a:lnTo>
                    <a:pt x="7064591" y="145211"/>
                  </a:lnTo>
                  <a:lnTo>
                    <a:pt x="7057517" y="140449"/>
                  </a:lnTo>
                  <a:lnTo>
                    <a:pt x="7048830" y="138709"/>
                  </a:lnTo>
                  <a:lnTo>
                    <a:pt x="7040181" y="140449"/>
                  </a:lnTo>
                  <a:lnTo>
                    <a:pt x="7033107" y="145211"/>
                  </a:lnTo>
                  <a:lnTo>
                    <a:pt x="7028345" y="152273"/>
                  </a:lnTo>
                  <a:lnTo>
                    <a:pt x="7026605" y="160934"/>
                  </a:lnTo>
                  <a:lnTo>
                    <a:pt x="7028345" y="169583"/>
                  </a:lnTo>
                  <a:lnTo>
                    <a:pt x="7033120" y="176644"/>
                  </a:lnTo>
                  <a:lnTo>
                    <a:pt x="7040194" y="181406"/>
                  </a:lnTo>
                  <a:lnTo>
                    <a:pt x="7048868" y="183159"/>
                  </a:lnTo>
                  <a:lnTo>
                    <a:pt x="7057517" y="181406"/>
                  </a:lnTo>
                  <a:lnTo>
                    <a:pt x="7064591" y="176644"/>
                  </a:lnTo>
                  <a:lnTo>
                    <a:pt x="7069353" y="169583"/>
                  </a:lnTo>
                  <a:lnTo>
                    <a:pt x="7071093" y="160934"/>
                  </a:lnTo>
                  <a:close/>
                </a:path>
                <a:path w="15521305" h="300354">
                  <a:moveTo>
                    <a:pt x="7160044" y="160934"/>
                  </a:moveTo>
                  <a:lnTo>
                    <a:pt x="7158291" y="152273"/>
                  </a:lnTo>
                  <a:lnTo>
                    <a:pt x="7153529" y="145211"/>
                  </a:lnTo>
                  <a:lnTo>
                    <a:pt x="7146468" y="140449"/>
                  </a:lnTo>
                  <a:lnTo>
                    <a:pt x="7137768" y="138709"/>
                  </a:lnTo>
                  <a:lnTo>
                    <a:pt x="7129119" y="140449"/>
                  </a:lnTo>
                  <a:lnTo>
                    <a:pt x="7122058" y="145211"/>
                  </a:lnTo>
                  <a:lnTo>
                    <a:pt x="7117296" y="152273"/>
                  </a:lnTo>
                  <a:lnTo>
                    <a:pt x="7115543" y="160934"/>
                  </a:lnTo>
                  <a:lnTo>
                    <a:pt x="7117296" y="169583"/>
                  </a:lnTo>
                  <a:lnTo>
                    <a:pt x="7122058" y="176644"/>
                  </a:lnTo>
                  <a:lnTo>
                    <a:pt x="7129132" y="181406"/>
                  </a:lnTo>
                  <a:lnTo>
                    <a:pt x="7137819" y="183159"/>
                  </a:lnTo>
                  <a:lnTo>
                    <a:pt x="7146468" y="181406"/>
                  </a:lnTo>
                  <a:lnTo>
                    <a:pt x="7153529" y="176644"/>
                  </a:lnTo>
                  <a:lnTo>
                    <a:pt x="7158291" y="169583"/>
                  </a:lnTo>
                  <a:lnTo>
                    <a:pt x="7160044" y="160934"/>
                  </a:lnTo>
                  <a:close/>
                </a:path>
                <a:path w="15521305" h="300354">
                  <a:moveTo>
                    <a:pt x="7248982" y="160934"/>
                  </a:moveTo>
                  <a:lnTo>
                    <a:pt x="7247242" y="152273"/>
                  </a:lnTo>
                  <a:lnTo>
                    <a:pt x="7242480" y="145211"/>
                  </a:lnTo>
                  <a:lnTo>
                    <a:pt x="7235406" y="140449"/>
                  </a:lnTo>
                  <a:lnTo>
                    <a:pt x="7226719" y="138709"/>
                  </a:lnTo>
                  <a:lnTo>
                    <a:pt x="7218070" y="140449"/>
                  </a:lnTo>
                  <a:lnTo>
                    <a:pt x="7210996" y="145211"/>
                  </a:lnTo>
                  <a:lnTo>
                    <a:pt x="7206234" y="152273"/>
                  </a:lnTo>
                  <a:lnTo>
                    <a:pt x="7204494" y="160934"/>
                  </a:lnTo>
                  <a:lnTo>
                    <a:pt x="7206234" y="169583"/>
                  </a:lnTo>
                  <a:lnTo>
                    <a:pt x="7211009" y="176644"/>
                  </a:lnTo>
                  <a:lnTo>
                    <a:pt x="7218083" y="181406"/>
                  </a:lnTo>
                  <a:lnTo>
                    <a:pt x="7226757" y="183159"/>
                  </a:lnTo>
                  <a:lnTo>
                    <a:pt x="7235406" y="181406"/>
                  </a:lnTo>
                  <a:lnTo>
                    <a:pt x="7242480" y="176644"/>
                  </a:lnTo>
                  <a:lnTo>
                    <a:pt x="7247242" y="169583"/>
                  </a:lnTo>
                  <a:lnTo>
                    <a:pt x="7248982" y="160934"/>
                  </a:lnTo>
                  <a:close/>
                </a:path>
                <a:path w="15521305" h="300354">
                  <a:moveTo>
                    <a:pt x="7337933" y="160934"/>
                  </a:moveTo>
                  <a:lnTo>
                    <a:pt x="7336180" y="152273"/>
                  </a:lnTo>
                  <a:lnTo>
                    <a:pt x="7331418" y="145211"/>
                  </a:lnTo>
                  <a:lnTo>
                    <a:pt x="7324357" y="140449"/>
                  </a:lnTo>
                  <a:lnTo>
                    <a:pt x="7315657" y="138709"/>
                  </a:lnTo>
                  <a:lnTo>
                    <a:pt x="7307008" y="140449"/>
                  </a:lnTo>
                  <a:lnTo>
                    <a:pt x="7299947" y="145211"/>
                  </a:lnTo>
                  <a:lnTo>
                    <a:pt x="7295185" y="152273"/>
                  </a:lnTo>
                  <a:lnTo>
                    <a:pt x="7293432" y="160934"/>
                  </a:lnTo>
                  <a:lnTo>
                    <a:pt x="7295185" y="169583"/>
                  </a:lnTo>
                  <a:lnTo>
                    <a:pt x="7299947" y="176644"/>
                  </a:lnTo>
                  <a:lnTo>
                    <a:pt x="7307021" y="181406"/>
                  </a:lnTo>
                  <a:lnTo>
                    <a:pt x="7315708" y="183159"/>
                  </a:lnTo>
                  <a:lnTo>
                    <a:pt x="7324357" y="181406"/>
                  </a:lnTo>
                  <a:lnTo>
                    <a:pt x="7331418" y="176644"/>
                  </a:lnTo>
                  <a:lnTo>
                    <a:pt x="7336180" y="169583"/>
                  </a:lnTo>
                  <a:lnTo>
                    <a:pt x="7337933" y="160934"/>
                  </a:lnTo>
                  <a:close/>
                </a:path>
                <a:path w="15521305" h="300354">
                  <a:moveTo>
                    <a:pt x="7426871" y="160934"/>
                  </a:moveTo>
                  <a:lnTo>
                    <a:pt x="7425131" y="152273"/>
                  </a:lnTo>
                  <a:lnTo>
                    <a:pt x="7420369" y="145211"/>
                  </a:lnTo>
                  <a:lnTo>
                    <a:pt x="7413295" y="140449"/>
                  </a:lnTo>
                  <a:lnTo>
                    <a:pt x="7404608" y="138709"/>
                  </a:lnTo>
                  <a:lnTo>
                    <a:pt x="7395946" y="140449"/>
                  </a:lnTo>
                  <a:lnTo>
                    <a:pt x="7388885" y="145211"/>
                  </a:lnTo>
                  <a:lnTo>
                    <a:pt x="7384123" y="152273"/>
                  </a:lnTo>
                  <a:lnTo>
                    <a:pt x="7382383" y="160934"/>
                  </a:lnTo>
                  <a:lnTo>
                    <a:pt x="7384123" y="169583"/>
                  </a:lnTo>
                  <a:lnTo>
                    <a:pt x="7388898" y="176644"/>
                  </a:lnTo>
                  <a:lnTo>
                    <a:pt x="7395972" y="181406"/>
                  </a:lnTo>
                  <a:lnTo>
                    <a:pt x="7404646" y="183159"/>
                  </a:lnTo>
                  <a:lnTo>
                    <a:pt x="7413295" y="181406"/>
                  </a:lnTo>
                  <a:lnTo>
                    <a:pt x="7420369" y="176644"/>
                  </a:lnTo>
                  <a:lnTo>
                    <a:pt x="7425131" y="169583"/>
                  </a:lnTo>
                  <a:lnTo>
                    <a:pt x="7426871" y="160934"/>
                  </a:lnTo>
                  <a:close/>
                </a:path>
                <a:path w="15521305" h="300354">
                  <a:moveTo>
                    <a:pt x="7515822" y="160934"/>
                  </a:moveTo>
                  <a:lnTo>
                    <a:pt x="7514069" y="152273"/>
                  </a:lnTo>
                  <a:lnTo>
                    <a:pt x="7509307" y="145211"/>
                  </a:lnTo>
                  <a:lnTo>
                    <a:pt x="7502245" y="140449"/>
                  </a:lnTo>
                  <a:lnTo>
                    <a:pt x="7493546" y="138709"/>
                  </a:lnTo>
                  <a:lnTo>
                    <a:pt x="7484897" y="140449"/>
                  </a:lnTo>
                  <a:lnTo>
                    <a:pt x="7477836" y="145211"/>
                  </a:lnTo>
                  <a:lnTo>
                    <a:pt x="7473074" y="152273"/>
                  </a:lnTo>
                  <a:lnTo>
                    <a:pt x="7471321" y="160934"/>
                  </a:lnTo>
                  <a:lnTo>
                    <a:pt x="7473074" y="169583"/>
                  </a:lnTo>
                  <a:lnTo>
                    <a:pt x="7477836" y="176644"/>
                  </a:lnTo>
                  <a:lnTo>
                    <a:pt x="7484910" y="181406"/>
                  </a:lnTo>
                  <a:lnTo>
                    <a:pt x="7493597" y="183159"/>
                  </a:lnTo>
                  <a:lnTo>
                    <a:pt x="7502245" y="181406"/>
                  </a:lnTo>
                  <a:lnTo>
                    <a:pt x="7509307" y="176644"/>
                  </a:lnTo>
                  <a:lnTo>
                    <a:pt x="7514069" y="169583"/>
                  </a:lnTo>
                  <a:lnTo>
                    <a:pt x="7515822" y="160934"/>
                  </a:lnTo>
                  <a:close/>
                </a:path>
                <a:path w="15521305" h="300354">
                  <a:moveTo>
                    <a:pt x="7604760" y="160934"/>
                  </a:moveTo>
                  <a:lnTo>
                    <a:pt x="7603007" y="152273"/>
                  </a:lnTo>
                  <a:lnTo>
                    <a:pt x="7598245" y="145211"/>
                  </a:lnTo>
                  <a:lnTo>
                    <a:pt x="7591184" y="140449"/>
                  </a:lnTo>
                  <a:lnTo>
                    <a:pt x="7582497" y="138709"/>
                  </a:lnTo>
                  <a:lnTo>
                    <a:pt x="7573835" y="140449"/>
                  </a:lnTo>
                  <a:lnTo>
                    <a:pt x="7566774" y="145211"/>
                  </a:lnTo>
                  <a:lnTo>
                    <a:pt x="7562012" y="152273"/>
                  </a:lnTo>
                  <a:lnTo>
                    <a:pt x="7560272" y="160934"/>
                  </a:lnTo>
                  <a:lnTo>
                    <a:pt x="7562012" y="169583"/>
                  </a:lnTo>
                  <a:lnTo>
                    <a:pt x="7566787" y="176644"/>
                  </a:lnTo>
                  <a:lnTo>
                    <a:pt x="7573861" y="181406"/>
                  </a:lnTo>
                  <a:lnTo>
                    <a:pt x="7582535" y="183159"/>
                  </a:lnTo>
                  <a:lnTo>
                    <a:pt x="7591184" y="181406"/>
                  </a:lnTo>
                  <a:lnTo>
                    <a:pt x="7598245" y="176644"/>
                  </a:lnTo>
                  <a:lnTo>
                    <a:pt x="7603007" y="169583"/>
                  </a:lnTo>
                  <a:lnTo>
                    <a:pt x="7604760" y="160934"/>
                  </a:lnTo>
                  <a:close/>
                </a:path>
                <a:path w="15521305" h="300354">
                  <a:moveTo>
                    <a:pt x="7693711" y="160934"/>
                  </a:moveTo>
                  <a:lnTo>
                    <a:pt x="7691958" y="152273"/>
                  </a:lnTo>
                  <a:lnTo>
                    <a:pt x="7687196" y="145211"/>
                  </a:lnTo>
                  <a:lnTo>
                    <a:pt x="7680134" y="140449"/>
                  </a:lnTo>
                  <a:lnTo>
                    <a:pt x="7671435" y="138709"/>
                  </a:lnTo>
                  <a:lnTo>
                    <a:pt x="7662786" y="140449"/>
                  </a:lnTo>
                  <a:lnTo>
                    <a:pt x="7655725" y="145211"/>
                  </a:lnTo>
                  <a:lnTo>
                    <a:pt x="7650962" y="152273"/>
                  </a:lnTo>
                  <a:lnTo>
                    <a:pt x="7649210" y="160934"/>
                  </a:lnTo>
                  <a:lnTo>
                    <a:pt x="7650962" y="169583"/>
                  </a:lnTo>
                  <a:lnTo>
                    <a:pt x="7655725" y="176644"/>
                  </a:lnTo>
                  <a:lnTo>
                    <a:pt x="7662799" y="181406"/>
                  </a:lnTo>
                  <a:lnTo>
                    <a:pt x="7671486" y="183159"/>
                  </a:lnTo>
                  <a:lnTo>
                    <a:pt x="7680134" y="181406"/>
                  </a:lnTo>
                  <a:lnTo>
                    <a:pt x="7687196" y="176644"/>
                  </a:lnTo>
                  <a:lnTo>
                    <a:pt x="7691958" y="169583"/>
                  </a:lnTo>
                  <a:lnTo>
                    <a:pt x="7693711" y="160934"/>
                  </a:lnTo>
                  <a:close/>
                </a:path>
                <a:path w="15521305" h="300354">
                  <a:moveTo>
                    <a:pt x="7782649" y="160934"/>
                  </a:moveTo>
                  <a:lnTo>
                    <a:pt x="7780896" y="152273"/>
                  </a:lnTo>
                  <a:lnTo>
                    <a:pt x="7776134" y="145211"/>
                  </a:lnTo>
                  <a:lnTo>
                    <a:pt x="7769072" y="140449"/>
                  </a:lnTo>
                  <a:lnTo>
                    <a:pt x="7760373" y="138709"/>
                  </a:lnTo>
                  <a:lnTo>
                    <a:pt x="7751724" y="140449"/>
                  </a:lnTo>
                  <a:lnTo>
                    <a:pt x="7744663" y="145211"/>
                  </a:lnTo>
                  <a:lnTo>
                    <a:pt x="7739901" y="152273"/>
                  </a:lnTo>
                  <a:lnTo>
                    <a:pt x="7738148" y="160934"/>
                  </a:lnTo>
                  <a:lnTo>
                    <a:pt x="7739901" y="169583"/>
                  </a:lnTo>
                  <a:lnTo>
                    <a:pt x="7744663" y="176644"/>
                  </a:lnTo>
                  <a:lnTo>
                    <a:pt x="7751750" y="181406"/>
                  </a:lnTo>
                  <a:lnTo>
                    <a:pt x="7760424" y="183159"/>
                  </a:lnTo>
                  <a:lnTo>
                    <a:pt x="7769072" y="181406"/>
                  </a:lnTo>
                  <a:lnTo>
                    <a:pt x="7776134" y="176644"/>
                  </a:lnTo>
                  <a:lnTo>
                    <a:pt x="7780896" y="169583"/>
                  </a:lnTo>
                  <a:lnTo>
                    <a:pt x="7782649" y="160934"/>
                  </a:lnTo>
                  <a:close/>
                </a:path>
                <a:path w="15521305" h="300354">
                  <a:moveTo>
                    <a:pt x="7871587" y="160934"/>
                  </a:moveTo>
                  <a:lnTo>
                    <a:pt x="7869847" y="152273"/>
                  </a:lnTo>
                  <a:lnTo>
                    <a:pt x="7865084" y="145211"/>
                  </a:lnTo>
                  <a:lnTo>
                    <a:pt x="7858023" y="140449"/>
                  </a:lnTo>
                  <a:lnTo>
                    <a:pt x="7849324" y="138709"/>
                  </a:lnTo>
                  <a:lnTo>
                    <a:pt x="7840675" y="140449"/>
                  </a:lnTo>
                  <a:lnTo>
                    <a:pt x="7833601" y="145211"/>
                  </a:lnTo>
                  <a:lnTo>
                    <a:pt x="7828839" y="152273"/>
                  </a:lnTo>
                  <a:lnTo>
                    <a:pt x="7827099" y="160934"/>
                  </a:lnTo>
                  <a:lnTo>
                    <a:pt x="7828839" y="169583"/>
                  </a:lnTo>
                  <a:lnTo>
                    <a:pt x="7833614" y="176644"/>
                  </a:lnTo>
                  <a:lnTo>
                    <a:pt x="7840688" y="181406"/>
                  </a:lnTo>
                  <a:lnTo>
                    <a:pt x="7849362" y="183159"/>
                  </a:lnTo>
                  <a:lnTo>
                    <a:pt x="7858023" y="181406"/>
                  </a:lnTo>
                  <a:lnTo>
                    <a:pt x="7865084" y="176644"/>
                  </a:lnTo>
                  <a:lnTo>
                    <a:pt x="7869847" y="169583"/>
                  </a:lnTo>
                  <a:lnTo>
                    <a:pt x="7871587" y="160934"/>
                  </a:lnTo>
                  <a:close/>
                </a:path>
                <a:path w="15521305" h="300354">
                  <a:moveTo>
                    <a:pt x="7960538" y="160934"/>
                  </a:moveTo>
                  <a:lnTo>
                    <a:pt x="7958785" y="152273"/>
                  </a:lnTo>
                  <a:lnTo>
                    <a:pt x="7954023" y="145211"/>
                  </a:lnTo>
                  <a:lnTo>
                    <a:pt x="7946961" y="140449"/>
                  </a:lnTo>
                  <a:lnTo>
                    <a:pt x="7938262" y="138709"/>
                  </a:lnTo>
                  <a:lnTo>
                    <a:pt x="7929613" y="140449"/>
                  </a:lnTo>
                  <a:lnTo>
                    <a:pt x="7922552" y="145211"/>
                  </a:lnTo>
                  <a:lnTo>
                    <a:pt x="7917789" y="152273"/>
                  </a:lnTo>
                  <a:lnTo>
                    <a:pt x="7916037" y="160934"/>
                  </a:lnTo>
                  <a:lnTo>
                    <a:pt x="7917789" y="169583"/>
                  </a:lnTo>
                  <a:lnTo>
                    <a:pt x="7922552" y="176644"/>
                  </a:lnTo>
                  <a:lnTo>
                    <a:pt x="7929639" y="181406"/>
                  </a:lnTo>
                  <a:lnTo>
                    <a:pt x="7938313" y="183159"/>
                  </a:lnTo>
                  <a:lnTo>
                    <a:pt x="7946961" y="181406"/>
                  </a:lnTo>
                  <a:lnTo>
                    <a:pt x="7954023" y="176644"/>
                  </a:lnTo>
                  <a:lnTo>
                    <a:pt x="7958785" y="169583"/>
                  </a:lnTo>
                  <a:lnTo>
                    <a:pt x="7960538" y="160934"/>
                  </a:lnTo>
                  <a:close/>
                </a:path>
                <a:path w="15521305" h="300354">
                  <a:moveTo>
                    <a:pt x="8049476" y="160934"/>
                  </a:moveTo>
                  <a:lnTo>
                    <a:pt x="8047736" y="152273"/>
                  </a:lnTo>
                  <a:lnTo>
                    <a:pt x="8042973" y="145211"/>
                  </a:lnTo>
                  <a:lnTo>
                    <a:pt x="8035899" y="140449"/>
                  </a:lnTo>
                  <a:lnTo>
                    <a:pt x="8027213" y="138709"/>
                  </a:lnTo>
                  <a:lnTo>
                    <a:pt x="8018564" y="140449"/>
                  </a:lnTo>
                  <a:lnTo>
                    <a:pt x="8011490" y="145211"/>
                  </a:lnTo>
                  <a:lnTo>
                    <a:pt x="8006728" y="152273"/>
                  </a:lnTo>
                  <a:lnTo>
                    <a:pt x="8004988" y="160934"/>
                  </a:lnTo>
                  <a:lnTo>
                    <a:pt x="8006728" y="169583"/>
                  </a:lnTo>
                  <a:lnTo>
                    <a:pt x="8011503" y="176644"/>
                  </a:lnTo>
                  <a:lnTo>
                    <a:pt x="8018577" y="181406"/>
                  </a:lnTo>
                  <a:lnTo>
                    <a:pt x="8027251" y="183159"/>
                  </a:lnTo>
                  <a:lnTo>
                    <a:pt x="8035899" y="181406"/>
                  </a:lnTo>
                  <a:lnTo>
                    <a:pt x="8042973" y="176644"/>
                  </a:lnTo>
                  <a:lnTo>
                    <a:pt x="8047736" y="169583"/>
                  </a:lnTo>
                  <a:lnTo>
                    <a:pt x="8049476" y="160934"/>
                  </a:lnTo>
                  <a:close/>
                </a:path>
                <a:path w="15521305" h="300354">
                  <a:moveTo>
                    <a:pt x="8138427" y="160934"/>
                  </a:moveTo>
                  <a:lnTo>
                    <a:pt x="8136674" y="152273"/>
                  </a:lnTo>
                  <a:lnTo>
                    <a:pt x="8131911" y="145211"/>
                  </a:lnTo>
                  <a:lnTo>
                    <a:pt x="8124850" y="140449"/>
                  </a:lnTo>
                  <a:lnTo>
                    <a:pt x="8116151" y="138709"/>
                  </a:lnTo>
                  <a:lnTo>
                    <a:pt x="8107502" y="140449"/>
                  </a:lnTo>
                  <a:lnTo>
                    <a:pt x="8100441" y="145211"/>
                  </a:lnTo>
                  <a:lnTo>
                    <a:pt x="8095678" y="152273"/>
                  </a:lnTo>
                  <a:lnTo>
                    <a:pt x="8093926" y="160934"/>
                  </a:lnTo>
                  <a:lnTo>
                    <a:pt x="8095678" y="169583"/>
                  </a:lnTo>
                  <a:lnTo>
                    <a:pt x="8100441" y="176644"/>
                  </a:lnTo>
                  <a:lnTo>
                    <a:pt x="8107527" y="181406"/>
                  </a:lnTo>
                  <a:lnTo>
                    <a:pt x="8116202" y="183159"/>
                  </a:lnTo>
                  <a:lnTo>
                    <a:pt x="8124850" y="181406"/>
                  </a:lnTo>
                  <a:lnTo>
                    <a:pt x="8131911" y="176644"/>
                  </a:lnTo>
                  <a:lnTo>
                    <a:pt x="8136674" y="169583"/>
                  </a:lnTo>
                  <a:lnTo>
                    <a:pt x="8138427" y="160934"/>
                  </a:lnTo>
                  <a:close/>
                </a:path>
                <a:path w="15521305" h="300354">
                  <a:moveTo>
                    <a:pt x="8227365" y="160934"/>
                  </a:moveTo>
                  <a:lnTo>
                    <a:pt x="8225625" y="152273"/>
                  </a:lnTo>
                  <a:lnTo>
                    <a:pt x="8220862" y="145211"/>
                  </a:lnTo>
                  <a:lnTo>
                    <a:pt x="8213788" y="140449"/>
                  </a:lnTo>
                  <a:lnTo>
                    <a:pt x="8205102" y="138709"/>
                  </a:lnTo>
                  <a:lnTo>
                    <a:pt x="8196453" y="140449"/>
                  </a:lnTo>
                  <a:lnTo>
                    <a:pt x="8189379" y="145211"/>
                  </a:lnTo>
                  <a:lnTo>
                    <a:pt x="8184616" y="152273"/>
                  </a:lnTo>
                  <a:lnTo>
                    <a:pt x="8182877" y="160934"/>
                  </a:lnTo>
                  <a:lnTo>
                    <a:pt x="8184616" y="169583"/>
                  </a:lnTo>
                  <a:lnTo>
                    <a:pt x="8189392" y="176644"/>
                  </a:lnTo>
                  <a:lnTo>
                    <a:pt x="8196466" y="181406"/>
                  </a:lnTo>
                  <a:lnTo>
                    <a:pt x="8205140" y="183159"/>
                  </a:lnTo>
                  <a:lnTo>
                    <a:pt x="8213788" y="181406"/>
                  </a:lnTo>
                  <a:lnTo>
                    <a:pt x="8220862" y="176644"/>
                  </a:lnTo>
                  <a:lnTo>
                    <a:pt x="8225625" y="169583"/>
                  </a:lnTo>
                  <a:lnTo>
                    <a:pt x="8227365" y="160934"/>
                  </a:lnTo>
                  <a:close/>
                </a:path>
                <a:path w="15521305" h="300354">
                  <a:moveTo>
                    <a:pt x="8316315" y="160934"/>
                  </a:moveTo>
                  <a:lnTo>
                    <a:pt x="8314563" y="152273"/>
                  </a:lnTo>
                  <a:lnTo>
                    <a:pt x="8309800" y="145211"/>
                  </a:lnTo>
                  <a:lnTo>
                    <a:pt x="8302739" y="140449"/>
                  </a:lnTo>
                  <a:lnTo>
                    <a:pt x="8294040" y="138709"/>
                  </a:lnTo>
                  <a:lnTo>
                    <a:pt x="8285391" y="140449"/>
                  </a:lnTo>
                  <a:lnTo>
                    <a:pt x="8278330" y="145211"/>
                  </a:lnTo>
                  <a:lnTo>
                    <a:pt x="8273567" y="152273"/>
                  </a:lnTo>
                  <a:lnTo>
                    <a:pt x="8271815" y="160934"/>
                  </a:lnTo>
                  <a:lnTo>
                    <a:pt x="8273567" y="169583"/>
                  </a:lnTo>
                  <a:lnTo>
                    <a:pt x="8278330" y="176644"/>
                  </a:lnTo>
                  <a:lnTo>
                    <a:pt x="8285404" y="181406"/>
                  </a:lnTo>
                  <a:lnTo>
                    <a:pt x="8294090" y="183159"/>
                  </a:lnTo>
                  <a:lnTo>
                    <a:pt x="8302739" y="181406"/>
                  </a:lnTo>
                  <a:lnTo>
                    <a:pt x="8309800" y="176644"/>
                  </a:lnTo>
                  <a:lnTo>
                    <a:pt x="8314563" y="169583"/>
                  </a:lnTo>
                  <a:lnTo>
                    <a:pt x="8316315" y="160934"/>
                  </a:lnTo>
                  <a:close/>
                </a:path>
                <a:path w="15521305" h="300354">
                  <a:moveTo>
                    <a:pt x="8405254" y="160934"/>
                  </a:moveTo>
                  <a:lnTo>
                    <a:pt x="8403514" y="152273"/>
                  </a:lnTo>
                  <a:lnTo>
                    <a:pt x="8398751" y="145211"/>
                  </a:lnTo>
                  <a:lnTo>
                    <a:pt x="8391677" y="140449"/>
                  </a:lnTo>
                  <a:lnTo>
                    <a:pt x="8382990" y="138709"/>
                  </a:lnTo>
                  <a:lnTo>
                    <a:pt x="8374342" y="140449"/>
                  </a:lnTo>
                  <a:lnTo>
                    <a:pt x="8367268" y="145211"/>
                  </a:lnTo>
                  <a:lnTo>
                    <a:pt x="8362505" y="152273"/>
                  </a:lnTo>
                  <a:lnTo>
                    <a:pt x="8360765" y="160934"/>
                  </a:lnTo>
                  <a:lnTo>
                    <a:pt x="8362505" y="169583"/>
                  </a:lnTo>
                  <a:lnTo>
                    <a:pt x="8367281" y="176644"/>
                  </a:lnTo>
                  <a:lnTo>
                    <a:pt x="8374354" y="181406"/>
                  </a:lnTo>
                  <a:lnTo>
                    <a:pt x="8383029" y="183159"/>
                  </a:lnTo>
                  <a:lnTo>
                    <a:pt x="8391677" y="181406"/>
                  </a:lnTo>
                  <a:lnTo>
                    <a:pt x="8398751" y="176644"/>
                  </a:lnTo>
                  <a:lnTo>
                    <a:pt x="8403514" y="169583"/>
                  </a:lnTo>
                  <a:lnTo>
                    <a:pt x="8405254" y="160934"/>
                  </a:lnTo>
                  <a:close/>
                </a:path>
                <a:path w="15521305" h="300354">
                  <a:moveTo>
                    <a:pt x="8494204" y="160934"/>
                  </a:moveTo>
                  <a:lnTo>
                    <a:pt x="8492452" y="152273"/>
                  </a:lnTo>
                  <a:lnTo>
                    <a:pt x="8487689" y="145211"/>
                  </a:lnTo>
                  <a:lnTo>
                    <a:pt x="8480628" y="140449"/>
                  </a:lnTo>
                  <a:lnTo>
                    <a:pt x="8471929" y="138709"/>
                  </a:lnTo>
                  <a:lnTo>
                    <a:pt x="8463280" y="140449"/>
                  </a:lnTo>
                  <a:lnTo>
                    <a:pt x="8456219" y="145211"/>
                  </a:lnTo>
                  <a:lnTo>
                    <a:pt x="8451456" y="152273"/>
                  </a:lnTo>
                  <a:lnTo>
                    <a:pt x="8449704" y="160934"/>
                  </a:lnTo>
                  <a:lnTo>
                    <a:pt x="8451456" y="169583"/>
                  </a:lnTo>
                  <a:lnTo>
                    <a:pt x="8456219" y="176644"/>
                  </a:lnTo>
                  <a:lnTo>
                    <a:pt x="8463293" y="181406"/>
                  </a:lnTo>
                  <a:lnTo>
                    <a:pt x="8471979" y="183159"/>
                  </a:lnTo>
                  <a:lnTo>
                    <a:pt x="8480628" y="181406"/>
                  </a:lnTo>
                  <a:lnTo>
                    <a:pt x="8487689" y="176644"/>
                  </a:lnTo>
                  <a:lnTo>
                    <a:pt x="8492452" y="169583"/>
                  </a:lnTo>
                  <a:lnTo>
                    <a:pt x="8494204" y="160934"/>
                  </a:lnTo>
                  <a:close/>
                </a:path>
                <a:path w="15521305" h="300354">
                  <a:moveTo>
                    <a:pt x="8583143" y="160934"/>
                  </a:moveTo>
                  <a:lnTo>
                    <a:pt x="8581403" y="152273"/>
                  </a:lnTo>
                  <a:lnTo>
                    <a:pt x="8576640" y="145211"/>
                  </a:lnTo>
                  <a:lnTo>
                    <a:pt x="8569566" y="140449"/>
                  </a:lnTo>
                  <a:lnTo>
                    <a:pt x="8560879" y="138709"/>
                  </a:lnTo>
                  <a:lnTo>
                    <a:pt x="8552218" y="140449"/>
                  </a:lnTo>
                  <a:lnTo>
                    <a:pt x="8545157" y="145211"/>
                  </a:lnTo>
                  <a:lnTo>
                    <a:pt x="8540394" y="152273"/>
                  </a:lnTo>
                  <a:lnTo>
                    <a:pt x="8538654" y="160934"/>
                  </a:lnTo>
                  <a:lnTo>
                    <a:pt x="8540394" y="169583"/>
                  </a:lnTo>
                  <a:lnTo>
                    <a:pt x="8545170" y="176644"/>
                  </a:lnTo>
                  <a:lnTo>
                    <a:pt x="8552243" y="181406"/>
                  </a:lnTo>
                  <a:lnTo>
                    <a:pt x="8560918" y="183159"/>
                  </a:lnTo>
                  <a:lnTo>
                    <a:pt x="8569566" y="181406"/>
                  </a:lnTo>
                  <a:lnTo>
                    <a:pt x="8576640" y="176644"/>
                  </a:lnTo>
                  <a:lnTo>
                    <a:pt x="8581403" y="169583"/>
                  </a:lnTo>
                  <a:lnTo>
                    <a:pt x="8583143" y="160934"/>
                  </a:lnTo>
                  <a:close/>
                </a:path>
                <a:path w="15521305" h="300354">
                  <a:moveTo>
                    <a:pt x="8672093" y="160934"/>
                  </a:moveTo>
                  <a:lnTo>
                    <a:pt x="8670341" y="152273"/>
                  </a:lnTo>
                  <a:lnTo>
                    <a:pt x="8665578" y="145211"/>
                  </a:lnTo>
                  <a:lnTo>
                    <a:pt x="8658517" y="140449"/>
                  </a:lnTo>
                  <a:lnTo>
                    <a:pt x="8649818" y="138709"/>
                  </a:lnTo>
                  <a:lnTo>
                    <a:pt x="8641169" y="140449"/>
                  </a:lnTo>
                  <a:lnTo>
                    <a:pt x="8634108" y="145211"/>
                  </a:lnTo>
                  <a:lnTo>
                    <a:pt x="8629345" y="152273"/>
                  </a:lnTo>
                  <a:lnTo>
                    <a:pt x="8627593" y="160934"/>
                  </a:lnTo>
                  <a:lnTo>
                    <a:pt x="8629345" y="169583"/>
                  </a:lnTo>
                  <a:lnTo>
                    <a:pt x="8634108" y="176644"/>
                  </a:lnTo>
                  <a:lnTo>
                    <a:pt x="8641182" y="181406"/>
                  </a:lnTo>
                  <a:lnTo>
                    <a:pt x="8649868" y="183159"/>
                  </a:lnTo>
                  <a:lnTo>
                    <a:pt x="8658517" y="181406"/>
                  </a:lnTo>
                  <a:lnTo>
                    <a:pt x="8665578" y="176644"/>
                  </a:lnTo>
                  <a:lnTo>
                    <a:pt x="8670341" y="169583"/>
                  </a:lnTo>
                  <a:lnTo>
                    <a:pt x="8672093" y="160934"/>
                  </a:lnTo>
                  <a:close/>
                </a:path>
                <a:path w="15521305" h="300354">
                  <a:moveTo>
                    <a:pt x="8761031" y="160934"/>
                  </a:moveTo>
                  <a:lnTo>
                    <a:pt x="8759279" y="152273"/>
                  </a:lnTo>
                  <a:lnTo>
                    <a:pt x="8754516" y="145211"/>
                  </a:lnTo>
                  <a:lnTo>
                    <a:pt x="8747455" y="140449"/>
                  </a:lnTo>
                  <a:lnTo>
                    <a:pt x="8738768" y="138709"/>
                  </a:lnTo>
                  <a:lnTo>
                    <a:pt x="8730107" y="140449"/>
                  </a:lnTo>
                  <a:lnTo>
                    <a:pt x="8723046" y="145211"/>
                  </a:lnTo>
                  <a:lnTo>
                    <a:pt x="8718283" y="152273"/>
                  </a:lnTo>
                  <a:lnTo>
                    <a:pt x="8716543" y="160934"/>
                  </a:lnTo>
                  <a:lnTo>
                    <a:pt x="8718283" y="169583"/>
                  </a:lnTo>
                  <a:lnTo>
                    <a:pt x="8723058" y="176644"/>
                  </a:lnTo>
                  <a:lnTo>
                    <a:pt x="8730132" y="181406"/>
                  </a:lnTo>
                  <a:lnTo>
                    <a:pt x="8738806" y="183159"/>
                  </a:lnTo>
                  <a:lnTo>
                    <a:pt x="8747455" y="181406"/>
                  </a:lnTo>
                  <a:lnTo>
                    <a:pt x="8754516" y="176644"/>
                  </a:lnTo>
                  <a:lnTo>
                    <a:pt x="8759279" y="169583"/>
                  </a:lnTo>
                  <a:lnTo>
                    <a:pt x="8761031" y="160934"/>
                  </a:lnTo>
                  <a:close/>
                </a:path>
                <a:path w="15521305" h="300354">
                  <a:moveTo>
                    <a:pt x="8849982" y="160934"/>
                  </a:moveTo>
                  <a:lnTo>
                    <a:pt x="8848230" y="152273"/>
                  </a:lnTo>
                  <a:lnTo>
                    <a:pt x="8843467" y="145211"/>
                  </a:lnTo>
                  <a:lnTo>
                    <a:pt x="8836406" y="140449"/>
                  </a:lnTo>
                  <a:lnTo>
                    <a:pt x="8827706" y="138709"/>
                  </a:lnTo>
                  <a:lnTo>
                    <a:pt x="8819058" y="140449"/>
                  </a:lnTo>
                  <a:lnTo>
                    <a:pt x="8811997" y="145211"/>
                  </a:lnTo>
                  <a:lnTo>
                    <a:pt x="8807234" y="152273"/>
                  </a:lnTo>
                  <a:lnTo>
                    <a:pt x="8805481" y="160934"/>
                  </a:lnTo>
                  <a:lnTo>
                    <a:pt x="8807234" y="169583"/>
                  </a:lnTo>
                  <a:lnTo>
                    <a:pt x="8811997" y="176644"/>
                  </a:lnTo>
                  <a:lnTo>
                    <a:pt x="8819070" y="181406"/>
                  </a:lnTo>
                  <a:lnTo>
                    <a:pt x="8827757" y="183159"/>
                  </a:lnTo>
                  <a:lnTo>
                    <a:pt x="8836406" y="181406"/>
                  </a:lnTo>
                  <a:lnTo>
                    <a:pt x="8843467" y="176644"/>
                  </a:lnTo>
                  <a:lnTo>
                    <a:pt x="8848230" y="169583"/>
                  </a:lnTo>
                  <a:lnTo>
                    <a:pt x="8849982" y="160934"/>
                  </a:lnTo>
                  <a:close/>
                </a:path>
                <a:path w="15521305" h="300354">
                  <a:moveTo>
                    <a:pt x="8938920" y="160934"/>
                  </a:moveTo>
                  <a:lnTo>
                    <a:pt x="8937168" y="152273"/>
                  </a:lnTo>
                  <a:lnTo>
                    <a:pt x="8932405" y="145211"/>
                  </a:lnTo>
                  <a:lnTo>
                    <a:pt x="8925344" y="140449"/>
                  </a:lnTo>
                  <a:lnTo>
                    <a:pt x="8916657" y="138709"/>
                  </a:lnTo>
                  <a:lnTo>
                    <a:pt x="8907996" y="140449"/>
                  </a:lnTo>
                  <a:lnTo>
                    <a:pt x="8900935" y="145211"/>
                  </a:lnTo>
                  <a:lnTo>
                    <a:pt x="8896172" y="152273"/>
                  </a:lnTo>
                  <a:lnTo>
                    <a:pt x="8894432" y="160934"/>
                  </a:lnTo>
                  <a:lnTo>
                    <a:pt x="8896172" y="169583"/>
                  </a:lnTo>
                  <a:lnTo>
                    <a:pt x="8900935" y="176644"/>
                  </a:lnTo>
                  <a:lnTo>
                    <a:pt x="8908021" y="181406"/>
                  </a:lnTo>
                  <a:lnTo>
                    <a:pt x="8916695" y="183159"/>
                  </a:lnTo>
                  <a:lnTo>
                    <a:pt x="8925344" y="181406"/>
                  </a:lnTo>
                  <a:lnTo>
                    <a:pt x="8932405" y="176644"/>
                  </a:lnTo>
                  <a:lnTo>
                    <a:pt x="8937168" y="169583"/>
                  </a:lnTo>
                  <a:lnTo>
                    <a:pt x="8938920" y="160934"/>
                  </a:lnTo>
                  <a:close/>
                </a:path>
                <a:path w="15521305" h="300354">
                  <a:moveTo>
                    <a:pt x="9027858" y="160934"/>
                  </a:moveTo>
                  <a:lnTo>
                    <a:pt x="9026119" y="152273"/>
                  </a:lnTo>
                  <a:lnTo>
                    <a:pt x="9021356" y="145211"/>
                  </a:lnTo>
                  <a:lnTo>
                    <a:pt x="9014295" y="140449"/>
                  </a:lnTo>
                  <a:lnTo>
                    <a:pt x="9005595" y="138709"/>
                  </a:lnTo>
                  <a:lnTo>
                    <a:pt x="8996947" y="140449"/>
                  </a:lnTo>
                  <a:lnTo>
                    <a:pt x="8989873" y="145211"/>
                  </a:lnTo>
                  <a:lnTo>
                    <a:pt x="8985110" y="152273"/>
                  </a:lnTo>
                  <a:lnTo>
                    <a:pt x="8983370" y="160934"/>
                  </a:lnTo>
                  <a:lnTo>
                    <a:pt x="8985110" y="169583"/>
                  </a:lnTo>
                  <a:lnTo>
                    <a:pt x="8989885" y="176644"/>
                  </a:lnTo>
                  <a:lnTo>
                    <a:pt x="8996959" y="181406"/>
                  </a:lnTo>
                  <a:lnTo>
                    <a:pt x="9005633" y="183159"/>
                  </a:lnTo>
                  <a:lnTo>
                    <a:pt x="9014295" y="181406"/>
                  </a:lnTo>
                  <a:lnTo>
                    <a:pt x="9021356" y="176644"/>
                  </a:lnTo>
                  <a:lnTo>
                    <a:pt x="9026119" y="169583"/>
                  </a:lnTo>
                  <a:lnTo>
                    <a:pt x="9027858" y="160934"/>
                  </a:lnTo>
                  <a:close/>
                </a:path>
                <a:path w="15521305" h="300354">
                  <a:moveTo>
                    <a:pt x="9116809" y="160934"/>
                  </a:moveTo>
                  <a:lnTo>
                    <a:pt x="9115057" y="152273"/>
                  </a:lnTo>
                  <a:lnTo>
                    <a:pt x="9110294" y="145211"/>
                  </a:lnTo>
                  <a:lnTo>
                    <a:pt x="9103233" y="140449"/>
                  </a:lnTo>
                  <a:lnTo>
                    <a:pt x="9094533" y="138709"/>
                  </a:lnTo>
                  <a:lnTo>
                    <a:pt x="9085885" y="140449"/>
                  </a:lnTo>
                  <a:lnTo>
                    <a:pt x="9078824" y="145211"/>
                  </a:lnTo>
                  <a:lnTo>
                    <a:pt x="9074061" y="152273"/>
                  </a:lnTo>
                  <a:lnTo>
                    <a:pt x="9072308" y="160934"/>
                  </a:lnTo>
                  <a:lnTo>
                    <a:pt x="9074061" y="169583"/>
                  </a:lnTo>
                  <a:lnTo>
                    <a:pt x="9078824" y="176644"/>
                  </a:lnTo>
                  <a:lnTo>
                    <a:pt x="9085910" y="181406"/>
                  </a:lnTo>
                  <a:lnTo>
                    <a:pt x="9094584" y="183159"/>
                  </a:lnTo>
                  <a:lnTo>
                    <a:pt x="9103233" y="181406"/>
                  </a:lnTo>
                  <a:lnTo>
                    <a:pt x="9110294" y="176644"/>
                  </a:lnTo>
                  <a:lnTo>
                    <a:pt x="9115057" y="169583"/>
                  </a:lnTo>
                  <a:lnTo>
                    <a:pt x="9116809" y="160934"/>
                  </a:lnTo>
                  <a:close/>
                </a:path>
                <a:path w="15521305" h="300354">
                  <a:moveTo>
                    <a:pt x="9205747" y="160934"/>
                  </a:moveTo>
                  <a:lnTo>
                    <a:pt x="9204007" y="152273"/>
                  </a:lnTo>
                  <a:lnTo>
                    <a:pt x="9199245" y="145211"/>
                  </a:lnTo>
                  <a:lnTo>
                    <a:pt x="9192184" y="140449"/>
                  </a:lnTo>
                  <a:lnTo>
                    <a:pt x="9183484" y="138709"/>
                  </a:lnTo>
                  <a:lnTo>
                    <a:pt x="9174836" y="140449"/>
                  </a:lnTo>
                  <a:lnTo>
                    <a:pt x="9167762" y="145211"/>
                  </a:lnTo>
                  <a:lnTo>
                    <a:pt x="9162999" y="152273"/>
                  </a:lnTo>
                  <a:lnTo>
                    <a:pt x="9161259" y="160934"/>
                  </a:lnTo>
                  <a:lnTo>
                    <a:pt x="9162999" y="169583"/>
                  </a:lnTo>
                  <a:lnTo>
                    <a:pt x="9167774" y="176644"/>
                  </a:lnTo>
                  <a:lnTo>
                    <a:pt x="9174848" y="181406"/>
                  </a:lnTo>
                  <a:lnTo>
                    <a:pt x="9183522" y="183159"/>
                  </a:lnTo>
                  <a:lnTo>
                    <a:pt x="9192184" y="181406"/>
                  </a:lnTo>
                  <a:lnTo>
                    <a:pt x="9199245" y="176644"/>
                  </a:lnTo>
                  <a:lnTo>
                    <a:pt x="9204007" y="169583"/>
                  </a:lnTo>
                  <a:lnTo>
                    <a:pt x="9205747" y="160934"/>
                  </a:lnTo>
                  <a:close/>
                </a:path>
                <a:path w="15521305" h="300354">
                  <a:moveTo>
                    <a:pt x="9294698" y="160934"/>
                  </a:moveTo>
                  <a:lnTo>
                    <a:pt x="9292946" y="152273"/>
                  </a:lnTo>
                  <a:lnTo>
                    <a:pt x="9288183" y="145211"/>
                  </a:lnTo>
                  <a:lnTo>
                    <a:pt x="9281122" y="140449"/>
                  </a:lnTo>
                  <a:lnTo>
                    <a:pt x="9272422" y="138709"/>
                  </a:lnTo>
                  <a:lnTo>
                    <a:pt x="9263774" y="140449"/>
                  </a:lnTo>
                  <a:lnTo>
                    <a:pt x="9256712" y="145211"/>
                  </a:lnTo>
                  <a:lnTo>
                    <a:pt x="9251950" y="152273"/>
                  </a:lnTo>
                  <a:lnTo>
                    <a:pt x="9250197" y="160934"/>
                  </a:lnTo>
                  <a:lnTo>
                    <a:pt x="9251950" y="169583"/>
                  </a:lnTo>
                  <a:lnTo>
                    <a:pt x="9256712" y="176644"/>
                  </a:lnTo>
                  <a:lnTo>
                    <a:pt x="9263799" y="181406"/>
                  </a:lnTo>
                  <a:lnTo>
                    <a:pt x="9272473" y="183159"/>
                  </a:lnTo>
                  <a:lnTo>
                    <a:pt x="9281122" y="181406"/>
                  </a:lnTo>
                  <a:lnTo>
                    <a:pt x="9288183" y="176644"/>
                  </a:lnTo>
                  <a:lnTo>
                    <a:pt x="9292946" y="169583"/>
                  </a:lnTo>
                  <a:lnTo>
                    <a:pt x="9294698" y="160934"/>
                  </a:lnTo>
                  <a:close/>
                </a:path>
                <a:path w="15521305" h="300354">
                  <a:moveTo>
                    <a:pt x="9383636" y="160934"/>
                  </a:moveTo>
                  <a:lnTo>
                    <a:pt x="9381896" y="152273"/>
                  </a:lnTo>
                  <a:lnTo>
                    <a:pt x="9377134" y="145211"/>
                  </a:lnTo>
                  <a:lnTo>
                    <a:pt x="9370060" y="140449"/>
                  </a:lnTo>
                  <a:lnTo>
                    <a:pt x="9361373" y="138709"/>
                  </a:lnTo>
                  <a:lnTo>
                    <a:pt x="9352724" y="140449"/>
                  </a:lnTo>
                  <a:lnTo>
                    <a:pt x="9345651" y="145211"/>
                  </a:lnTo>
                  <a:lnTo>
                    <a:pt x="9340888" y="152273"/>
                  </a:lnTo>
                  <a:lnTo>
                    <a:pt x="9339148" y="160934"/>
                  </a:lnTo>
                  <a:lnTo>
                    <a:pt x="9340888" y="169583"/>
                  </a:lnTo>
                  <a:lnTo>
                    <a:pt x="9345663" y="176644"/>
                  </a:lnTo>
                  <a:lnTo>
                    <a:pt x="9352737" y="181406"/>
                  </a:lnTo>
                  <a:lnTo>
                    <a:pt x="9361411" y="183159"/>
                  </a:lnTo>
                  <a:lnTo>
                    <a:pt x="9370060" y="181406"/>
                  </a:lnTo>
                  <a:lnTo>
                    <a:pt x="9377134" y="176644"/>
                  </a:lnTo>
                  <a:lnTo>
                    <a:pt x="9381896" y="169583"/>
                  </a:lnTo>
                  <a:lnTo>
                    <a:pt x="9383636" y="160934"/>
                  </a:lnTo>
                  <a:close/>
                </a:path>
                <a:path w="15521305" h="300354">
                  <a:moveTo>
                    <a:pt x="9472587" y="160934"/>
                  </a:moveTo>
                  <a:lnTo>
                    <a:pt x="9470834" y="152273"/>
                  </a:lnTo>
                  <a:lnTo>
                    <a:pt x="9466072" y="145211"/>
                  </a:lnTo>
                  <a:lnTo>
                    <a:pt x="9459011" y="140449"/>
                  </a:lnTo>
                  <a:lnTo>
                    <a:pt x="9450311" y="138709"/>
                  </a:lnTo>
                  <a:lnTo>
                    <a:pt x="9441663" y="140449"/>
                  </a:lnTo>
                  <a:lnTo>
                    <a:pt x="9434601" y="145211"/>
                  </a:lnTo>
                  <a:lnTo>
                    <a:pt x="9429839" y="152273"/>
                  </a:lnTo>
                  <a:lnTo>
                    <a:pt x="9428086" y="160934"/>
                  </a:lnTo>
                  <a:lnTo>
                    <a:pt x="9429839" y="169583"/>
                  </a:lnTo>
                  <a:lnTo>
                    <a:pt x="9434601" y="176644"/>
                  </a:lnTo>
                  <a:lnTo>
                    <a:pt x="9441688" y="181406"/>
                  </a:lnTo>
                  <a:lnTo>
                    <a:pt x="9450362" y="183159"/>
                  </a:lnTo>
                  <a:lnTo>
                    <a:pt x="9459011" y="181406"/>
                  </a:lnTo>
                  <a:lnTo>
                    <a:pt x="9466072" y="176644"/>
                  </a:lnTo>
                  <a:lnTo>
                    <a:pt x="9470834" y="169583"/>
                  </a:lnTo>
                  <a:lnTo>
                    <a:pt x="9472587" y="160934"/>
                  </a:lnTo>
                  <a:close/>
                </a:path>
                <a:path w="15521305" h="300354">
                  <a:moveTo>
                    <a:pt x="9561525" y="160934"/>
                  </a:moveTo>
                  <a:lnTo>
                    <a:pt x="9559785" y="152273"/>
                  </a:lnTo>
                  <a:lnTo>
                    <a:pt x="9555023" y="145211"/>
                  </a:lnTo>
                  <a:lnTo>
                    <a:pt x="9547949" y="140449"/>
                  </a:lnTo>
                  <a:lnTo>
                    <a:pt x="9539262" y="138709"/>
                  </a:lnTo>
                  <a:lnTo>
                    <a:pt x="9530613" y="140449"/>
                  </a:lnTo>
                  <a:lnTo>
                    <a:pt x="9523539" y="145211"/>
                  </a:lnTo>
                  <a:lnTo>
                    <a:pt x="9518777" y="152273"/>
                  </a:lnTo>
                  <a:lnTo>
                    <a:pt x="9517037" y="160934"/>
                  </a:lnTo>
                  <a:lnTo>
                    <a:pt x="9518777" y="169583"/>
                  </a:lnTo>
                  <a:lnTo>
                    <a:pt x="9523552" y="176644"/>
                  </a:lnTo>
                  <a:lnTo>
                    <a:pt x="9530626" y="181406"/>
                  </a:lnTo>
                  <a:lnTo>
                    <a:pt x="9539300" y="183159"/>
                  </a:lnTo>
                  <a:lnTo>
                    <a:pt x="9547949" y="181406"/>
                  </a:lnTo>
                  <a:lnTo>
                    <a:pt x="9555023" y="176644"/>
                  </a:lnTo>
                  <a:lnTo>
                    <a:pt x="9559785" y="169583"/>
                  </a:lnTo>
                  <a:lnTo>
                    <a:pt x="9561525" y="160934"/>
                  </a:lnTo>
                  <a:close/>
                </a:path>
                <a:path w="15521305" h="300354">
                  <a:moveTo>
                    <a:pt x="9650476" y="160934"/>
                  </a:moveTo>
                  <a:lnTo>
                    <a:pt x="9648723" y="152273"/>
                  </a:lnTo>
                  <a:lnTo>
                    <a:pt x="9643961" y="145211"/>
                  </a:lnTo>
                  <a:lnTo>
                    <a:pt x="9636900" y="140449"/>
                  </a:lnTo>
                  <a:lnTo>
                    <a:pt x="9628200" y="138709"/>
                  </a:lnTo>
                  <a:lnTo>
                    <a:pt x="9619551" y="140449"/>
                  </a:lnTo>
                  <a:lnTo>
                    <a:pt x="9612490" y="145211"/>
                  </a:lnTo>
                  <a:lnTo>
                    <a:pt x="9607728" y="152273"/>
                  </a:lnTo>
                  <a:lnTo>
                    <a:pt x="9605975" y="160934"/>
                  </a:lnTo>
                  <a:lnTo>
                    <a:pt x="9607728" y="169583"/>
                  </a:lnTo>
                  <a:lnTo>
                    <a:pt x="9612490" y="176644"/>
                  </a:lnTo>
                  <a:lnTo>
                    <a:pt x="9619564" y="181406"/>
                  </a:lnTo>
                  <a:lnTo>
                    <a:pt x="9628251" y="183159"/>
                  </a:lnTo>
                  <a:lnTo>
                    <a:pt x="9636900" y="181406"/>
                  </a:lnTo>
                  <a:lnTo>
                    <a:pt x="9643961" y="176644"/>
                  </a:lnTo>
                  <a:lnTo>
                    <a:pt x="9648723" y="169583"/>
                  </a:lnTo>
                  <a:lnTo>
                    <a:pt x="9650476" y="160934"/>
                  </a:lnTo>
                  <a:close/>
                </a:path>
                <a:path w="15521305" h="300354">
                  <a:moveTo>
                    <a:pt x="9739414" y="160934"/>
                  </a:moveTo>
                  <a:lnTo>
                    <a:pt x="9737674" y="152273"/>
                  </a:lnTo>
                  <a:lnTo>
                    <a:pt x="9732912" y="145211"/>
                  </a:lnTo>
                  <a:lnTo>
                    <a:pt x="9725838" y="140449"/>
                  </a:lnTo>
                  <a:lnTo>
                    <a:pt x="9717151" y="138709"/>
                  </a:lnTo>
                  <a:lnTo>
                    <a:pt x="9708490" y="140449"/>
                  </a:lnTo>
                  <a:lnTo>
                    <a:pt x="9701428" y="145211"/>
                  </a:lnTo>
                  <a:lnTo>
                    <a:pt x="9696666" y="152273"/>
                  </a:lnTo>
                  <a:lnTo>
                    <a:pt x="9694926" y="160934"/>
                  </a:lnTo>
                  <a:lnTo>
                    <a:pt x="9696666" y="169583"/>
                  </a:lnTo>
                  <a:lnTo>
                    <a:pt x="9701441" y="176644"/>
                  </a:lnTo>
                  <a:lnTo>
                    <a:pt x="9708515" y="181406"/>
                  </a:lnTo>
                  <a:lnTo>
                    <a:pt x="9717189" y="183159"/>
                  </a:lnTo>
                  <a:lnTo>
                    <a:pt x="9725838" y="181406"/>
                  </a:lnTo>
                  <a:lnTo>
                    <a:pt x="9732912" y="176644"/>
                  </a:lnTo>
                  <a:lnTo>
                    <a:pt x="9737674" y="169583"/>
                  </a:lnTo>
                  <a:lnTo>
                    <a:pt x="9739414" y="160934"/>
                  </a:lnTo>
                  <a:close/>
                </a:path>
                <a:path w="15521305" h="300354">
                  <a:moveTo>
                    <a:pt x="9828365" y="160934"/>
                  </a:moveTo>
                  <a:lnTo>
                    <a:pt x="9826612" y="152273"/>
                  </a:lnTo>
                  <a:lnTo>
                    <a:pt x="9821850" y="145211"/>
                  </a:lnTo>
                  <a:lnTo>
                    <a:pt x="9814789" y="140449"/>
                  </a:lnTo>
                  <a:lnTo>
                    <a:pt x="9806089" y="138709"/>
                  </a:lnTo>
                  <a:lnTo>
                    <a:pt x="9797440" y="140449"/>
                  </a:lnTo>
                  <a:lnTo>
                    <a:pt x="9790379" y="145211"/>
                  </a:lnTo>
                  <a:lnTo>
                    <a:pt x="9785617" y="152273"/>
                  </a:lnTo>
                  <a:lnTo>
                    <a:pt x="9783864" y="160934"/>
                  </a:lnTo>
                  <a:lnTo>
                    <a:pt x="9785617" y="169583"/>
                  </a:lnTo>
                  <a:lnTo>
                    <a:pt x="9790379" y="176644"/>
                  </a:lnTo>
                  <a:lnTo>
                    <a:pt x="9797453" y="181406"/>
                  </a:lnTo>
                  <a:lnTo>
                    <a:pt x="9806140" y="183159"/>
                  </a:lnTo>
                  <a:lnTo>
                    <a:pt x="9814789" y="181406"/>
                  </a:lnTo>
                  <a:lnTo>
                    <a:pt x="9821850" y="176644"/>
                  </a:lnTo>
                  <a:lnTo>
                    <a:pt x="9826612" y="169583"/>
                  </a:lnTo>
                  <a:lnTo>
                    <a:pt x="9828365" y="160934"/>
                  </a:lnTo>
                  <a:close/>
                </a:path>
                <a:path w="15521305" h="300354">
                  <a:moveTo>
                    <a:pt x="9917303" y="160934"/>
                  </a:moveTo>
                  <a:lnTo>
                    <a:pt x="9915563" y="152273"/>
                  </a:lnTo>
                  <a:lnTo>
                    <a:pt x="9910801" y="145211"/>
                  </a:lnTo>
                  <a:lnTo>
                    <a:pt x="9903727" y="140449"/>
                  </a:lnTo>
                  <a:lnTo>
                    <a:pt x="9895040" y="138709"/>
                  </a:lnTo>
                  <a:lnTo>
                    <a:pt x="9886378" y="140449"/>
                  </a:lnTo>
                  <a:lnTo>
                    <a:pt x="9879317" y="145211"/>
                  </a:lnTo>
                  <a:lnTo>
                    <a:pt x="9874555" y="152273"/>
                  </a:lnTo>
                  <a:lnTo>
                    <a:pt x="9872815" y="160934"/>
                  </a:lnTo>
                  <a:lnTo>
                    <a:pt x="9874555" y="169583"/>
                  </a:lnTo>
                  <a:lnTo>
                    <a:pt x="9879330" y="176644"/>
                  </a:lnTo>
                  <a:lnTo>
                    <a:pt x="9886404" y="181406"/>
                  </a:lnTo>
                  <a:lnTo>
                    <a:pt x="9895078" y="183159"/>
                  </a:lnTo>
                  <a:lnTo>
                    <a:pt x="9903727" y="181406"/>
                  </a:lnTo>
                  <a:lnTo>
                    <a:pt x="9910801" y="176644"/>
                  </a:lnTo>
                  <a:lnTo>
                    <a:pt x="9915563" y="169583"/>
                  </a:lnTo>
                  <a:lnTo>
                    <a:pt x="9917303" y="160934"/>
                  </a:lnTo>
                  <a:close/>
                </a:path>
                <a:path w="15521305" h="300354">
                  <a:moveTo>
                    <a:pt x="10006254" y="160934"/>
                  </a:moveTo>
                  <a:lnTo>
                    <a:pt x="10004501" y="152273"/>
                  </a:lnTo>
                  <a:lnTo>
                    <a:pt x="9999739" y="145211"/>
                  </a:lnTo>
                  <a:lnTo>
                    <a:pt x="9992677" y="140449"/>
                  </a:lnTo>
                  <a:lnTo>
                    <a:pt x="9983978" y="138709"/>
                  </a:lnTo>
                  <a:lnTo>
                    <a:pt x="9975329" y="140449"/>
                  </a:lnTo>
                  <a:lnTo>
                    <a:pt x="9968268" y="145211"/>
                  </a:lnTo>
                  <a:lnTo>
                    <a:pt x="9963506" y="152273"/>
                  </a:lnTo>
                  <a:lnTo>
                    <a:pt x="9961753" y="160934"/>
                  </a:lnTo>
                  <a:lnTo>
                    <a:pt x="9963506" y="169583"/>
                  </a:lnTo>
                  <a:lnTo>
                    <a:pt x="9968268" y="176644"/>
                  </a:lnTo>
                  <a:lnTo>
                    <a:pt x="9975342" y="181406"/>
                  </a:lnTo>
                  <a:lnTo>
                    <a:pt x="9984029" y="183159"/>
                  </a:lnTo>
                  <a:lnTo>
                    <a:pt x="9992677" y="181406"/>
                  </a:lnTo>
                  <a:lnTo>
                    <a:pt x="9999739" y="176644"/>
                  </a:lnTo>
                  <a:lnTo>
                    <a:pt x="10004501" y="169583"/>
                  </a:lnTo>
                  <a:lnTo>
                    <a:pt x="10006254" y="160934"/>
                  </a:lnTo>
                  <a:close/>
                </a:path>
                <a:path w="15521305" h="300354">
                  <a:moveTo>
                    <a:pt x="10095192" y="160934"/>
                  </a:moveTo>
                  <a:lnTo>
                    <a:pt x="10093439" y="152273"/>
                  </a:lnTo>
                  <a:lnTo>
                    <a:pt x="10088677" y="145211"/>
                  </a:lnTo>
                  <a:lnTo>
                    <a:pt x="10081616" y="140449"/>
                  </a:lnTo>
                  <a:lnTo>
                    <a:pt x="10072929" y="138709"/>
                  </a:lnTo>
                  <a:lnTo>
                    <a:pt x="10064267" y="140449"/>
                  </a:lnTo>
                  <a:lnTo>
                    <a:pt x="10057206" y="145211"/>
                  </a:lnTo>
                  <a:lnTo>
                    <a:pt x="10052444" y="152273"/>
                  </a:lnTo>
                  <a:lnTo>
                    <a:pt x="10050704" y="160934"/>
                  </a:lnTo>
                  <a:lnTo>
                    <a:pt x="10052444" y="169583"/>
                  </a:lnTo>
                  <a:lnTo>
                    <a:pt x="10057219" y="176644"/>
                  </a:lnTo>
                  <a:lnTo>
                    <a:pt x="10064293" y="181406"/>
                  </a:lnTo>
                  <a:lnTo>
                    <a:pt x="10072967" y="183159"/>
                  </a:lnTo>
                  <a:lnTo>
                    <a:pt x="10081616" y="181406"/>
                  </a:lnTo>
                  <a:lnTo>
                    <a:pt x="10088677" y="176644"/>
                  </a:lnTo>
                  <a:lnTo>
                    <a:pt x="10093439" y="169583"/>
                  </a:lnTo>
                  <a:lnTo>
                    <a:pt x="10095192" y="160934"/>
                  </a:lnTo>
                  <a:close/>
                </a:path>
                <a:path w="15521305" h="300354">
                  <a:moveTo>
                    <a:pt x="10184130" y="160934"/>
                  </a:moveTo>
                  <a:lnTo>
                    <a:pt x="10182390" y="152273"/>
                  </a:lnTo>
                  <a:lnTo>
                    <a:pt x="10177628" y="145211"/>
                  </a:lnTo>
                  <a:lnTo>
                    <a:pt x="10170566" y="140449"/>
                  </a:lnTo>
                  <a:lnTo>
                    <a:pt x="10161867" y="138709"/>
                  </a:lnTo>
                  <a:lnTo>
                    <a:pt x="10153218" y="140449"/>
                  </a:lnTo>
                  <a:lnTo>
                    <a:pt x="10146157" y="145211"/>
                  </a:lnTo>
                  <a:lnTo>
                    <a:pt x="10141394" y="152273"/>
                  </a:lnTo>
                  <a:lnTo>
                    <a:pt x="10139642" y="160934"/>
                  </a:lnTo>
                  <a:lnTo>
                    <a:pt x="10141394" y="169583"/>
                  </a:lnTo>
                  <a:lnTo>
                    <a:pt x="10146157" y="176644"/>
                  </a:lnTo>
                  <a:lnTo>
                    <a:pt x="10153231" y="181406"/>
                  </a:lnTo>
                  <a:lnTo>
                    <a:pt x="10161905" y="183159"/>
                  </a:lnTo>
                  <a:lnTo>
                    <a:pt x="10170566" y="181406"/>
                  </a:lnTo>
                  <a:lnTo>
                    <a:pt x="10177628" y="176644"/>
                  </a:lnTo>
                  <a:lnTo>
                    <a:pt x="10182390" y="169583"/>
                  </a:lnTo>
                  <a:lnTo>
                    <a:pt x="10184130" y="160934"/>
                  </a:lnTo>
                  <a:close/>
                </a:path>
                <a:path w="15521305" h="300354">
                  <a:moveTo>
                    <a:pt x="10273081" y="160934"/>
                  </a:moveTo>
                  <a:lnTo>
                    <a:pt x="10271328" y="152273"/>
                  </a:lnTo>
                  <a:lnTo>
                    <a:pt x="10266566" y="145211"/>
                  </a:lnTo>
                  <a:lnTo>
                    <a:pt x="10259504" y="140449"/>
                  </a:lnTo>
                  <a:lnTo>
                    <a:pt x="10250805" y="138709"/>
                  </a:lnTo>
                  <a:lnTo>
                    <a:pt x="10242156" y="140449"/>
                  </a:lnTo>
                  <a:lnTo>
                    <a:pt x="10235095" y="145211"/>
                  </a:lnTo>
                  <a:lnTo>
                    <a:pt x="10230333" y="152273"/>
                  </a:lnTo>
                  <a:lnTo>
                    <a:pt x="10228580" y="160934"/>
                  </a:lnTo>
                  <a:lnTo>
                    <a:pt x="10230333" y="169583"/>
                  </a:lnTo>
                  <a:lnTo>
                    <a:pt x="10235095" y="176644"/>
                  </a:lnTo>
                  <a:lnTo>
                    <a:pt x="10242182" y="181406"/>
                  </a:lnTo>
                  <a:lnTo>
                    <a:pt x="10250856" y="183159"/>
                  </a:lnTo>
                  <a:lnTo>
                    <a:pt x="10259504" y="181406"/>
                  </a:lnTo>
                  <a:lnTo>
                    <a:pt x="10266566" y="176644"/>
                  </a:lnTo>
                  <a:lnTo>
                    <a:pt x="10271328" y="169583"/>
                  </a:lnTo>
                  <a:lnTo>
                    <a:pt x="10273081" y="160934"/>
                  </a:lnTo>
                  <a:close/>
                </a:path>
                <a:path w="15521305" h="300354">
                  <a:moveTo>
                    <a:pt x="10362019" y="160934"/>
                  </a:moveTo>
                  <a:lnTo>
                    <a:pt x="10360279" y="152273"/>
                  </a:lnTo>
                  <a:lnTo>
                    <a:pt x="10355516" y="145211"/>
                  </a:lnTo>
                  <a:lnTo>
                    <a:pt x="10348455" y="140449"/>
                  </a:lnTo>
                  <a:lnTo>
                    <a:pt x="10339756" y="138709"/>
                  </a:lnTo>
                  <a:lnTo>
                    <a:pt x="10331107" y="140449"/>
                  </a:lnTo>
                  <a:lnTo>
                    <a:pt x="10324033" y="145211"/>
                  </a:lnTo>
                  <a:lnTo>
                    <a:pt x="10319271" y="152273"/>
                  </a:lnTo>
                  <a:lnTo>
                    <a:pt x="10317531" y="160934"/>
                  </a:lnTo>
                  <a:lnTo>
                    <a:pt x="10319271" y="169583"/>
                  </a:lnTo>
                  <a:lnTo>
                    <a:pt x="10324046" y="176644"/>
                  </a:lnTo>
                  <a:lnTo>
                    <a:pt x="10331120" y="181406"/>
                  </a:lnTo>
                  <a:lnTo>
                    <a:pt x="10339794" y="183159"/>
                  </a:lnTo>
                  <a:lnTo>
                    <a:pt x="10348455" y="181406"/>
                  </a:lnTo>
                  <a:lnTo>
                    <a:pt x="10355516" y="176644"/>
                  </a:lnTo>
                  <a:lnTo>
                    <a:pt x="10360279" y="169583"/>
                  </a:lnTo>
                  <a:lnTo>
                    <a:pt x="10362019" y="160934"/>
                  </a:lnTo>
                  <a:close/>
                </a:path>
                <a:path w="15521305" h="300354">
                  <a:moveTo>
                    <a:pt x="10450970" y="160934"/>
                  </a:moveTo>
                  <a:lnTo>
                    <a:pt x="10449217" y="152273"/>
                  </a:lnTo>
                  <a:lnTo>
                    <a:pt x="10444455" y="145211"/>
                  </a:lnTo>
                  <a:lnTo>
                    <a:pt x="10437393" y="140449"/>
                  </a:lnTo>
                  <a:lnTo>
                    <a:pt x="10428694" y="138709"/>
                  </a:lnTo>
                  <a:lnTo>
                    <a:pt x="10420045" y="140449"/>
                  </a:lnTo>
                  <a:lnTo>
                    <a:pt x="10412984" y="145211"/>
                  </a:lnTo>
                  <a:lnTo>
                    <a:pt x="10408221" y="152273"/>
                  </a:lnTo>
                  <a:lnTo>
                    <a:pt x="10406469" y="160934"/>
                  </a:lnTo>
                  <a:lnTo>
                    <a:pt x="10408221" y="169583"/>
                  </a:lnTo>
                  <a:lnTo>
                    <a:pt x="10412984" y="176644"/>
                  </a:lnTo>
                  <a:lnTo>
                    <a:pt x="10420071" y="181406"/>
                  </a:lnTo>
                  <a:lnTo>
                    <a:pt x="10428745" y="183159"/>
                  </a:lnTo>
                  <a:lnTo>
                    <a:pt x="10437393" y="181406"/>
                  </a:lnTo>
                  <a:lnTo>
                    <a:pt x="10444455" y="176644"/>
                  </a:lnTo>
                  <a:lnTo>
                    <a:pt x="10449217" y="169583"/>
                  </a:lnTo>
                  <a:lnTo>
                    <a:pt x="10450970" y="160934"/>
                  </a:lnTo>
                  <a:close/>
                </a:path>
                <a:path w="15521305" h="300354">
                  <a:moveTo>
                    <a:pt x="10539908" y="160934"/>
                  </a:moveTo>
                  <a:lnTo>
                    <a:pt x="10538168" y="152273"/>
                  </a:lnTo>
                  <a:lnTo>
                    <a:pt x="10533405" y="145211"/>
                  </a:lnTo>
                  <a:lnTo>
                    <a:pt x="10526331" y="140449"/>
                  </a:lnTo>
                  <a:lnTo>
                    <a:pt x="10517645" y="138709"/>
                  </a:lnTo>
                  <a:lnTo>
                    <a:pt x="10508996" y="140449"/>
                  </a:lnTo>
                  <a:lnTo>
                    <a:pt x="10501922" y="145211"/>
                  </a:lnTo>
                  <a:lnTo>
                    <a:pt x="10497160" y="152273"/>
                  </a:lnTo>
                  <a:lnTo>
                    <a:pt x="10495420" y="160934"/>
                  </a:lnTo>
                  <a:lnTo>
                    <a:pt x="10497160" y="169583"/>
                  </a:lnTo>
                  <a:lnTo>
                    <a:pt x="10501935" y="176644"/>
                  </a:lnTo>
                  <a:lnTo>
                    <a:pt x="10509009" y="181406"/>
                  </a:lnTo>
                  <a:lnTo>
                    <a:pt x="10517683" y="183159"/>
                  </a:lnTo>
                  <a:lnTo>
                    <a:pt x="10526331" y="181406"/>
                  </a:lnTo>
                  <a:lnTo>
                    <a:pt x="10533405" y="176644"/>
                  </a:lnTo>
                  <a:lnTo>
                    <a:pt x="10538168" y="169583"/>
                  </a:lnTo>
                  <a:lnTo>
                    <a:pt x="10539908" y="160934"/>
                  </a:lnTo>
                  <a:close/>
                </a:path>
                <a:path w="15521305" h="300354">
                  <a:moveTo>
                    <a:pt x="10628859" y="160934"/>
                  </a:moveTo>
                  <a:lnTo>
                    <a:pt x="10627106" y="152273"/>
                  </a:lnTo>
                  <a:lnTo>
                    <a:pt x="10622344" y="145211"/>
                  </a:lnTo>
                  <a:lnTo>
                    <a:pt x="10615282" y="140449"/>
                  </a:lnTo>
                  <a:lnTo>
                    <a:pt x="10606583" y="138709"/>
                  </a:lnTo>
                  <a:lnTo>
                    <a:pt x="10597934" y="140449"/>
                  </a:lnTo>
                  <a:lnTo>
                    <a:pt x="10590873" y="145211"/>
                  </a:lnTo>
                  <a:lnTo>
                    <a:pt x="10586110" y="152273"/>
                  </a:lnTo>
                  <a:lnTo>
                    <a:pt x="10584358" y="160934"/>
                  </a:lnTo>
                  <a:lnTo>
                    <a:pt x="10586110" y="169583"/>
                  </a:lnTo>
                  <a:lnTo>
                    <a:pt x="10590873" y="176644"/>
                  </a:lnTo>
                  <a:lnTo>
                    <a:pt x="10597960" y="181406"/>
                  </a:lnTo>
                  <a:lnTo>
                    <a:pt x="10606634" y="183159"/>
                  </a:lnTo>
                  <a:lnTo>
                    <a:pt x="10615282" y="181406"/>
                  </a:lnTo>
                  <a:lnTo>
                    <a:pt x="10622344" y="176644"/>
                  </a:lnTo>
                  <a:lnTo>
                    <a:pt x="10627106" y="169583"/>
                  </a:lnTo>
                  <a:lnTo>
                    <a:pt x="10628859" y="160934"/>
                  </a:lnTo>
                  <a:close/>
                </a:path>
                <a:path w="15521305" h="300354">
                  <a:moveTo>
                    <a:pt x="10717797" y="160934"/>
                  </a:moveTo>
                  <a:lnTo>
                    <a:pt x="10716057" y="152273"/>
                  </a:lnTo>
                  <a:lnTo>
                    <a:pt x="10711294" y="145211"/>
                  </a:lnTo>
                  <a:lnTo>
                    <a:pt x="10704220" y="140449"/>
                  </a:lnTo>
                  <a:lnTo>
                    <a:pt x="10695534" y="138709"/>
                  </a:lnTo>
                  <a:lnTo>
                    <a:pt x="10686885" y="140449"/>
                  </a:lnTo>
                  <a:lnTo>
                    <a:pt x="10679811" y="145211"/>
                  </a:lnTo>
                  <a:lnTo>
                    <a:pt x="10675049" y="152273"/>
                  </a:lnTo>
                  <a:lnTo>
                    <a:pt x="10673309" y="160934"/>
                  </a:lnTo>
                  <a:lnTo>
                    <a:pt x="10675049" y="169583"/>
                  </a:lnTo>
                  <a:lnTo>
                    <a:pt x="10679824" y="176644"/>
                  </a:lnTo>
                  <a:lnTo>
                    <a:pt x="10686898" y="181406"/>
                  </a:lnTo>
                  <a:lnTo>
                    <a:pt x="10695572" y="183159"/>
                  </a:lnTo>
                  <a:lnTo>
                    <a:pt x="10704220" y="181406"/>
                  </a:lnTo>
                  <a:lnTo>
                    <a:pt x="10711294" y="176644"/>
                  </a:lnTo>
                  <a:lnTo>
                    <a:pt x="10716057" y="169583"/>
                  </a:lnTo>
                  <a:lnTo>
                    <a:pt x="10717797" y="160934"/>
                  </a:lnTo>
                  <a:close/>
                </a:path>
                <a:path w="15521305" h="300354">
                  <a:moveTo>
                    <a:pt x="10806748" y="160934"/>
                  </a:moveTo>
                  <a:lnTo>
                    <a:pt x="10804995" y="152273"/>
                  </a:lnTo>
                  <a:lnTo>
                    <a:pt x="10800232" y="145211"/>
                  </a:lnTo>
                  <a:lnTo>
                    <a:pt x="10793171" y="140449"/>
                  </a:lnTo>
                  <a:lnTo>
                    <a:pt x="10784472" y="138709"/>
                  </a:lnTo>
                  <a:lnTo>
                    <a:pt x="10775823" y="140449"/>
                  </a:lnTo>
                  <a:lnTo>
                    <a:pt x="10768762" y="145211"/>
                  </a:lnTo>
                  <a:lnTo>
                    <a:pt x="10763999" y="152273"/>
                  </a:lnTo>
                  <a:lnTo>
                    <a:pt x="10762247" y="160934"/>
                  </a:lnTo>
                  <a:lnTo>
                    <a:pt x="10763999" y="169583"/>
                  </a:lnTo>
                  <a:lnTo>
                    <a:pt x="10768762" y="176644"/>
                  </a:lnTo>
                  <a:lnTo>
                    <a:pt x="10775836" y="181406"/>
                  </a:lnTo>
                  <a:lnTo>
                    <a:pt x="10784523" y="183159"/>
                  </a:lnTo>
                  <a:lnTo>
                    <a:pt x="10793171" y="181406"/>
                  </a:lnTo>
                  <a:lnTo>
                    <a:pt x="10800232" y="176644"/>
                  </a:lnTo>
                  <a:lnTo>
                    <a:pt x="10804995" y="169583"/>
                  </a:lnTo>
                  <a:lnTo>
                    <a:pt x="10806748" y="160934"/>
                  </a:lnTo>
                  <a:close/>
                </a:path>
                <a:path w="15521305" h="300354">
                  <a:moveTo>
                    <a:pt x="10895686" y="160934"/>
                  </a:moveTo>
                  <a:lnTo>
                    <a:pt x="10893946" y="152273"/>
                  </a:lnTo>
                  <a:lnTo>
                    <a:pt x="10889183" y="145211"/>
                  </a:lnTo>
                  <a:lnTo>
                    <a:pt x="10882109" y="140449"/>
                  </a:lnTo>
                  <a:lnTo>
                    <a:pt x="10873423" y="138709"/>
                  </a:lnTo>
                  <a:lnTo>
                    <a:pt x="10864774" y="140449"/>
                  </a:lnTo>
                  <a:lnTo>
                    <a:pt x="10857700" y="145211"/>
                  </a:lnTo>
                  <a:lnTo>
                    <a:pt x="10852937" y="152273"/>
                  </a:lnTo>
                  <a:lnTo>
                    <a:pt x="10851198" y="160934"/>
                  </a:lnTo>
                  <a:lnTo>
                    <a:pt x="10852937" y="169583"/>
                  </a:lnTo>
                  <a:lnTo>
                    <a:pt x="10857713" y="176644"/>
                  </a:lnTo>
                  <a:lnTo>
                    <a:pt x="10864787" y="181406"/>
                  </a:lnTo>
                  <a:lnTo>
                    <a:pt x="10873461" y="183159"/>
                  </a:lnTo>
                  <a:lnTo>
                    <a:pt x="10882109" y="181406"/>
                  </a:lnTo>
                  <a:lnTo>
                    <a:pt x="10889183" y="176644"/>
                  </a:lnTo>
                  <a:lnTo>
                    <a:pt x="10893946" y="169583"/>
                  </a:lnTo>
                  <a:lnTo>
                    <a:pt x="10895686" y="160934"/>
                  </a:lnTo>
                  <a:close/>
                </a:path>
                <a:path w="15521305" h="300354">
                  <a:moveTo>
                    <a:pt x="10984636" y="160934"/>
                  </a:moveTo>
                  <a:lnTo>
                    <a:pt x="10982884" y="152273"/>
                  </a:lnTo>
                  <a:lnTo>
                    <a:pt x="10978121" y="145211"/>
                  </a:lnTo>
                  <a:lnTo>
                    <a:pt x="10971060" y="140449"/>
                  </a:lnTo>
                  <a:lnTo>
                    <a:pt x="10962361" y="138709"/>
                  </a:lnTo>
                  <a:lnTo>
                    <a:pt x="10953712" y="140449"/>
                  </a:lnTo>
                  <a:lnTo>
                    <a:pt x="10946651" y="145211"/>
                  </a:lnTo>
                  <a:lnTo>
                    <a:pt x="10941888" y="152273"/>
                  </a:lnTo>
                  <a:lnTo>
                    <a:pt x="10940136" y="160934"/>
                  </a:lnTo>
                  <a:lnTo>
                    <a:pt x="10941888" y="169583"/>
                  </a:lnTo>
                  <a:lnTo>
                    <a:pt x="10946651" y="176644"/>
                  </a:lnTo>
                  <a:lnTo>
                    <a:pt x="10953725" y="181406"/>
                  </a:lnTo>
                  <a:lnTo>
                    <a:pt x="10962411" y="183159"/>
                  </a:lnTo>
                  <a:lnTo>
                    <a:pt x="10971060" y="181406"/>
                  </a:lnTo>
                  <a:lnTo>
                    <a:pt x="10978121" y="176644"/>
                  </a:lnTo>
                  <a:lnTo>
                    <a:pt x="10982884" y="169583"/>
                  </a:lnTo>
                  <a:lnTo>
                    <a:pt x="10984636" y="160934"/>
                  </a:lnTo>
                  <a:close/>
                </a:path>
                <a:path w="15521305" h="300354">
                  <a:moveTo>
                    <a:pt x="11073575" y="160934"/>
                  </a:moveTo>
                  <a:lnTo>
                    <a:pt x="11071835" y="152273"/>
                  </a:lnTo>
                  <a:lnTo>
                    <a:pt x="11067072" y="145211"/>
                  </a:lnTo>
                  <a:lnTo>
                    <a:pt x="11059998" y="140449"/>
                  </a:lnTo>
                  <a:lnTo>
                    <a:pt x="11051311" y="138709"/>
                  </a:lnTo>
                  <a:lnTo>
                    <a:pt x="11042650" y="140449"/>
                  </a:lnTo>
                  <a:lnTo>
                    <a:pt x="11035589" y="145211"/>
                  </a:lnTo>
                  <a:lnTo>
                    <a:pt x="11030826" y="152273"/>
                  </a:lnTo>
                  <a:lnTo>
                    <a:pt x="11029086" y="160934"/>
                  </a:lnTo>
                  <a:lnTo>
                    <a:pt x="11030826" y="169583"/>
                  </a:lnTo>
                  <a:lnTo>
                    <a:pt x="11035602" y="176644"/>
                  </a:lnTo>
                  <a:lnTo>
                    <a:pt x="11042675" y="181406"/>
                  </a:lnTo>
                  <a:lnTo>
                    <a:pt x="11051350" y="183159"/>
                  </a:lnTo>
                  <a:lnTo>
                    <a:pt x="11059998" y="181406"/>
                  </a:lnTo>
                  <a:lnTo>
                    <a:pt x="11067072" y="176644"/>
                  </a:lnTo>
                  <a:lnTo>
                    <a:pt x="11071835" y="169583"/>
                  </a:lnTo>
                  <a:lnTo>
                    <a:pt x="11073575" y="160934"/>
                  </a:lnTo>
                  <a:close/>
                </a:path>
                <a:path w="15521305" h="300354">
                  <a:moveTo>
                    <a:pt x="11162525" y="160934"/>
                  </a:moveTo>
                  <a:lnTo>
                    <a:pt x="11160773" y="152273"/>
                  </a:lnTo>
                  <a:lnTo>
                    <a:pt x="11156010" y="145211"/>
                  </a:lnTo>
                  <a:lnTo>
                    <a:pt x="11148949" y="140449"/>
                  </a:lnTo>
                  <a:lnTo>
                    <a:pt x="11140250" y="138709"/>
                  </a:lnTo>
                  <a:lnTo>
                    <a:pt x="11131601" y="140449"/>
                  </a:lnTo>
                  <a:lnTo>
                    <a:pt x="11124540" y="145211"/>
                  </a:lnTo>
                  <a:lnTo>
                    <a:pt x="11119777" y="152273"/>
                  </a:lnTo>
                  <a:lnTo>
                    <a:pt x="11118025" y="160934"/>
                  </a:lnTo>
                  <a:lnTo>
                    <a:pt x="11119777" y="169583"/>
                  </a:lnTo>
                  <a:lnTo>
                    <a:pt x="11124540" y="176644"/>
                  </a:lnTo>
                  <a:lnTo>
                    <a:pt x="11131614" y="181406"/>
                  </a:lnTo>
                  <a:lnTo>
                    <a:pt x="11140300" y="183159"/>
                  </a:lnTo>
                  <a:lnTo>
                    <a:pt x="11148949" y="181406"/>
                  </a:lnTo>
                  <a:lnTo>
                    <a:pt x="11156010" y="176644"/>
                  </a:lnTo>
                  <a:lnTo>
                    <a:pt x="11160773" y="169583"/>
                  </a:lnTo>
                  <a:lnTo>
                    <a:pt x="11162525" y="160934"/>
                  </a:lnTo>
                  <a:close/>
                </a:path>
                <a:path w="15521305" h="300354">
                  <a:moveTo>
                    <a:pt x="11251476" y="160934"/>
                  </a:moveTo>
                  <a:lnTo>
                    <a:pt x="11249724" y="152273"/>
                  </a:lnTo>
                  <a:lnTo>
                    <a:pt x="11244961" y="145211"/>
                  </a:lnTo>
                  <a:lnTo>
                    <a:pt x="11237887" y="140449"/>
                  </a:lnTo>
                  <a:lnTo>
                    <a:pt x="11229200" y="138709"/>
                  </a:lnTo>
                  <a:lnTo>
                    <a:pt x="11220539" y="140449"/>
                  </a:lnTo>
                  <a:lnTo>
                    <a:pt x="11213478" y="145211"/>
                  </a:lnTo>
                  <a:lnTo>
                    <a:pt x="11208715" y="152273"/>
                  </a:lnTo>
                  <a:lnTo>
                    <a:pt x="11206975" y="160934"/>
                  </a:lnTo>
                  <a:lnTo>
                    <a:pt x="11208715" y="169583"/>
                  </a:lnTo>
                  <a:lnTo>
                    <a:pt x="11213490" y="176644"/>
                  </a:lnTo>
                  <a:lnTo>
                    <a:pt x="11220564" y="181406"/>
                  </a:lnTo>
                  <a:lnTo>
                    <a:pt x="11229251" y="183159"/>
                  </a:lnTo>
                  <a:lnTo>
                    <a:pt x="11237887" y="181406"/>
                  </a:lnTo>
                  <a:lnTo>
                    <a:pt x="11244961" y="176644"/>
                  </a:lnTo>
                  <a:lnTo>
                    <a:pt x="11249724" y="169583"/>
                  </a:lnTo>
                  <a:lnTo>
                    <a:pt x="11251476" y="160934"/>
                  </a:lnTo>
                  <a:close/>
                </a:path>
                <a:path w="15521305" h="300354">
                  <a:moveTo>
                    <a:pt x="11340414" y="160934"/>
                  </a:moveTo>
                  <a:lnTo>
                    <a:pt x="11338662" y="152273"/>
                  </a:lnTo>
                  <a:lnTo>
                    <a:pt x="11333899" y="145211"/>
                  </a:lnTo>
                  <a:lnTo>
                    <a:pt x="11326838" y="140449"/>
                  </a:lnTo>
                  <a:lnTo>
                    <a:pt x="11318151" y="138709"/>
                  </a:lnTo>
                  <a:lnTo>
                    <a:pt x="11309490" y="140449"/>
                  </a:lnTo>
                  <a:lnTo>
                    <a:pt x="11302429" y="145211"/>
                  </a:lnTo>
                  <a:lnTo>
                    <a:pt x="11297666" y="152273"/>
                  </a:lnTo>
                  <a:lnTo>
                    <a:pt x="11295926" y="160934"/>
                  </a:lnTo>
                  <a:lnTo>
                    <a:pt x="11297666" y="169583"/>
                  </a:lnTo>
                  <a:lnTo>
                    <a:pt x="11302429" y="176644"/>
                  </a:lnTo>
                  <a:lnTo>
                    <a:pt x="11309502" y="181406"/>
                  </a:lnTo>
                  <a:lnTo>
                    <a:pt x="11318189" y="183159"/>
                  </a:lnTo>
                  <a:lnTo>
                    <a:pt x="11326838" y="181406"/>
                  </a:lnTo>
                  <a:lnTo>
                    <a:pt x="11333899" y="176644"/>
                  </a:lnTo>
                  <a:lnTo>
                    <a:pt x="11338662" y="169583"/>
                  </a:lnTo>
                  <a:lnTo>
                    <a:pt x="11340414" y="160934"/>
                  </a:lnTo>
                  <a:close/>
                </a:path>
                <a:path w="15521305" h="300354">
                  <a:moveTo>
                    <a:pt x="11429352" y="160934"/>
                  </a:moveTo>
                  <a:lnTo>
                    <a:pt x="11427600" y="152273"/>
                  </a:lnTo>
                  <a:lnTo>
                    <a:pt x="11422837" y="145211"/>
                  </a:lnTo>
                  <a:lnTo>
                    <a:pt x="11415776" y="140449"/>
                  </a:lnTo>
                  <a:lnTo>
                    <a:pt x="11407089" y="138709"/>
                  </a:lnTo>
                  <a:lnTo>
                    <a:pt x="11398428" y="140449"/>
                  </a:lnTo>
                  <a:lnTo>
                    <a:pt x="11391367" y="145211"/>
                  </a:lnTo>
                  <a:lnTo>
                    <a:pt x="11386604" y="152273"/>
                  </a:lnTo>
                  <a:lnTo>
                    <a:pt x="11384864" y="160934"/>
                  </a:lnTo>
                  <a:lnTo>
                    <a:pt x="11386604" y="169583"/>
                  </a:lnTo>
                  <a:lnTo>
                    <a:pt x="11391367" y="176644"/>
                  </a:lnTo>
                  <a:lnTo>
                    <a:pt x="11398441" y="181406"/>
                  </a:lnTo>
                  <a:lnTo>
                    <a:pt x="11407127" y="183159"/>
                  </a:lnTo>
                  <a:lnTo>
                    <a:pt x="11415776" y="181406"/>
                  </a:lnTo>
                  <a:lnTo>
                    <a:pt x="11422837" y="176644"/>
                  </a:lnTo>
                  <a:lnTo>
                    <a:pt x="11427600" y="169583"/>
                  </a:lnTo>
                  <a:lnTo>
                    <a:pt x="11429352" y="160934"/>
                  </a:lnTo>
                  <a:close/>
                </a:path>
                <a:path w="15521305" h="300354">
                  <a:moveTo>
                    <a:pt x="11518303" y="160934"/>
                  </a:moveTo>
                  <a:lnTo>
                    <a:pt x="11516551" y="152273"/>
                  </a:lnTo>
                  <a:lnTo>
                    <a:pt x="11511788" y="145211"/>
                  </a:lnTo>
                  <a:lnTo>
                    <a:pt x="11504714" y="140449"/>
                  </a:lnTo>
                  <a:lnTo>
                    <a:pt x="11496027" y="138709"/>
                  </a:lnTo>
                  <a:lnTo>
                    <a:pt x="11487379" y="140449"/>
                  </a:lnTo>
                  <a:lnTo>
                    <a:pt x="11480305" y="145211"/>
                  </a:lnTo>
                  <a:lnTo>
                    <a:pt x="11475542" y="152273"/>
                  </a:lnTo>
                  <a:lnTo>
                    <a:pt x="11473802" y="160934"/>
                  </a:lnTo>
                  <a:lnTo>
                    <a:pt x="11475542" y="169583"/>
                  </a:lnTo>
                  <a:lnTo>
                    <a:pt x="11480317" y="176644"/>
                  </a:lnTo>
                  <a:lnTo>
                    <a:pt x="11487391" y="181406"/>
                  </a:lnTo>
                  <a:lnTo>
                    <a:pt x="11496078" y="183159"/>
                  </a:lnTo>
                  <a:lnTo>
                    <a:pt x="11504714" y="181406"/>
                  </a:lnTo>
                  <a:lnTo>
                    <a:pt x="11511788" y="176644"/>
                  </a:lnTo>
                  <a:lnTo>
                    <a:pt x="11516551" y="169583"/>
                  </a:lnTo>
                  <a:lnTo>
                    <a:pt x="11518303" y="160934"/>
                  </a:lnTo>
                  <a:close/>
                </a:path>
                <a:path w="15521305" h="300354">
                  <a:moveTo>
                    <a:pt x="11607229" y="160934"/>
                  </a:moveTo>
                  <a:lnTo>
                    <a:pt x="11605489" y="152273"/>
                  </a:lnTo>
                  <a:lnTo>
                    <a:pt x="11600726" y="145211"/>
                  </a:lnTo>
                  <a:lnTo>
                    <a:pt x="11593665" y="140449"/>
                  </a:lnTo>
                  <a:lnTo>
                    <a:pt x="11584978" y="138709"/>
                  </a:lnTo>
                  <a:lnTo>
                    <a:pt x="11576317" y="140449"/>
                  </a:lnTo>
                  <a:lnTo>
                    <a:pt x="11569256" y="145211"/>
                  </a:lnTo>
                  <a:lnTo>
                    <a:pt x="11564493" y="152273"/>
                  </a:lnTo>
                  <a:lnTo>
                    <a:pt x="11562753" y="160934"/>
                  </a:lnTo>
                  <a:lnTo>
                    <a:pt x="11564493" y="169583"/>
                  </a:lnTo>
                  <a:lnTo>
                    <a:pt x="11569256" y="176644"/>
                  </a:lnTo>
                  <a:lnTo>
                    <a:pt x="11576329" y="181406"/>
                  </a:lnTo>
                  <a:lnTo>
                    <a:pt x="11585004" y="183159"/>
                  </a:lnTo>
                  <a:lnTo>
                    <a:pt x="11593665" y="181406"/>
                  </a:lnTo>
                  <a:lnTo>
                    <a:pt x="11600726" y="176644"/>
                  </a:lnTo>
                  <a:lnTo>
                    <a:pt x="11605489" y="169583"/>
                  </a:lnTo>
                  <a:lnTo>
                    <a:pt x="11607229" y="160934"/>
                  </a:lnTo>
                  <a:close/>
                </a:path>
                <a:path w="15521305" h="300354">
                  <a:moveTo>
                    <a:pt x="11696192" y="160934"/>
                  </a:moveTo>
                  <a:lnTo>
                    <a:pt x="11694439" y="152273"/>
                  </a:lnTo>
                  <a:lnTo>
                    <a:pt x="11689677" y="145211"/>
                  </a:lnTo>
                  <a:lnTo>
                    <a:pt x="11682603" y="140449"/>
                  </a:lnTo>
                  <a:lnTo>
                    <a:pt x="11673904" y="138709"/>
                  </a:lnTo>
                  <a:lnTo>
                    <a:pt x="11665268" y="140449"/>
                  </a:lnTo>
                  <a:lnTo>
                    <a:pt x="11658194" y="145211"/>
                  </a:lnTo>
                  <a:lnTo>
                    <a:pt x="11653431" y="152273"/>
                  </a:lnTo>
                  <a:lnTo>
                    <a:pt x="11651679" y="160934"/>
                  </a:lnTo>
                  <a:lnTo>
                    <a:pt x="11653431" y="169583"/>
                  </a:lnTo>
                  <a:lnTo>
                    <a:pt x="11658206" y="176644"/>
                  </a:lnTo>
                  <a:lnTo>
                    <a:pt x="11665280" y="181406"/>
                  </a:lnTo>
                  <a:lnTo>
                    <a:pt x="11673967" y="183159"/>
                  </a:lnTo>
                  <a:lnTo>
                    <a:pt x="11682603" y="181406"/>
                  </a:lnTo>
                  <a:lnTo>
                    <a:pt x="11689677" y="176644"/>
                  </a:lnTo>
                  <a:lnTo>
                    <a:pt x="11694439" y="169583"/>
                  </a:lnTo>
                  <a:lnTo>
                    <a:pt x="11696192" y="160934"/>
                  </a:lnTo>
                  <a:close/>
                </a:path>
                <a:path w="15521305" h="300354">
                  <a:moveTo>
                    <a:pt x="11785130" y="160934"/>
                  </a:moveTo>
                  <a:lnTo>
                    <a:pt x="11783378" y="152273"/>
                  </a:lnTo>
                  <a:lnTo>
                    <a:pt x="11778615" y="145211"/>
                  </a:lnTo>
                  <a:lnTo>
                    <a:pt x="11771554" y="140449"/>
                  </a:lnTo>
                  <a:lnTo>
                    <a:pt x="11762867" y="138709"/>
                  </a:lnTo>
                  <a:lnTo>
                    <a:pt x="11754206" y="140449"/>
                  </a:lnTo>
                  <a:lnTo>
                    <a:pt x="11747144" y="145211"/>
                  </a:lnTo>
                  <a:lnTo>
                    <a:pt x="11742382" y="152273"/>
                  </a:lnTo>
                  <a:lnTo>
                    <a:pt x="11740642" y="160934"/>
                  </a:lnTo>
                  <a:lnTo>
                    <a:pt x="11742382" y="169583"/>
                  </a:lnTo>
                  <a:lnTo>
                    <a:pt x="11747144" y="176644"/>
                  </a:lnTo>
                  <a:lnTo>
                    <a:pt x="11754218" y="181406"/>
                  </a:lnTo>
                  <a:lnTo>
                    <a:pt x="11762905" y="183159"/>
                  </a:lnTo>
                  <a:lnTo>
                    <a:pt x="11771554" y="181406"/>
                  </a:lnTo>
                  <a:lnTo>
                    <a:pt x="11778615" y="176644"/>
                  </a:lnTo>
                  <a:lnTo>
                    <a:pt x="11783378" y="169583"/>
                  </a:lnTo>
                  <a:lnTo>
                    <a:pt x="11785130" y="160934"/>
                  </a:lnTo>
                  <a:close/>
                </a:path>
                <a:path w="15521305" h="300354">
                  <a:moveTo>
                    <a:pt x="11874081" y="160934"/>
                  </a:moveTo>
                  <a:lnTo>
                    <a:pt x="11872328" y="152273"/>
                  </a:lnTo>
                  <a:lnTo>
                    <a:pt x="11867566" y="145211"/>
                  </a:lnTo>
                  <a:lnTo>
                    <a:pt x="11860492" y="140449"/>
                  </a:lnTo>
                  <a:lnTo>
                    <a:pt x="11851805" y="138709"/>
                  </a:lnTo>
                  <a:lnTo>
                    <a:pt x="11843156" y="140449"/>
                  </a:lnTo>
                  <a:lnTo>
                    <a:pt x="11836083" y="145211"/>
                  </a:lnTo>
                  <a:lnTo>
                    <a:pt x="11831320" y="152273"/>
                  </a:lnTo>
                  <a:lnTo>
                    <a:pt x="11829580" y="160934"/>
                  </a:lnTo>
                  <a:lnTo>
                    <a:pt x="11831320" y="169583"/>
                  </a:lnTo>
                  <a:lnTo>
                    <a:pt x="11836095" y="176644"/>
                  </a:lnTo>
                  <a:lnTo>
                    <a:pt x="11843169" y="181406"/>
                  </a:lnTo>
                  <a:lnTo>
                    <a:pt x="11851856" y="183159"/>
                  </a:lnTo>
                  <a:lnTo>
                    <a:pt x="11860492" y="181406"/>
                  </a:lnTo>
                  <a:lnTo>
                    <a:pt x="11867566" y="176644"/>
                  </a:lnTo>
                  <a:lnTo>
                    <a:pt x="11872328" y="169583"/>
                  </a:lnTo>
                  <a:lnTo>
                    <a:pt x="11874081" y="160934"/>
                  </a:lnTo>
                  <a:close/>
                </a:path>
                <a:path w="15521305" h="300354">
                  <a:moveTo>
                    <a:pt x="11963019" y="160934"/>
                  </a:moveTo>
                  <a:lnTo>
                    <a:pt x="11961266" y="152273"/>
                  </a:lnTo>
                  <a:lnTo>
                    <a:pt x="11956504" y="145211"/>
                  </a:lnTo>
                  <a:lnTo>
                    <a:pt x="11949443" y="140449"/>
                  </a:lnTo>
                  <a:lnTo>
                    <a:pt x="11940756" y="138709"/>
                  </a:lnTo>
                  <a:lnTo>
                    <a:pt x="11932095" y="140449"/>
                  </a:lnTo>
                  <a:lnTo>
                    <a:pt x="11925033" y="145211"/>
                  </a:lnTo>
                  <a:lnTo>
                    <a:pt x="11920271" y="152273"/>
                  </a:lnTo>
                  <a:lnTo>
                    <a:pt x="11918531" y="160934"/>
                  </a:lnTo>
                  <a:lnTo>
                    <a:pt x="11920271" y="169583"/>
                  </a:lnTo>
                  <a:lnTo>
                    <a:pt x="11925033" y="176644"/>
                  </a:lnTo>
                  <a:lnTo>
                    <a:pt x="11932107" y="181406"/>
                  </a:lnTo>
                  <a:lnTo>
                    <a:pt x="11940794" y="183159"/>
                  </a:lnTo>
                  <a:lnTo>
                    <a:pt x="11949443" y="181406"/>
                  </a:lnTo>
                  <a:lnTo>
                    <a:pt x="11956504" y="176644"/>
                  </a:lnTo>
                  <a:lnTo>
                    <a:pt x="11961266" y="169583"/>
                  </a:lnTo>
                  <a:lnTo>
                    <a:pt x="11963019" y="160934"/>
                  </a:lnTo>
                  <a:close/>
                </a:path>
                <a:path w="15521305" h="300354">
                  <a:moveTo>
                    <a:pt x="12051970" y="160934"/>
                  </a:moveTo>
                  <a:lnTo>
                    <a:pt x="12050217" y="152273"/>
                  </a:lnTo>
                  <a:lnTo>
                    <a:pt x="12045455" y="145211"/>
                  </a:lnTo>
                  <a:lnTo>
                    <a:pt x="12038381" y="140449"/>
                  </a:lnTo>
                  <a:lnTo>
                    <a:pt x="12029694" y="138709"/>
                  </a:lnTo>
                  <a:lnTo>
                    <a:pt x="12021045" y="140449"/>
                  </a:lnTo>
                  <a:lnTo>
                    <a:pt x="12013971" y="145211"/>
                  </a:lnTo>
                  <a:lnTo>
                    <a:pt x="12009209" y="152273"/>
                  </a:lnTo>
                  <a:lnTo>
                    <a:pt x="12007469" y="160934"/>
                  </a:lnTo>
                  <a:lnTo>
                    <a:pt x="12009209" y="169583"/>
                  </a:lnTo>
                  <a:lnTo>
                    <a:pt x="12013984" y="176644"/>
                  </a:lnTo>
                  <a:lnTo>
                    <a:pt x="12021058" y="181406"/>
                  </a:lnTo>
                  <a:lnTo>
                    <a:pt x="12029745" y="183159"/>
                  </a:lnTo>
                  <a:lnTo>
                    <a:pt x="12038381" y="181406"/>
                  </a:lnTo>
                  <a:lnTo>
                    <a:pt x="12045455" y="176644"/>
                  </a:lnTo>
                  <a:lnTo>
                    <a:pt x="12050217" y="169583"/>
                  </a:lnTo>
                  <a:lnTo>
                    <a:pt x="12051970" y="160934"/>
                  </a:lnTo>
                  <a:close/>
                </a:path>
                <a:path w="15521305" h="300354">
                  <a:moveTo>
                    <a:pt x="12140908" y="160934"/>
                  </a:moveTo>
                  <a:lnTo>
                    <a:pt x="12139155" y="152273"/>
                  </a:lnTo>
                  <a:lnTo>
                    <a:pt x="12134393" y="145211"/>
                  </a:lnTo>
                  <a:lnTo>
                    <a:pt x="12127332" y="140449"/>
                  </a:lnTo>
                  <a:lnTo>
                    <a:pt x="12118645" y="138709"/>
                  </a:lnTo>
                  <a:lnTo>
                    <a:pt x="12109983" y="140449"/>
                  </a:lnTo>
                  <a:lnTo>
                    <a:pt x="12102922" y="145211"/>
                  </a:lnTo>
                  <a:lnTo>
                    <a:pt x="12098160" y="152273"/>
                  </a:lnTo>
                  <a:lnTo>
                    <a:pt x="12096420" y="160934"/>
                  </a:lnTo>
                  <a:lnTo>
                    <a:pt x="12098160" y="169583"/>
                  </a:lnTo>
                  <a:lnTo>
                    <a:pt x="12102922" y="176644"/>
                  </a:lnTo>
                  <a:lnTo>
                    <a:pt x="12109996" y="181406"/>
                  </a:lnTo>
                  <a:lnTo>
                    <a:pt x="12118683" y="183159"/>
                  </a:lnTo>
                  <a:lnTo>
                    <a:pt x="12127332" y="181406"/>
                  </a:lnTo>
                  <a:lnTo>
                    <a:pt x="12134393" y="176644"/>
                  </a:lnTo>
                  <a:lnTo>
                    <a:pt x="12139155" y="169583"/>
                  </a:lnTo>
                  <a:lnTo>
                    <a:pt x="12140908" y="160934"/>
                  </a:lnTo>
                  <a:close/>
                </a:path>
                <a:path w="15521305" h="300354">
                  <a:moveTo>
                    <a:pt x="12229859" y="160934"/>
                  </a:moveTo>
                  <a:lnTo>
                    <a:pt x="12228106" y="152273"/>
                  </a:lnTo>
                  <a:lnTo>
                    <a:pt x="12223344" y="145211"/>
                  </a:lnTo>
                  <a:lnTo>
                    <a:pt x="12216270" y="140449"/>
                  </a:lnTo>
                  <a:lnTo>
                    <a:pt x="12207583" y="138709"/>
                  </a:lnTo>
                  <a:lnTo>
                    <a:pt x="12198934" y="140449"/>
                  </a:lnTo>
                  <a:lnTo>
                    <a:pt x="12191860" y="145211"/>
                  </a:lnTo>
                  <a:lnTo>
                    <a:pt x="12187098" y="152273"/>
                  </a:lnTo>
                  <a:lnTo>
                    <a:pt x="12185358" y="160934"/>
                  </a:lnTo>
                  <a:lnTo>
                    <a:pt x="12187098" y="169583"/>
                  </a:lnTo>
                  <a:lnTo>
                    <a:pt x="12191873" y="176644"/>
                  </a:lnTo>
                  <a:lnTo>
                    <a:pt x="12198947" y="181406"/>
                  </a:lnTo>
                  <a:lnTo>
                    <a:pt x="12207634" y="183159"/>
                  </a:lnTo>
                  <a:lnTo>
                    <a:pt x="12216270" y="181406"/>
                  </a:lnTo>
                  <a:lnTo>
                    <a:pt x="12223344" y="176644"/>
                  </a:lnTo>
                  <a:lnTo>
                    <a:pt x="12228106" y="169583"/>
                  </a:lnTo>
                  <a:lnTo>
                    <a:pt x="12229859" y="160934"/>
                  </a:lnTo>
                  <a:close/>
                </a:path>
                <a:path w="15521305" h="300354">
                  <a:moveTo>
                    <a:pt x="12318797" y="160934"/>
                  </a:moveTo>
                  <a:lnTo>
                    <a:pt x="12317044" y="152273"/>
                  </a:lnTo>
                  <a:lnTo>
                    <a:pt x="12312282" y="145211"/>
                  </a:lnTo>
                  <a:lnTo>
                    <a:pt x="12305221" y="140449"/>
                  </a:lnTo>
                  <a:lnTo>
                    <a:pt x="12296534" y="138709"/>
                  </a:lnTo>
                  <a:lnTo>
                    <a:pt x="12287872" y="140449"/>
                  </a:lnTo>
                  <a:lnTo>
                    <a:pt x="12280811" y="145211"/>
                  </a:lnTo>
                  <a:lnTo>
                    <a:pt x="12276049" y="152273"/>
                  </a:lnTo>
                  <a:lnTo>
                    <a:pt x="12274309" y="160934"/>
                  </a:lnTo>
                  <a:lnTo>
                    <a:pt x="12276049" y="169583"/>
                  </a:lnTo>
                  <a:lnTo>
                    <a:pt x="12280811" y="176644"/>
                  </a:lnTo>
                  <a:lnTo>
                    <a:pt x="12287885" y="181406"/>
                  </a:lnTo>
                  <a:lnTo>
                    <a:pt x="12296572" y="183159"/>
                  </a:lnTo>
                  <a:lnTo>
                    <a:pt x="12305221" y="181406"/>
                  </a:lnTo>
                  <a:lnTo>
                    <a:pt x="12312282" y="176644"/>
                  </a:lnTo>
                  <a:lnTo>
                    <a:pt x="12317044" y="169583"/>
                  </a:lnTo>
                  <a:lnTo>
                    <a:pt x="12318797" y="160934"/>
                  </a:lnTo>
                  <a:close/>
                </a:path>
                <a:path w="15521305" h="300354">
                  <a:moveTo>
                    <a:pt x="12407748" y="160934"/>
                  </a:moveTo>
                  <a:lnTo>
                    <a:pt x="12405995" y="152273"/>
                  </a:lnTo>
                  <a:lnTo>
                    <a:pt x="12401233" y="145211"/>
                  </a:lnTo>
                  <a:lnTo>
                    <a:pt x="12394159" y="140449"/>
                  </a:lnTo>
                  <a:lnTo>
                    <a:pt x="12385472" y="138709"/>
                  </a:lnTo>
                  <a:lnTo>
                    <a:pt x="12376823" y="140449"/>
                  </a:lnTo>
                  <a:lnTo>
                    <a:pt x="12369749" y="145211"/>
                  </a:lnTo>
                  <a:lnTo>
                    <a:pt x="12364987" y="152273"/>
                  </a:lnTo>
                  <a:lnTo>
                    <a:pt x="12363247" y="160934"/>
                  </a:lnTo>
                  <a:lnTo>
                    <a:pt x="12364987" y="169583"/>
                  </a:lnTo>
                  <a:lnTo>
                    <a:pt x="12369762" y="176644"/>
                  </a:lnTo>
                  <a:lnTo>
                    <a:pt x="12376836" y="181406"/>
                  </a:lnTo>
                  <a:lnTo>
                    <a:pt x="12385523" y="183159"/>
                  </a:lnTo>
                  <a:lnTo>
                    <a:pt x="12394159" y="181406"/>
                  </a:lnTo>
                  <a:lnTo>
                    <a:pt x="12401233" y="176644"/>
                  </a:lnTo>
                  <a:lnTo>
                    <a:pt x="12405995" y="169583"/>
                  </a:lnTo>
                  <a:lnTo>
                    <a:pt x="12407748" y="160934"/>
                  </a:lnTo>
                  <a:close/>
                </a:path>
                <a:path w="15521305" h="300354">
                  <a:moveTo>
                    <a:pt x="12496686" y="160934"/>
                  </a:moveTo>
                  <a:lnTo>
                    <a:pt x="12494933" y="152273"/>
                  </a:lnTo>
                  <a:lnTo>
                    <a:pt x="12490171" y="145211"/>
                  </a:lnTo>
                  <a:lnTo>
                    <a:pt x="12483109" y="140449"/>
                  </a:lnTo>
                  <a:lnTo>
                    <a:pt x="12474423" y="138709"/>
                  </a:lnTo>
                  <a:lnTo>
                    <a:pt x="12465761" y="140449"/>
                  </a:lnTo>
                  <a:lnTo>
                    <a:pt x="12458700" y="145211"/>
                  </a:lnTo>
                  <a:lnTo>
                    <a:pt x="12453938" y="152273"/>
                  </a:lnTo>
                  <a:lnTo>
                    <a:pt x="12452198" y="160934"/>
                  </a:lnTo>
                  <a:lnTo>
                    <a:pt x="12453938" y="169583"/>
                  </a:lnTo>
                  <a:lnTo>
                    <a:pt x="12458700" y="176644"/>
                  </a:lnTo>
                  <a:lnTo>
                    <a:pt x="12465774" y="181406"/>
                  </a:lnTo>
                  <a:lnTo>
                    <a:pt x="12474461" y="183159"/>
                  </a:lnTo>
                  <a:lnTo>
                    <a:pt x="12483109" y="181406"/>
                  </a:lnTo>
                  <a:lnTo>
                    <a:pt x="12490171" y="176644"/>
                  </a:lnTo>
                  <a:lnTo>
                    <a:pt x="12494933" y="169583"/>
                  </a:lnTo>
                  <a:lnTo>
                    <a:pt x="12496686" y="160934"/>
                  </a:lnTo>
                  <a:close/>
                </a:path>
                <a:path w="15521305" h="300354">
                  <a:moveTo>
                    <a:pt x="12585624" y="160934"/>
                  </a:moveTo>
                  <a:lnTo>
                    <a:pt x="12583871" y="152273"/>
                  </a:lnTo>
                  <a:lnTo>
                    <a:pt x="12579109" y="145211"/>
                  </a:lnTo>
                  <a:lnTo>
                    <a:pt x="12572048" y="140449"/>
                  </a:lnTo>
                  <a:lnTo>
                    <a:pt x="12563361" y="138709"/>
                  </a:lnTo>
                  <a:lnTo>
                    <a:pt x="12554699" y="140449"/>
                  </a:lnTo>
                  <a:lnTo>
                    <a:pt x="12547638" y="145211"/>
                  </a:lnTo>
                  <a:lnTo>
                    <a:pt x="12542876" y="152273"/>
                  </a:lnTo>
                  <a:lnTo>
                    <a:pt x="12541136" y="160934"/>
                  </a:lnTo>
                  <a:lnTo>
                    <a:pt x="12542876" y="169583"/>
                  </a:lnTo>
                  <a:lnTo>
                    <a:pt x="12547638" y="176644"/>
                  </a:lnTo>
                  <a:lnTo>
                    <a:pt x="12554712" y="181406"/>
                  </a:lnTo>
                  <a:lnTo>
                    <a:pt x="12563399" y="183159"/>
                  </a:lnTo>
                  <a:lnTo>
                    <a:pt x="12572048" y="181406"/>
                  </a:lnTo>
                  <a:lnTo>
                    <a:pt x="12579109" y="176644"/>
                  </a:lnTo>
                  <a:lnTo>
                    <a:pt x="12583871" y="169583"/>
                  </a:lnTo>
                  <a:lnTo>
                    <a:pt x="12585624" y="160934"/>
                  </a:lnTo>
                  <a:close/>
                </a:path>
                <a:path w="15521305" h="300354">
                  <a:moveTo>
                    <a:pt x="12674575" y="160934"/>
                  </a:moveTo>
                  <a:lnTo>
                    <a:pt x="12672822" y="152273"/>
                  </a:lnTo>
                  <a:lnTo>
                    <a:pt x="12668060" y="145211"/>
                  </a:lnTo>
                  <a:lnTo>
                    <a:pt x="12660986" y="140449"/>
                  </a:lnTo>
                  <a:lnTo>
                    <a:pt x="12652299" y="138709"/>
                  </a:lnTo>
                  <a:lnTo>
                    <a:pt x="12643650" y="140449"/>
                  </a:lnTo>
                  <a:lnTo>
                    <a:pt x="12636576" y="145211"/>
                  </a:lnTo>
                  <a:lnTo>
                    <a:pt x="12631814" y="152273"/>
                  </a:lnTo>
                  <a:lnTo>
                    <a:pt x="12630074" y="160934"/>
                  </a:lnTo>
                  <a:lnTo>
                    <a:pt x="12631814" y="169583"/>
                  </a:lnTo>
                  <a:lnTo>
                    <a:pt x="12636589" y="176644"/>
                  </a:lnTo>
                  <a:lnTo>
                    <a:pt x="12643663" y="181406"/>
                  </a:lnTo>
                  <a:lnTo>
                    <a:pt x="12652350" y="183159"/>
                  </a:lnTo>
                  <a:lnTo>
                    <a:pt x="12660986" y="181406"/>
                  </a:lnTo>
                  <a:lnTo>
                    <a:pt x="12668060" y="176644"/>
                  </a:lnTo>
                  <a:lnTo>
                    <a:pt x="12672822" y="169583"/>
                  </a:lnTo>
                  <a:lnTo>
                    <a:pt x="12674575" y="160934"/>
                  </a:lnTo>
                  <a:close/>
                </a:path>
                <a:path w="15521305" h="300354">
                  <a:moveTo>
                    <a:pt x="12763513" y="160934"/>
                  </a:moveTo>
                  <a:lnTo>
                    <a:pt x="12761760" y="152273"/>
                  </a:lnTo>
                  <a:lnTo>
                    <a:pt x="12756998" y="145211"/>
                  </a:lnTo>
                  <a:lnTo>
                    <a:pt x="12749937" y="140449"/>
                  </a:lnTo>
                  <a:lnTo>
                    <a:pt x="12741250" y="138709"/>
                  </a:lnTo>
                  <a:lnTo>
                    <a:pt x="12732588" y="140449"/>
                  </a:lnTo>
                  <a:lnTo>
                    <a:pt x="12725527" y="145211"/>
                  </a:lnTo>
                  <a:lnTo>
                    <a:pt x="12720765" y="152273"/>
                  </a:lnTo>
                  <a:lnTo>
                    <a:pt x="12719025" y="160934"/>
                  </a:lnTo>
                  <a:lnTo>
                    <a:pt x="12720765" y="169583"/>
                  </a:lnTo>
                  <a:lnTo>
                    <a:pt x="12725527" y="176644"/>
                  </a:lnTo>
                  <a:lnTo>
                    <a:pt x="12732601" y="181406"/>
                  </a:lnTo>
                  <a:lnTo>
                    <a:pt x="12741288" y="183159"/>
                  </a:lnTo>
                  <a:lnTo>
                    <a:pt x="12749937" y="181406"/>
                  </a:lnTo>
                  <a:lnTo>
                    <a:pt x="12756998" y="176644"/>
                  </a:lnTo>
                  <a:lnTo>
                    <a:pt x="12761760" y="169583"/>
                  </a:lnTo>
                  <a:lnTo>
                    <a:pt x="12763513" y="160934"/>
                  </a:lnTo>
                  <a:close/>
                </a:path>
                <a:path w="15521305" h="300354">
                  <a:moveTo>
                    <a:pt x="12852464" y="160934"/>
                  </a:moveTo>
                  <a:lnTo>
                    <a:pt x="12850711" y="152273"/>
                  </a:lnTo>
                  <a:lnTo>
                    <a:pt x="12845949" y="145211"/>
                  </a:lnTo>
                  <a:lnTo>
                    <a:pt x="12838875" y="140449"/>
                  </a:lnTo>
                  <a:lnTo>
                    <a:pt x="12830188" y="138709"/>
                  </a:lnTo>
                  <a:lnTo>
                    <a:pt x="12821539" y="140449"/>
                  </a:lnTo>
                  <a:lnTo>
                    <a:pt x="12814465" y="145211"/>
                  </a:lnTo>
                  <a:lnTo>
                    <a:pt x="12809703" y="152273"/>
                  </a:lnTo>
                  <a:lnTo>
                    <a:pt x="12807963" y="160934"/>
                  </a:lnTo>
                  <a:lnTo>
                    <a:pt x="12809703" y="169583"/>
                  </a:lnTo>
                  <a:lnTo>
                    <a:pt x="12814478" y="176644"/>
                  </a:lnTo>
                  <a:lnTo>
                    <a:pt x="12821552" y="181406"/>
                  </a:lnTo>
                  <a:lnTo>
                    <a:pt x="12830239" y="183159"/>
                  </a:lnTo>
                  <a:lnTo>
                    <a:pt x="12838875" y="181406"/>
                  </a:lnTo>
                  <a:lnTo>
                    <a:pt x="12845949" y="176644"/>
                  </a:lnTo>
                  <a:lnTo>
                    <a:pt x="12850711" y="169583"/>
                  </a:lnTo>
                  <a:lnTo>
                    <a:pt x="12852464" y="160934"/>
                  </a:lnTo>
                  <a:close/>
                </a:path>
                <a:path w="15521305" h="300354">
                  <a:moveTo>
                    <a:pt x="12941402" y="160934"/>
                  </a:moveTo>
                  <a:lnTo>
                    <a:pt x="12939649" y="152273"/>
                  </a:lnTo>
                  <a:lnTo>
                    <a:pt x="12934887" y="145211"/>
                  </a:lnTo>
                  <a:lnTo>
                    <a:pt x="12927825" y="140449"/>
                  </a:lnTo>
                  <a:lnTo>
                    <a:pt x="12919139" y="138709"/>
                  </a:lnTo>
                  <a:lnTo>
                    <a:pt x="12910477" y="140449"/>
                  </a:lnTo>
                  <a:lnTo>
                    <a:pt x="12903416" y="145211"/>
                  </a:lnTo>
                  <a:lnTo>
                    <a:pt x="12898654" y="152273"/>
                  </a:lnTo>
                  <a:lnTo>
                    <a:pt x="12896914" y="160934"/>
                  </a:lnTo>
                  <a:lnTo>
                    <a:pt x="12898654" y="169583"/>
                  </a:lnTo>
                  <a:lnTo>
                    <a:pt x="12903416" y="176644"/>
                  </a:lnTo>
                  <a:lnTo>
                    <a:pt x="12910490" y="181406"/>
                  </a:lnTo>
                  <a:lnTo>
                    <a:pt x="12919177" y="183159"/>
                  </a:lnTo>
                  <a:lnTo>
                    <a:pt x="12927825" y="181406"/>
                  </a:lnTo>
                  <a:lnTo>
                    <a:pt x="12934887" y="176644"/>
                  </a:lnTo>
                  <a:lnTo>
                    <a:pt x="12939649" y="169583"/>
                  </a:lnTo>
                  <a:lnTo>
                    <a:pt x="12941402" y="160934"/>
                  </a:lnTo>
                  <a:close/>
                </a:path>
                <a:path w="15521305" h="300354">
                  <a:moveTo>
                    <a:pt x="13030353" y="160934"/>
                  </a:moveTo>
                  <a:lnTo>
                    <a:pt x="13028600" y="152273"/>
                  </a:lnTo>
                  <a:lnTo>
                    <a:pt x="13023837" y="145211"/>
                  </a:lnTo>
                  <a:lnTo>
                    <a:pt x="13016764" y="140449"/>
                  </a:lnTo>
                  <a:lnTo>
                    <a:pt x="13008077" y="138709"/>
                  </a:lnTo>
                  <a:lnTo>
                    <a:pt x="12999428" y="140449"/>
                  </a:lnTo>
                  <a:lnTo>
                    <a:pt x="12992354" y="145211"/>
                  </a:lnTo>
                  <a:lnTo>
                    <a:pt x="12987592" y="152273"/>
                  </a:lnTo>
                  <a:lnTo>
                    <a:pt x="12985852" y="160934"/>
                  </a:lnTo>
                  <a:lnTo>
                    <a:pt x="12987592" y="169583"/>
                  </a:lnTo>
                  <a:lnTo>
                    <a:pt x="12992367" y="176644"/>
                  </a:lnTo>
                  <a:lnTo>
                    <a:pt x="12999441" y="181406"/>
                  </a:lnTo>
                  <a:lnTo>
                    <a:pt x="13008128" y="183159"/>
                  </a:lnTo>
                  <a:lnTo>
                    <a:pt x="13016764" y="181406"/>
                  </a:lnTo>
                  <a:lnTo>
                    <a:pt x="13023837" y="176644"/>
                  </a:lnTo>
                  <a:lnTo>
                    <a:pt x="13028600" y="169583"/>
                  </a:lnTo>
                  <a:lnTo>
                    <a:pt x="13030353" y="160934"/>
                  </a:lnTo>
                  <a:close/>
                </a:path>
                <a:path w="15521305" h="300354">
                  <a:moveTo>
                    <a:pt x="13119291" y="160934"/>
                  </a:moveTo>
                  <a:lnTo>
                    <a:pt x="13117538" y="152273"/>
                  </a:lnTo>
                  <a:lnTo>
                    <a:pt x="13112776" y="145211"/>
                  </a:lnTo>
                  <a:lnTo>
                    <a:pt x="13105714" y="140449"/>
                  </a:lnTo>
                  <a:lnTo>
                    <a:pt x="13097028" y="138709"/>
                  </a:lnTo>
                  <a:lnTo>
                    <a:pt x="13088366" y="140449"/>
                  </a:lnTo>
                  <a:lnTo>
                    <a:pt x="13081305" y="145211"/>
                  </a:lnTo>
                  <a:lnTo>
                    <a:pt x="13076542" y="152273"/>
                  </a:lnTo>
                  <a:lnTo>
                    <a:pt x="13074803" y="160934"/>
                  </a:lnTo>
                  <a:lnTo>
                    <a:pt x="13076542" y="169583"/>
                  </a:lnTo>
                  <a:lnTo>
                    <a:pt x="13081305" y="176644"/>
                  </a:lnTo>
                  <a:lnTo>
                    <a:pt x="13088379" y="181406"/>
                  </a:lnTo>
                  <a:lnTo>
                    <a:pt x="13097066" y="183159"/>
                  </a:lnTo>
                  <a:lnTo>
                    <a:pt x="13105714" y="181406"/>
                  </a:lnTo>
                  <a:lnTo>
                    <a:pt x="13112776" y="176644"/>
                  </a:lnTo>
                  <a:lnTo>
                    <a:pt x="13117538" y="169583"/>
                  </a:lnTo>
                  <a:lnTo>
                    <a:pt x="13119291" y="160934"/>
                  </a:lnTo>
                  <a:close/>
                </a:path>
                <a:path w="15521305" h="300354">
                  <a:moveTo>
                    <a:pt x="13208241" y="160934"/>
                  </a:moveTo>
                  <a:lnTo>
                    <a:pt x="13206489" y="152273"/>
                  </a:lnTo>
                  <a:lnTo>
                    <a:pt x="13201726" y="145211"/>
                  </a:lnTo>
                  <a:lnTo>
                    <a:pt x="13194652" y="140449"/>
                  </a:lnTo>
                  <a:lnTo>
                    <a:pt x="13185966" y="138709"/>
                  </a:lnTo>
                  <a:lnTo>
                    <a:pt x="13177317" y="140449"/>
                  </a:lnTo>
                  <a:lnTo>
                    <a:pt x="13170243" y="145211"/>
                  </a:lnTo>
                  <a:lnTo>
                    <a:pt x="13165481" y="152273"/>
                  </a:lnTo>
                  <a:lnTo>
                    <a:pt x="13163741" y="160934"/>
                  </a:lnTo>
                  <a:lnTo>
                    <a:pt x="13165481" y="169583"/>
                  </a:lnTo>
                  <a:lnTo>
                    <a:pt x="13170256" y="176644"/>
                  </a:lnTo>
                  <a:lnTo>
                    <a:pt x="13177330" y="181406"/>
                  </a:lnTo>
                  <a:lnTo>
                    <a:pt x="13186016" y="183159"/>
                  </a:lnTo>
                  <a:lnTo>
                    <a:pt x="13194652" y="181406"/>
                  </a:lnTo>
                  <a:lnTo>
                    <a:pt x="13201726" y="176644"/>
                  </a:lnTo>
                  <a:lnTo>
                    <a:pt x="13206489" y="169583"/>
                  </a:lnTo>
                  <a:lnTo>
                    <a:pt x="13208241" y="160934"/>
                  </a:lnTo>
                  <a:close/>
                </a:path>
                <a:path w="15521305" h="300354">
                  <a:moveTo>
                    <a:pt x="13297180" y="160934"/>
                  </a:moveTo>
                  <a:lnTo>
                    <a:pt x="13295427" y="152273"/>
                  </a:lnTo>
                  <a:lnTo>
                    <a:pt x="13290664" y="145211"/>
                  </a:lnTo>
                  <a:lnTo>
                    <a:pt x="13283603" y="140449"/>
                  </a:lnTo>
                  <a:lnTo>
                    <a:pt x="13274916" y="138709"/>
                  </a:lnTo>
                  <a:lnTo>
                    <a:pt x="13266255" y="140449"/>
                  </a:lnTo>
                  <a:lnTo>
                    <a:pt x="13259194" y="145211"/>
                  </a:lnTo>
                  <a:lnTo>
                    <a:pt x="13254431" y="152273"/>
                  </a:lnTo>
                  <a:lnTo>
                    <a:pt x="13252691" y="160934"/>
                  </a:lnTo>
                  <a:lnTo>
                    <a:pt x="13254431" y="169583"/>
                  </a:lnTo>
                  <a:lnTo>
                    <a:pt x="13259194" y="176644"/>
                  </a:lnTo>
                  <a:lnTo>
                    <a:pt x="13266268" y="181406"/>
                  </a:lnTo>
                  <a:lnTo>
                    <a:pt x="13274955" y="183159"/>
                  </a:lnTo>
                  <a:lnTo>
                    <a:pt x="13283603" y="181406"/>
                  </a:lnTo>
                  <a:lnTo>
                    <a:pt x="13290664" y="176644"/>
                  </a:lnTo>
                  <a:lnTo>
                    <a:pt x="13295427" y="169583"/>
                  </a:lnTo>
                  <a:lnTo>
                    <a:pt x="13297180" y="160934"/>
                  </a:lnTo>
                  <a:close/>
                </a:path>
                <a:path w="15521305" h="300354">
                  <a:moveTo>
                    <a:pt x="13386130" y="160934"/>
                  </a:moveTo>
                  <a:lnTo>
                    <a:pt x="13384378" y="152273"/>
                  </a:lnTo>
                  <a:lnTo>
                    <a:pt x="13379615" y="145211"/>
                  </a:lnTo>
                  <a:lnTo>
                    <a:pt x="13372541" y="140449"/>
                  </a:lnTo>
                  <a:lnTo>
                    <a:pt x="13363855" y="138709"/>
                  </a:lnTo>
                  <a:lnTo>
                    <a:pt x="13355206" y="140449"/>
                  </a:lnTo>
                  <a:lnTo>
                    <a:pt x="13348132" y="145211"/>
                  </a:lnTo>
                  <a:lnTo>
                    <a:pt x="13343369" y="152273"/>
                  </a:lnTo>
                  <a:lnTo>
                    <a:pt x="13341630" y="160934"/>
                  </a:lnTo>
                  <a:lnTo>
                    <a:pt x="13343369" y="169583"/>
                  </a:lnTo>
                  <a:lnTo>
                    <a:pt x="13348145" y="176644"/>
                  </a:lnTo>
                  <a:lnTo>
                    <a:pt x="13355219" y="181406"/>
                  </a:lnTo>
                  <a:lnTo>
                    <a:pt x="13363905" y="183159"/>
                  </a:lnTo>
                  <a:lnTo>
                    <a:pt x="13372541" y="181406"/>
                  </a:lnTo>
                  <a:lnTo>
                    <a:pt x="13379615" y="176644"/>
                  </a:lnTo>
                  <a:lnTo>
                    <a:pt x="13384378" y="169583"/>
                  </a:lnTo>
                  <a:lnTo>
                    <a:pt x="13386130" y="160934"/>
                  </a:lnTo>
                  <a:close/>
                </a:path>
                <a:path w="15521305" h="300354">
                  <a:moveTo>
                    <a:pt x="13475068" y="160934"/>
                  </a:moveTo>
                  <a:lnTo>
                    <a:pt x="13473316" y="152273"/>
                  </a:lnTo>
                  <a:lnTo>
                    <a:pt x="13468553" y="145211"/>
                  </a:lnTo>
                  <a:lnTo>
                    <a:pt x="13461492" y="140449"/>
                  </a:lnTo>
                  <a:lnTo>
                    <a:pt x="13452805" y="138709"/>
                  </a:lnTo>
                  <a:lnTo>
                    <a:pt x="13444144" y="140449"/>
                  </a:lnTo>
                  <a:lnTo>
                    <a:pt x="13437083" y="145211"/>
                  </a:lnTo>
                  <a:lnTo>
                    <a:pt x="13432320" y="152273"/>
                  </a:lnTo>
                  <a:lnTo>
                    <a:pt x="13430580" y="160934"/>
                  </a:lnTo>
                  <a:lnTo>
                    <a:pt x="13432320" y="169583"/>
                  </a:lnTo>
                  <a:lnTo>
                    <a:pt x="13437083" y="176644"/>
                  </a:lnTo>
                  <a:lnTo>
                    <a:pt x="13444157" y="181406"/>
                  </a:lnTo>
                  <a:lnTo>
                    <a:pt x="13452843" y="183159"/>
                  </a:lnTo>
                  <a:lnTo>
                    <a:pt x="13461492" y="181406"/>
                  </a:lnTo>
                  <a:lnTo>
                    <a:pt x="13468553" y="176644"/>
                  </a:lnTo>
                  <a:lnTo>
                    <a:pt x="13473316" y="169583"/>
                  </a:lnTo>
                  <a:lnTo>
                    <a:pt x="13475068" y="160934"/>
                  </a:lnTo>
                  <a:close/>
                </a:path>
                <a:path w="15521305" h="300354">
                  <a:moveTo>
                    <a:pt x="13564019" y="160934"/>
                  </a:moveTo>
                  <a:lnTo>
                    <a:pt x="13562267" y="152273"/>
                  </a:lnTo>
                  <a:lnTo>
                    <a:pt x="13557504" y="145211"/>
                  </a:lnTo>
                  <a:lnTo>
                    <a:pt x="13550430" y="140449"/>
                  </a:lnTo>
                  <a:lnTo>
                    <a:pt x="13541743" y="138709"/>
                  </a:lnTo>
                  <a:lnTo>
                    <a:pt x="13533095" y="140449"/>
                  </a:lnTo>
                  <a:lnTo>
                    <a:pt x="13526021" y="145211"/>
                  </a:lnTo>
                  <a:lnTo>
                    <a:pt x="13521258" y="152273"/>
                  </a:lnTo>
                  <a:lnTo>
                    <a:pt x="13519518" y="160934"/>
                  </a:lnTo>
                  <a:lnTo>
                    <a:pt x="13521258" y="169583"/>
                  </a:lnTo>
                  <a:lnTo>
                    <a:pt x="13526034" y="176644"/>
                  </a:lnTo>
                  <a:lnTo>
                    <a:pt x="13533107" y="181406"/>
                  </a:lnTo>
                  <a:lnTo>
                    <a:pt x="13541794" y="183159"/>
                  </a:lnTo>
                  <a:lnTo>
                    <a:pt x="13550430" y="181406"/>
                  </a:lnTo>
                  <a:lnTo>
                    <a:pt x="13557504" y="176644"/>
                  </a:lnTo>
                  <a:lnTo>
                    <a:pt x="13562267" y="169583"/>
                  </a:lnTo>
                  <a:lnTo>
                    <a:pt x="13564019" y="160934"/>
                  </a:lnTo>
                  <a:close/>
                </a:path>
                <a:path w="15521305" h="300354">
                  <a:moveTo>
                    <a:pt x="13652957" y="160934"/>
                  </a:moveTo>
                  <a:lnTo>
                    <a:pt x="13651205" y="152273"/>
                  </a:lnTo>
                  <a:lnTo>
                    <a:pt x="13646442" y="145211"/>
                  </a:lnTo>
                  <a:lnTo>
                    <a:pt x="13639381" y="140449"/>
                  </a:lnTo>
                  <a:lnTo>
                    <a:pt x="13630694" y="138709"/>
                  </a:lnTo>
                  <a:lnTo>
                    <a:pt x="13622033" y="140449"/>
                  </a:lnTo>
                  <a:lnTo>
                    <a:pt x="13614972" y="145211"/>
                  </a:lnTo>
                  <a:lnTo>
                    <a:pt x="13610209" y="152273"/>
                  </a:lnTo>
                  <a:lnTo>
                    <a:pt x="13608469" y="160934"/>
                  </a:lnTo>
                  <a:lnTo>
                    <a:pt x="13610209" y="169583"/>
                  </a:lnTo>
                  <a:lnTo>
                    <a:pt x="13614972" y="176644"/>
                  </a:lnTo>
                  <a:lnTo>
                    <a:pt x="13622046" y="181406"/>
                  </a:lnTo>
                  <a:lnTo>
                    <a:pt x="13630732" y="183159"/>
                  </a:lnTo>
                  <a:lnTo>
                    <a:pt x="13639381" y="181406"/>
                  </a:lnTo>
                  <a:lnTo>
                    <a:pt x="13646442" y="176644"/>
                  </a:lnTo>
                  <a:lnTo>
                    <a:pt x="13651205" y="169583"/>
                  </a:lnTo>
                  <a:lnTo>
                    <a:pt x="13652957" y="160934"/>
                  </a:lnTo>
                  <a:close/>
                </a:path>
                <a:path w="15521305" h="300354">
                  <a:moveTo>
                    <a:pt x="13741908" y="160934"/>
                  </a:moveTo>
                  <a:lnTo>
                    <a:pt x="13740156" y="152273"/>
                  </a:lnTo>
                  <a:lnTo>
                    <a:pt x="13735393" y="145211"/>
                  </a:lnTo>
                  <a:lnTo>
                    <a:pt x="13728319" y="140449"/>
                  </a:lnTo>
                  <a:lnTo>
                    <a:pt x="13719632" y="138709"/>
                  </a:lnTo>
                  <a:lnTo>
                    <a:pt x="13710984" y="140449"/>
                  </a:lnTo>
                  <a:lnTo>
                    <a:pt x="13703910" y="145211"/>
                  </a:lnTo>
                  <a:lnTo>
                    <a:pt x="13699147" y="152273"/>
                  </a:lnTo>
                  <a:lnTo>
                    <a:pt x="13697407" y="160934"/>
                  </a:lnTo>
                  <a:lnTo>
                    <a:pt x="13699147" y="169583"/>
                  </a:lnTo>
                  <a:lnTo>
                    <a:pt x="13703922" y="176644"/>
                  </a:lnTo>
                  <a:lnTo>
                    <a:pt x="13710996" y="181406"/>
                  </a:lnTo>
                  <a:lnTo>
                    <a:pt x="13719683" y="183159"/>
                  </a:lnTo>
                  <a:lnTo>
                    <a:pt x="13728319" y="181406"/>
                  </a:lnTo>
                  <a:lnTo>
                    <a:pt x="13735393" y="176644"/>
                  </a:lnTo>
                  <a:lnTo>
                    <a:pt x="13740156" y="169583"/>
                  </a:lnTo>
                  <a:lnTo>
                    <a:pt x="13741908" y="160934"/>
                  </a:lnTo>
                  <a:close/>
                </a:path>
                <a:path w="15521305" h="300354">
                  <a:moveTo>
                    <a:pt x="13830846" y="160934"/>
                  </a:moveTo>
                  <a:lnTo>
                    <a:pt x="13829094" y="152273"/>
                  </a:lnTo>
                  <a:lnTo>
                    <a:pt x="13824331" y="145211"/>
                  </a:lnTo>
                  <a:lnTo>
                    <a:pt x="13817270" y="140449"/>
                  </a:lnTo>
                  <a:lnTo>
                    <a:pt x="13808583" y="138709"/>
                  </a:lnTo>
                  <a:lnTo>
                    <a:pt x="13799922" y="140449"/>
                  </a:lnTo>
                  <a:lnTo>
                    <a:pt x="13792861" y="145211"/>
                  </a:lnTo>
                  <a:lnTo>
                    <a:pt x="13788098" y="152273"/>
                  </a:lnTo>
                  <a:lnTo>
                    <a:pt x="13786358" y="160934"/>
                  </a:lnTo>
                  <a:lnTo>
                    <a:pt x="13788098" y="169583"/>
                  </a:lnTo>
                  <a:lnTo>
                    <a:pt x="13792861" y="176644"/>
                  </a:lnTo>
                  <a:lnTo>
                    <a:pt x="13799934" y="181406"/>
                  </a:lnTo>
                  <a:lnTo>
                    <a:pt x="13808621" y="183159"/>
                  </a:lnTo>
                  <a:lnTo>
                    <a:pt x="13817270" y="181406"/>
                  </a:lnTo>
                  <a:lnTo>
                    <a:pt x="13824331" y="176644"/>
                  </a:lnTo>
                  <a:lnTo>
                    <a:pt x="13829094" y="169583"/>
                  </a:lnTo>
                  <a:lnTo>
                    <a:pt x="13830846" y="160934"/>
                  </a:lnTo>
                  <a:close/>
                </a:path>
                <a:path w="15521305" h="300354">
                  <a:moveTo>
                    <a:pt x="13919784" y="160934"/>
                  </a:moveTo>
                  <a:lnTo>
                    <a:pt x="13918032" y="152273"/>
                  </a:lnTo>
                  <a:lnTo>
                    <a:pt x="13913269" y="145211"/>
                  </a:lnTo>
                  <a:lnTo>
                    <a:pt x="13906208" y="140449"/>
                  </a:lnTo>
                  <a:lnTo>
                    <a:pt x="13897521" y="138709"/>
                  </a:lnTo>
                  <a:lnTo>
                    <a:pt x="13888860" y="140449"/>
                  </a:lnTo>
                  <a:lnTo>
                    <a:pt x="13881799" y="145211"/>
                  </a:lnTo>
                  <a:lnTo>
                    <a:pt x="13877036" y="152273"/>
                  </a:lnTo>
                  <a:lnTo>
                    <a:pt x="13875296" y="160934"/>
                  </a:lnTo>
                  <a:lnTo>
                    <a:pt x="13877036" y="169583"/>
                  </a:lnTo>
                  <a:lnTo>
                    <a:pt x="13881799" y="176644"/>
                  </a:lnTo>
                  <a:lnTo>
                    <a:pt x="13888873" y="181406"/>
                  </a:lnTo>
                  <a:lnTo>
                    <a:pt x="13897559" y="183159"/>
                  </a:lnTo>
                  <a:lnTo>
                    <a:pt x="13906208" y="181406"/>
                  </a:lnTo>
                  <a:lnTo>
                    <a:pt x="13913269" y="176644"/>
                  </a:lnTo>
                  <a:lnTo>
                    <a:pt x="13918032" y="169583"/>
                  </a:lnTo>
                  <a:lnTo>
                    <a:pt x="13919784" y="160934"/>
                  </a:lnTo>
                  <a:close/>
                </a:path>
                <a:path w="15521305" h="300354">
                  <a:moveTo>
                    <a:pt x="14008735" y="160934"/>
                  </a:moveTo>
                  <a:lnTo>
                    <a:pt x="14006983" y="152273"/>
                  </a:lnTo>
                  <a:lnTo>
                    <a:pt x="14002220" y="145211"/>
                  </a:lnTo>
                  <a:lnTo>
                    <a:pt x="13995159" y="140449"/>
                  </a:lnTo>
                  <a:lnTo>
                    <a:pt x="13986472" y="138709"/>
                  </a:lnTo>
                  <a:lnTo>
                    <a:pt x="13977811" y="140449"/>
                  </a:lnTo>
                  <a:lnTo>
                    <a:pt x="13970749" y="145211"/>
                  </a:lnTo>
                  <a:lnTo>
                    <a:pt x="13965987" y="152273"/>
                  </a:lnTo>
                  <a:lnTo>
                    <a:pt x="13964247" y="160934"/>
                  </a:lnTo>
                  <a:lnTo>
                    <a:pt x="13965987" y="169583"/>
                  </a:lnTo>
                  <a:lnTo>
                    <a:pt x="13970749" y="176644"/>
                  </a:lnTo>
                  <a:lnTo>
                    <a:pt x="13977823" y="181406"/>
                  </a:lnTo>
                  <a:lnTo>
                    <a:pt x="13986510" y="183159"/>
                  </a:lnTo>
                  <a:lnTo>
                    <a:pt x="13995159" y="181406"/>
                  </a:lnTo>
                  <a:lnTo>
                    <a:pt x="14002220" y="176644"/>
                  </a:lnTo>
                  <a:lnTo>
                    <a:pt x="14006983" y="169583"/>
                  </a:lnTo>
                  <a:lnTo>
                    <a:pt x="14008735" y="160934"/>
                  </a:lnTo>
                  <a:close/>
                </a:path>
                <a:path w="15521305" h="300354">
                  <a:moveTo>
                    <a:pt x="14097686" y="160934"/>
                  </a:moveTo>
                  <a:lnTo>
                    <a:pt x="14095933" y="152273"/>
                  </a:lnTo>
                  <a:lnTo>
                    <a:pt x="14091171" y="145211"/>
                  </a:lnTo>
                  <a:lnTo>
                    <a:pt x="14084097" y="140449"/>
                  </a:lnTo>
                  <a:lnTo>
                    <a:pt x="14075410" y="138709"/>
                  </a:lnTo>
                  <a:lnTo>
                    <a:pt x="14066761" y="140449"/>
                  </a:lnTo>
                  <a:lnTo>
                    <a:pt x="14059688" y="145211"/>
                  </a:lnTo>
                  <a:lnTo>
                    <a:pt x="14054925" y="152273"/>
                  </a:lnTo>
                  <a:lnTo>
                    <a:pt x="14053185" y="160934"/>
                  </a:lnTo>
                  <a:lnTo>
                    <a:pt x="14054925" y="169583"/>
                  </a:lnTo>
                  <a:lnTo>
                    <a:pt x="14059700" y="176644"/>
                  </a:lnTo>
                  <a:lnTo>
                    <a:pt x="14066774" y="181406"/>
                  </a:lnTo>
                  <a:lnTo>
                    <a:pt x="14075461" y="183159"/>
                  </a:lnTo>
                  <a:lnTo>
                    <a:pt x="14084097" y="181406"/>
                  </a:lnTo>
                  <a:lnTo>
                    <a:pt x="14091171" y="176644"/>
                  </a:lnTo>
                  <a:lnTo>
                    <a:pt x="14095933" y="169583"/>
                  </a:lnTo>
                  <a:lnTo>
                    <a:pt x="14097686" y="160934"/>
                  </a:lnTo>
                  <a:close/>
                </a:path>
                <a:path w="15521305" h="300354">
                  <a:moveTo>
                    <a:pt x="14186624" y="160934"/>
                  </a:moveTo>
                  <a:lnTo>
                    <a:pt x="14184871" y="152273"/>
                  </a:lnTo>
                  <a:lnTo>
                    <a:pt x="14180109" y="145211"/>
                  </a:lnTo>
                  <a:lnTo>
                    <a:pt x="14173048" y="140449"/>
                  </a:lnTo>
                  <a:lnTo>
                    <a:pt x="14164361" y="138709"/>
                  </a:lnTo>
                  <a:lnTo>
                    <a:pt x="14155700" y="140449"/>
                  </a:lnTo>
                  <a:lnTo>
                    <a:pt x="14148638" y="145211"/>
                  </a:lnTo>
                  <a:lnTo>
                    <a:pt x="14143876" y="152273"/>
                  </a:lnTo>
                  <a:lnTo>
                    <a:pt x="14142136" y="160934"/>
                  </a:lnTo>
                  <a:lnTo>
                    <a:pt x="14143876" y="169583"/>
                  </a:lnTo>
                  <a:lnTo>
                    <a:pt x="14148638" y="176644"/>
                  </a:lnTo>
                  <a:lnTo>
                    <a:pt x="14155712" y="181406"/>
                  </a:lnTo>
                  <a:lnTo>
                    <a:pt x="14164399" y="183159"/>
                  </a:lnTo>
                  <a:lnTo>
                    <a:pt x="14173048" y="181406"/>
                  </a:lnTo>
                  <a:lnTo>
                    <a:pt x="14180109" y="176644"/>
                  </a:lnTo>
                  <a:lnTo>
                    <a:pt x="14184871" y="169583"/>
                  </a:lnTo>
                  <a:lnTo>
                    <a:pt x="14186624" y="160934"/>
                  </a:lnTo>
                  <a:close/>
                </a:path>
                <a:path w="15521305" h="300354">
                  <a:moveTo>
                    <a:pt x="14275575" y="160934"/>
                  </a:moveTo>
                  <a:lnTo>
                    <a:pt x="14273822" y="152273"/>
                  </a:lnTo>
                  <a:lnTo>
                    <a:pt x="14269060" y="145211"/>
                  </a:lnTo>
                  <a:lnTo>
                    <a:pt x="14261986" y="140449"/>
                  </a:lnTo>
                  <a:lnTo>
                    <a:pt x="14253299" y="138709"/>
                  </a:lnTo>
                  <a:lnTo>
                    <a:pt x="14244650" y="140449"/>
                  </a:lnTo>
                  <a:lnTo>
                    <a:pt x="14237576" y="145211"/>
                  </a:lnTo>
                  <a:lnTo>
                    <a:pt x="14232814" y="152273"/>
                  </a:lnTo>
                  <a:lnTo>
                    <a:pt x="14231074" y="160934"/>
                  </a:lnTo>
                  <a:lnTo>
                    <a:pt x="14232814" y="169583"/>
                  </a:lnTo>
                  <a:lnTo>
                    <a:pt x="14237589" y="176644"/>
                  </a:lnTo>
                  <a:lnTo>
                    <a:pt x="14244663" y="181406"/>
                  </a:lnTo>
                  <a:lnTo>
                    <a:pt x="14253350" y="183159"/>
                  </a:lnTo>
                  <a:lnTo>
                    <a:pt x="14261986" y="181406"/>
                  </a:lnTo>
                  <a:lnTo>
                    <a:pt x="14269060" y="176644"/>
                  </a:lnTo>
                  <a:lnTo>
                    <a:pt x="14273822" y="169583"/>
                  </a:lnTo>
                  <a:lnTo>
                    <a:pt x="14275575" y="160934"/>
                  </a:lnTo>
                  <a:close/>
                </a:path>
                <a:path w="15521305" h="300354">
                  <a:moveTo>
                    <a:pt x="14364513" y="160934"/>
                  </a:moveTo>
                  <a:lnTo>
                    <a:pt x="14362760" y="152273"/>
                  </a:lnTo>
                  <a:lnTo>
                    <a:pt x="14357998" y="145211"/>
                  </a:lnTo>
                  <a:lnTo>
                    <a:pt x="14350937" y="140449"/>
                  </a:lnTo>
                  <a:lnTo>
                    <a:pt x="14342250" y="138709"/>
                  </a:lnTo>
                  <a:lnTo>
                    <a:pt x="14333588" y="140449"/>
                  </a:lnTo>
                  <a:lnTo>
                    <a:pt x="14326527" y="145211"/>
                  </a:lnTo>
                  <a:lnTo>
                    <a:pt x="14321765" y="152273"/>
                  </a:lnTo>
                  <a:lnTo>
                    <a:pt x="14320025" y="160934"/>
                  </a:lnTo>
                  <a:lnTo>
                    <a:pt x="14321765" y="169583"/>
                  </a:lnTo>
                  <a:lnTo>
                    <a:pt x="14326527" y="176644"/>
                  </a:lnTo>
                  <a:lnTo>
                    <a:pt x="14333601" y="181406"/>
                  </a:lnTo>
                  <a:lnTo>
                    <a:pt x="14342288" y="183159"/>
                  </a:lnTo>
                  <a:lnTo>
                    <a:pt x="14350937" y="181406"/>
                  </a:lnTo>
                  <a:lnTo>
                    <a:pt x="14357998" y="176644"/>
                  </a:lnTo>
                  <a:lnTo>
                    <a:pt x="14362760" y="169583"/>
                  </a:lnTo>
                  <a:lnTo>
                    <a:pt x="14364513" y="160934"/>
                  </a:lnTo>
                  <a:close/>
                </a:path>
                <a:path w="15521305" h="300354">
                  <a:moveTo>
                    <a:pt x="14453464" y="160934"/>
                  </a:moveTo>
                  <a:lnTo>
                    <a:pt x="14451711" y="152273"/>
                  </a:lnTo>
                  <a:lnTo>
                    <a:pt x="14446949" y="145211"/>
                  </a:lnTo>
                  <a:lnTo>
                    <a:pt x="14439875" y="140449"/>
                  </a:lnTo>
                  <a:lnTo>
                    <a:pt x="14431188" y="138709"/>
                  </a:lnTo>
                  <a:lnTo>
                    <a:pt x="14422539" y="140449"/>
                  </a:lnTo>
                  <a:lnTo>
                    <a:pt x="14415465" y="145211"/>
                  </a:lnTo>
                  <a:lnTo>
                    <a:pt x="14410703" y="152273"/>
                  </a:lnTo>
                  <a:lnTo>
                    <a:pt x="14408963" y="160934"/>
                  </a:lnTo>
                  <a:lnTo>
                    <a:pt x="14410703" y="169583"/>
                  </a:lnTo>
                  <a:lnTo>
                    <a:pt x="14415478" y="176644"/>
                  </a:lnTo>
                  <a:lnTo>
                    <a:pt x="14422552" y="181406"/>
                  </a:lnTo>
                  <a:lnTo>
                    <a:pt x="14431239" y="183159"/>
                  </a:lnTo>
                  <a:lnTo>
                    <a:pt x="14439875" y="181406"/>
                  </a:lnTo>
                  <a:lnTo>
                    <a:pt x="14446949" y="176644"/>
                  </a:lnTo>
                  <a:lnTo>
                    <a:pt x="14451711" y="169583"/>
                  </a:lnTo>
                  <a:lnTo>
                    <a:pt x="14453464" y="160934"/>
                  </a:lnTo>
                  <a:close/>
                </a:path>
                <a:path w="15521305" h="300354">
                  <a:moveTo>
                    <a:pt x="14542402" y="160934"/>
                  </a:moveTo>
                  <a:lnTo>
                    <a:pt x="14540649" y="152273"/>
                  </a:lnTo>
                  <a:lnTo>
                    <a:pt x="14535887" y="145211"/>
                  </a:lnTo>
                  <a:lnTo>
                    <a:pt x="14528826" y="140449"/>
                  </a:lnTo>
                  <a:lnTo>
                    <a:pt x="14520139" y="138709"/>
                  </a:lnTo>
                  <a:lnTo>
                    <a:pt x="14511477" y="140449"/>
                  </a:lnTo>
                  <a:lnTo>
                    <a:pt x="14504416" y="145211"/>
                  </a:lnTo>
                  <a:lnTo>
                    <a:pt x="14499654" y="152273"/>
                  </a:lnTo>
                  <a:lnTo>
                    <a:pt x="14497914" y="160934"/>
                  </a:lnTo>
                  <a:lnTo>
                    <a:pt x="14499654" y="169583"/>
                  </a:lnTo>
                  <a:lnTo>
                    <a:pt x="14504416" y="176644"/>
                  </a:lnTo>
                  <a:lnTo>
                    <a:pt x="14511490" y="181406"/>
                  </a:lnTo>
                  <a:lnTo>
                    <a:pt x="14520177" y="183159"/>
                  </a:lnTo>
                  <a:lnTo>
                    <a:pt x="14528826" y="181406"/>
                  </a:lnTo>
                  <a:lnTo>
                    <a:pt x="14535887" y="176644"/>
                  </a:lnTo>
                  <a:lnTo>
                    <a:pt x="14540649" y="169583"/>
                  </a:lnTo>
                  <a:lnTo>
                    <a:pt x="14542402" y="160934"/>
                  </a:lnTo>
                  <a:close/>
                </a:path>
                <a:path w="15521305" h="300354">
                  <a:moveTo>
                    <a:pt x="14631353" y="160934"/>
                  </a:moveTo>
                  <a:lnTo>
                    <a:pt x="14629600" y="152273"/>
                  </a:lnTo>
                  <a:lnTo>
                    <a:pt x="14624838" y="145211"/>
                  </a:lnTo>
                  <a:lnTo>
                    <a:pt x="14617764" y="140449"/>
                  </a:lnTo>
                  <a:lnTo>
                    <a:pt x="14609077" y="138709"/>
                  </a:lnTo>
                  <a:lnTo>
                    <a:pt x="14600428" y="140449"/>
                  </a:lnTo>
                  <a:lnTo>
                    <a:pt x="14593354" y="145211"/>
                  </a:lnTo>
                  <a:lnTo>
                    <a:pt x="14588592" y="152273"/>
                  </a:lnTo>
                  <a:lnTo>
                    <a:pt x="14586852" y="160934"/>
                  </a:lnTo>
                  <a:lnTo>
                    <a:pt x="14588592" y="169583"/>
                  </a:lnTo>
                  <a:lnTo>
                    <a:pt x="14593367" y="176644"/>
                  </a:lnTo>
                  <a:lnTo>
                    <a:pt x="14600441" y="181406"/>
                  </a:lnTo>
                  <a:lnTo>
                    <a:pt x="14609128" y="183159"/>
                  </a:lnTo>
                  <a:lnTo>
                    <a:pt x="14617764" y="181406"/>
                  </a:lnTo>
                  <a:lnTo>
                    <a:pt x="14624838" y="176644"/>
                  </a:lnTo>
                  <a:lnTo>
                    <a:pt x="14629600" y="169583"/>
                  </a:lnTo>
                  <a:lnTo>
                    <a:pt x="14631353" y="160934"/>
                  </a:lnTo>
                  <a:close/>
                </a:path>
                <a:path w="15521305" h="300354">
                  <a:moveTo>
                    <a:pt x="14720291" y="160934"/>
                  </a:moveTo>
                  <a:lnTo>
                    <a:pt x="14718538" y="152273"/>
                  </a:lnTo>
                  <a:lnTo>
                    <a:pt x="14713776" y="145211"/>
                  </a:lnTo>
                  <a:lnTo>
                    <a:pt x="14706714" y="140449"/>
                  </a:lnTo>
                  <a:lnTo>
                    <a:pt x="14698028" y="138709"/>
                  </a:lnTo>
                  <a:lnTo>
                    <a:pt x="14689366" y="140449"/>
                  </a:lnTo>
                  <a:lnTo>
                    <a:pt x="14682305" y="145211"/>
                  </a:lnTo>
                  <a:lnTo>
                    <a:pt x="14677543" y="152273"/>
                  </a:lnTo>
                  <a:lnTo>
                    <a:pt x="14675803" y="160934"/>
                  </a:lnTo>
                  <a:lnTo>
                    <a:pt x="14677543" y="169583"/>
                  </a:lnTo>
                  <a:lnTo>
                    <a:pt x="14682305" y="176644"/>
                  </a:lnTo>
                  <a:lnTo>
                    <a:pt x="14689379" y="181406"/>
                  </a:lnTo>
                  <a:lnTo>
                    <a:pt x="14698066" y="183159"/>
                  </a:lnTo>
                  <a:lnTo>
                    <a:pt x="14706714" y="181406"/>
                  </a:lnTo>
                  <a:lnTo>
                    <a:pt x="14713776" y="176644"/>
                  </a:lnTo>
                  <a:lnTo>
                    <a:pt x="14718538" y="169583"/>
                  </a:lnTo>
                  <a:lnTo>
                    <a:pt x="14720291" y="160934"/>
                  </a:lnTo>
                  <a:close/>
                </a:path>
                <a:path w="15521305" h="300354">
                  <a:moveTo>
                    <a:pt x="14809242" y="160934"/>
                  </a:moveTo>
                  <a:lnTo>
                    <a:pt x="14807489" y="152273"/>
                  </a:lnTo>
                  <a:lnTo>
                    <a:pt x="14802727" y="145211"/>
                  </a:lnTo>
                  <a:lnTo>
                    <a:pt x="14795653" y="140449"/>
                  </a:lnTo>
                  <a:lnTo>
                    <a:pt x="14786966" y="138709"/>
                  </a:lnTo>
                  <a:lnTo>
                    <a:pt x="14778317" y="140449"/>
                  </a:lnTo>
                  <a:lnTo>
                    <a:pt x="14771243" y="145211"/>
                  </a:lnTo>
                  <a:lnTo>
                    <a:pt x="14766481" y="152273"/>
                  </a:lnTo>
                  <a:lnTo>
                    <a:pt x="14764741" y="160934"/>
                  </a:lnTo>
                  <a:lnTo>
                    <a:pt x="14766481" y="169583"/>
                  </a:lnTo>
                  <a:lnTo>
                    <a:pt x="14771256" y="176644"/>
                  </a:lnTo>
                  <a:lnTo>
                    <a:pt x="14778330" y="181406"/>
                  </a:lnTo>
                  <a:lnTo>
                    <a:pt x="14787017" y="183159"/>
                  </a:lnTo>
                  <a:lnTo>
                    <a:pt x="14795653" y="181406"/>
                  </a:lnTo>
                  <a:lnTo>
                    <a:pt x="14802727" y="176644"/>
                  </a:lnTo>
                  <a:lnTo>
                    <a:pt x="14807489" y="169583"/>
                  </a:lnTo>
                  <a:lnTo>
                    <a:pt x="14809242" y="160934"/>
                  </a:lnTo>
                  <a:close/>
                </a:path>
                <a:path w="15521305" h="300354">
                  <a:moveTo>
                    <a:pt x="14898180" y="160934"/>
                  </a:moveTo>
                  <a:lnTo>
                    <a:pt x="14896427" y="152273"/>
                  </a:lnTo>
                  <a:lnTo>
                    <a:pt x="14891665" y="145211"/>
                  </a:lnTo>
                  <a:lnTo>
                    <a:pt x="14884603" y="140449"/>
                  </a:lnTo>
                  <a:lnTo>
                    <a:pt x="14875917" y="138709"/>
                  </a:lnTo>
                  <a:lnTo>
                    <a:pt x="14867255" y="140449"/>
                  </a:lnTo>
                  <a:lnTo>
                    <a:pt x="14860194" y="145211"/>
                  </a:lnTo>
                  <a:lnTo>
                    <a:pt x="14855432" y="152273"/>
                  </a:lnTo>
                  <a:lnTo>
                    <a:pt x="14853692" y="160934"/>
                  </a:lnTo>
                  <a:lnTo>
                    <a:pt x="14855432" y="169583"/>
                  </a:lnTo>
                  <a:lnTo>
                    <a:pt x="14860194" y="176644"/>
                  </a:lnTo>
                  <a:lnTo>
                    <a:pt x="14867268" y="181406"/>
                  </a:lnTo>
                  <a:lnTo>
                    <a:pt x="14875955" y="183159"/>
                  </a:lnTo>
                  <a:lnTo>
                    <a:pt x="14884603" y="181406"/>
                  </a:lnTo>
                  <a:lnTo>
                    <a:pt x="14891665" y="176644"/>
                  </a:lnTo>
                  <a:lnTo>
                    <a:pt x="14896427" y="169583"/>
                  </a:lnTo>
                  <a:lnTo>
                    <a:pt x="14898180" y="160934"/>
                  </a:lnTo>
                  <a:close/>
                </a:path>
                <a:path w="15521305" h="300354">
                  <a:moveTo>
                    <a:pt x="14987131" y="160934"/>
                  </a:moveTo>
                  <a:lnTo>
                    <a:pt x="14985378" y="152273"/>
                  </a:lnTo>
                  <a:lnTo>
                    <a:pt x="14980615" y="145211"/>
                  </a:lnTo>
                  <a:lnTo>
                    <a:pt x="14973554" y="140449"/>
                  </a:lnTo>
                  <a:lnTo>
                    <a:pt x="14964867" y="138709"/>
                  </a:lnTo>
                  <a:lnTo>
                    <a:pt x="14956206" y="140449"/>
                  </a:lnTo>
                  <a:lnTo>
                    <a:pt x="14949145" y="145211"/>
                  </a:lnTo>
                  <a:lnTo>
                    <a:pt x="14944382" y="152273"/>
                  </a:lnTo>
                  <a:lnTo>
                    <a:pt x="14942642" y="160934"/>
                  </a:lnTo>
                  <a:lnTo>
                    <a:pt x="14944382" y="169583"/>
                  </a:lnTo>
                  <a:lnTo>
                    <a:pt x="14949145" y="176644"/>
                  </a:lnTo>
                  <a:lnTo>
                    <a:pt x="14956219" y="181406"/>
                  </a:lnTo>
                  <a:lnTo>
                    <a:pt x="14964906" y="183159"/>
                  </a:lnTo>
                  <a:lnTo>
                    <a:pt x="14973554" y="181406"/>
                  </a:lnTo>
                  <a:lnTo>
                    <a:pt x="14980615" y="176644"/>
                  </a:lnTo>
                  <a:lnTo>
                    <a:pt x="14985378" y="169583"/>
                  </a:lnTo>
                  <a:lnTo>
                    <a:pt x="14987131" y="160934"/>
                  </a:lnTo>
                  <a:close/>
                </a:path>
                <a:path w="15521305" h="300354">
                  <a:moveTo>
                    <a:pt x="15076081" y="160934"/>
                  </a:moveTo>
                  <a:lnTo>
                    <a:pt x="15074329" y="152273"/>
                  </a:lnTo>
                  <a:lnTo>
                    <a:pt x="15069566" y="145211"/>
                  </a:lnTo>
                  <a:lnTo>
                    <a:pt x="15062492" y="140449"/>
                  </a:lnTo>
                  <a:lnTo>
                    <a:pt x="15053806" y="138709"/>
                  </a:lnTo>
                  <a:lnTo>
                    <a:pt x="15045157" y="140449"/>
                  </a:lnTo>
                  <a:lnTo>
                    <a:pt x="15038083" y="145211"/>
                  </a:lnTo>
                  <a:lnTo>
                    <a:pt x="15033320" y="152273"/>
                  </a:lnTo>
                  <a:lnTo>
                    <a:pt x="15031581" y="160934"/>
                  </a:lnTo>
                  <a:lnTo>
                    <a:pt x="15033320" y="169583"/>
                  </a:lnTo>
                  <a:lnTo>
                    <a:pt x="15038096" y="176644"/>
                  </a:lnTo>
                  <a:lnTo>
                    <a:pt x="15045170" y="181406"/>
                  </a:lnTo>
                  <a:lnTo>
                    <a:pt x="15053856" y="183159"/>
                  </a:lnTo>
                  <a:lnTo>
                    <a:pt x="15062492" y="181406"/>
                  </a:lnTo>
                  <a:lnTo>
                    <a:pt x="15069566" y="176644"/>
                  </a:lnTo>
                  <a:lnTo>
                    <a:pt x="15074329" y="169583"/>
                  </a:lnTo>
                  <a:lnTo>
                    <a:pt x="15076081" y="160934"/>
                  </a:lnTo>
                  <a:close/>
                </a:path>
                <a:path w="15521305" h="300354">
                  <a:moveTo>
                    <a:pt x="15165019" y="160934"/>
                  </a:moveTo>
                  <a:lnTo>
                    <a:pt x="15163267" y="152273"/>
                  </a:lnTo>
                  <a:lnTo>
                    <a:pt x="15158504" y="145211"/>
                  </a:lnTo>
                  <a:lnTo>
                    <a:pt x="15151443" y="140449"/>
                  </a:lnTo>
                  <a:lnTo>
                    <a:pt x="15142756" y="138709"/>
                  </a:lnTo>
                  <a:lnTo>
                    <a:pt x="15134095" y="140449"/>
                  </a:lnTo>
                  <a:lnTo>
                    <a:pt x="15127034" y="145211"/>
                  </a:lnTo>
                  <a:lnTo>
                    <a:pt x="15122271" y="152273"/>
                  </a:lnTo>
                  <a:lnTo>
                    <a:pt x="15120531" y="160934"/>
                  </a:lnTo>
                  <a:lnTo>
                    <a:pt x="15122271" y="169583"/>
                  </a:lnTo>
                  <a:lnTo>
                    <a:pt x="15127034" y="176644"/>
                  </a:lnTo>
                  <a:lnTo>
                    <a:pt x="15134108" y="181406"/>
                  </a:lnTo>
                  <a:lnTo>
                    <a:pt x="15142794" y="183159"/>
                  </a:lnTo>
                  <a:lnTo>
                    <a:pt x="15151443" y="181406"/>
                  </a:lnTo>
                  <a:lnTo>
                    <a:pt x="15158504" y="176644"/>
                  </a:lnTo>
                  <a:lnTo>
                    <a:pt x="15163267" y="169583"/>
                  </a:lnTo>
                  <a:lnTo>
                    <a:pt x="15165019" y="160934"/>
                  </a:lnTo>
                  <a:close/>
                </a:path>
                <a:path w="15521305" h="300354">
                  <a:moveTo>
                    <a:pt x="15253970" y="160934"/>
                  </a:moveTo>
                  <a:lnTo>
                    <a:pt x="15252218" y="152273"/>
                  </a:lnTo>
                  <a:lnTo>
                    <a:pt x="15247455" y="145211"/>
                  </a:lnTo>
                  <a:lnTo>
                    <a:pt x="15240381" y="140449"/>
                  </a:lnTo>
                  <a:lnTo>
                    <a:pt x="15231694" y="138709"/>
                  </a:lnTo>
                  <a:lnTo>
                    <a:pt x="15223046" y="140449"/>
                  </a:lnTo>
                  <a:lnTo>
                    <a:pt x="15215972" y="145211"/>
                  </a:lnTo>
                  <a:lnTo>
                    <a:pt x="15211209" y="152273"/>
                  </a:lnTo>
                  <a:lnTo>
                    <a:pt x="15209469" y="160934"/>
                  </a:lnTo>
                  <a:lnTo>
                    <a:pt x="15211209" y="169583"/>
                  </a:lnTo>
                  <a:lnTo>
                    <a:pt x="15215985" y="176644"/>
                  </a:lnTo>
                  <a:lnTo>
                    <a:pt x="15223058" y="181406"/>
                  </a:lnTo>
                  <a:lnTo>
                    <a:pt x="15231745" y="183159"/>
                  </a:lnTo>
                  <a:lnTo>
                    <a:pt x="15240381" y="181406"/>
                  </a:lnTo>
                  <a:lnTo>
                    <a:pt x="15247455" y="176644"/>
                  </a:lnTo>
                  <a:lnTo>
                    <a:pt x="15252218" y="169583"/>
                  </a:lnTo>
                  <a:lnTo>
                    <a:pt x="15253970" y="160934"/>
                  </a:lnTo>
                  <a:close/>
                </a:path>
                <a:path w="15521305" h="300354">
                  <a:moveTo>
                    <a:pt x="15342908" y="160934"/>
                  </a:moveTo>
                  <a:lnTo>
                    <a:pt x="15341156" y="152273"/>
                  </a:lnTo>
                  <a:lnTo>
                    <a:pt x="15336393" y="145211"/>
                  </a:lnTo>
                  <a:lnTo>
                    <a:pt x="15329332" y="140449"/>
                  </a:lnTo>
                  <a:lnTo>
                    <a:pt x="15320645" y="138709"/>
                  </a:lnTo>
                  <a:lnTo>
                    <a:pt x="15311984" y="140449"/>
                  </a:lnTo>
                  <a:lnTo>
                    <a:pt x="15304923" y="145211"/>
                  </a:lnTo>
                  <a:lnTo>
                    <a:pt x="15300160" y="152273"/>
                  </a:lnTo>
                  <a:lnTo>
                    <a:pt x="15298420" y="160934"/>
                  </a:lnTo>
                  <a:lnTo>
                    <a:pt x="15300160" y="169583"/>
                  </a:lnTo>
                  <a:lnTo>
                    <a:pt x="15304923" y="176644"/>
                  </a:lnTo>
                  <a:lnTo>
                    <a:pt x="15311997" y="181406"/>
                  </a:lnTo>
                  <a:lnTo>
                    <a:pt x="15320683" y="183159"/>
                  </a:lnTo>
                  <a:lnTo>
                    <a:pt x="15329332" y="181406"/>
                  </a:lnTo>
                  <a:lnTo>
                    <a:pt x="15336393" y="176644"/>
                  </a:lnTo>
                  <a:lnTo>
                    <a:pt x="15341156" y="169583"/>
                  </a:lnTo>
                  <a:lnTo>
                    <a:pt x="15342908" y="160934"/>
                  </a:lnTo>
                  <a:close/>
                </a:path>
                <a:path w="15521305" h="300354">
                  <a:moveTo>
                    <a:pt x="15431859" y="160934"/>
                  </a:moveTo>
                  <a:lnTo>
                    <a:pt x="15430107" y="152273"/>
                  </a:lnTo>
                  <a:lnTo>
                    <a:pt x="15425344" y="145211"/>
                  </a:lnTo>
                  <a:lnTo>
                    <a:pt x="15418270" y="140449"/>
                  </a:lnTo>
                  <a:lnTo>
                    <a:pt x="15409583" y="138709"/>
                  </a:lnTo>
                  <a:lnTo>
                    <a:pt x="15400935" y="140449"/>
                  </a:lnTo>
                  <a:lnTo>
                    <a:pt x="15393861" y="145211"/>
                  </a:lnTo>
                  <a:lnTo>
                    <a:pt x="15389098" y="152273"/>
                  </a:lnTo>
                  <a:lnTo>
                    <a:pt x="15387358" y="160934"/>
                  </a:lnTo>
                  <a:lnTo>
                    <a:pt x="15389098" y="169583"/>
                  </a:lnTo>
                  <a:lnTo>
                    <a:pt x="15393873" y="176644"/>
                  </a:lnTo>
                  <a:lnTo>
                    <a:pt x="15400947" y="181406"/>
                  </a:lnTo>
                  <a:lnTo>
                    <a:pt x="15409634" y="183159"/>
                  </a:lnTo>
                  <a:lnTo>
                    <a:pt x="15418270" y="181406"/>
                  </a:lnTo>
                  <a:lnTo>
                    <a:pt x="15425344" y="176644"/>
                  </a:lnTo>
                  <a:lnTo>
                    <a:pt x="15430107" y="169583"/>
                  </a:lnTo>
                  <a:lnTo>
                    <a:pt x="15431859" y="160934"/>
                  </a:lnTo>
                  <a:close/>
                </a:path>
                <a:path w="15521305" h="300354">
                  <a:moveTo>
                    <a:pt x="15520797" y="160934"/>
                  </a:moveTo>
                  <a:lnTo>
                    <a:pt x="15519045" y="152273"/>
                  </a:lnTo>
                  <a:lnTo>
                    <a:pt x="15514282" y="145211"/>
                  </a:lnTo>
                  <a:lnTo>
                    <a:pt x="15507221" y="140449"/>
                  </a:lnTo>
                  <a:lnTo>
                    <a:pt x="15498534" y="138709"/>
                  </a:lnTo>
                  <a:lnTo>
                    <a:pt x="15489873" y="140449"/>
                  </a:lnTo>
                  <a:lnTo>
                    <a:pt x="15482812" y="145211"/>
                  </a:lnTo>
                  <a:lnTo>
                    <a:pt x="15478049" y="152273"/>
                  </a:lnTo>
                  <a:lnTo>
                    <a:pt x="15476309" y="160934"/>
                  </a:lnTo>
                  <a:lnTo>
                    <a:pt x="15478049" y="169583"/>
                  </a:lnTo>
                  <a:lnTo>
                    <a:pt x="15482812" y="176644"/>
                  </a:lnTo>
                  <a:lnTo>
                    <a:pt x="15489885" y="181406"/>
                  </a:lnTo>
                  <a:lnTo>
                    <a:pt x="15498572" y="183159"/>
                  </a:lnTo>
                  <a:lnTo>
                    <a:pt x="15507221" y="181406"/>
                  </a:lnTo>
                  <a:lnTo>
                    <a:pt x="15514282" y="176644"/>
                  </a:lnTo>
                  <a:lnTo>
                    <a:pt x="15519045" y="169583"/>
                  </a:lnTo>
                  <a:lnTo>
                    <a:pt x="15520797" y="160934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75803" y="5261799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148720" y="0"/>
                  </a:moveTo>
                  <a:lnTo>
                    <a:pt x="101713" y="7581"/>
                  </a:lnTo>
                  <a:lnTo>
                    <a:pt x="60887" y="28694"/>
                  </a:lnTo>
                  <a:lnTo>
                    <a:pt x="28694" y="60888"/>
                  </a:lnTo>
                  <a:lnTo>
                    <a:pt x="7581" y="101713"/>
                  </a:lnTo>
                  <a:lnTo>
                    <a:pt x="0" y="148720"/>
                  </a:lnTo>
                  <a:lnTo>
                    <a:pt x="7581" y="195727"/>
                  </a:lnTo>
                  <a:lnTo>
                    <a:pt x="28694" y="236553"/>
                  </a:lnTo>
                  <a:lnTo>
                    <a:pt x="60887" y="268747"/>
                  </a:lnTo>
                  <a:lnTo>
                    <a:pt x="101713" y="289859"/>
                  </a:lnTo>
                  <a:lnTo>
                    <a:pt x="148720" y="297441"/>
                  </a:lnTo>
                  <a:lnTo>
                    <a:pt x="195727" y="289859"/>
                  </a:lnTo>
                  <a:lnTo>
                    <a:pt x="236553" y="268747"/>
                  </a:lnTo>
                  <a:lnTo>
                    <a:pt x="268747" y="236553"/>
                  </a:lnTo>
                  <a:lnTo>
                    <a:pt x="289859" y="195727"/>
                  </a:lnTo>
                  <a:lnTo>
                    <a:pt x="297441" y="148720"/>
                  </a:lnTo>
                  <a:lnTo>
                    <a:pt x="289859" y="101713"/>
                  </a:lnTo>
                  <a:lnTo>
                    <a:pt x="268747" y="60888"/>
                  </a:lnTo>
                  <a:lnTo>
                    <a:pt x="236553" y="28694"/>
                  </a:lnTo>
                  <a:lnTo>
                    <a:pt x="195727" y="7581"/>
                  </a:lnTo>
                  <a:lnTo>
                    <a:pt x="148720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0" y="148721"/>
                  </a:moveTo>
                  <a:lnTo>
                    <a:pt x="7581" y="101713"/>
                  </a:lnTo>
                  <a:lnTo>
                    <a:pt x="28694" y="60888"/>
                  </a:lnTo>
                  <a:lnTo>
                    <a:pt x="60888" y="28694"/>
                  </a:lnTo>
                  <a:lnTo>
                    <a:pt x="101713" y="7581"/>
                  </a:lnTo>
                  <a:lnTo>
                    <a:pt x="148721" y="0"/>
                  </a:lnTo>
                  <a:lnTo>
                    <a:pt x="195728" y="7581"/>
                  </a:lnTo>
                  <a:lnTo>
                    <a:pt x="236553" y="28694"/>
                  </a:lnTo>
                  <a:lnTo>
                    <a:pt x="268747" y="60888"/>
                  </a:lnTo>
                  <a:lnTo>
                    <a:pt x="289860" y="101713"/>
                  </a:lnTo>
                  <a:lnTo>
                    <a:pt x="297442" y="148721"/>
                  </a:lnTo>
                  <a:lnTo>
                    <a:pt x="289860" y="195728"/>
                  </a:lnTo>
                  <a:lnTo>
                    <a:pt x="268747" y="236553"/>
                  </a:lnTo>
                  <a:lnTo>
                    <a:pt x="236553" y="268747"/>
                  </a:lnTo>
                  <a:lnTo>
                    <a:pt x="195728" y="289860"/>
                  </a:lnTo>
                  <a:lnTo>
                    <a:pt x="148721" y="297442"/>
                  </a:lnTo>
                  <a:lnTo>
                    <a:pt x="101713" y="289860"/>
                  </a:lnTo>
                  <a:lnTo>
                    <a:pt x="60888" y="268747"/>
                  </a:lnTo>
                  <a:lnTo>
                    <a:pt x="28694" y="236553"/>
                  </a:lnTo>
                  <a:lnTo>
                    <a:pt x="7581" y="195728"/>
                  </a:lnTo>
                  <a:lnTo>
                    <a:pt x="0" y="1487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5" y="7649"/>
                  </a:lnTo>
                  <a:lnTo>
                    <a:pt x="61428" y="28948"/>
                  </a:lnTo>
                  <a:lnTo>
                    <a:pt x="28949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2"/>
                  </a:lnTo>
                  <a:lnTo>
                    <a:pt x="28949" y="238649"/>
                  </a:lnTo>
                  <a:lnTo>
                    <a:pt x="61428" y="271128"/>
                  </a:lnTo>
                  <a:lnTo>
                    <a:pt x="102615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9" y="238649"/>
                  </a:lnTo>
                  <a:lnTo>
                    <a:pt x="292428" y="197462"/>
                  </a:lnTo>
                  <a:lnTo>
                    <a:pt x="300078" y="150037"/>
                  </a:lnTo>
                  <a:lnTo>
                    <a:pt x="292428" y="102614"/>
                  </a:lnTo>
                  <a:lnTo>
                    <a:pt x="271129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8"/>
                  </a:lnTo>
                  <a:lnTo>
                    <a:pt x="28947" y="61427"/>
                  </a:lnTo>
                  <a:lnTo>
                    <a:pt x="7648" y="102614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4" y="7649"/>
                  </a:lnTo>
                  <a:lnTo>
                    <a:pt x="61427" y="28948"/>
                  </a:lnTo>
                  <a:lnTo>
                    <a:pt x="28948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1"/>
                  </a:lnTo>
                  <a:lnTo>
                    <a:pt x="28948" y="238648"/>
                  </a:lnTo>
                  <a:lnTo>
                    <a:pt x="61427" y="271127"/>
                  </a:lnTo>
                  <a:lnTo>
                    <a:pt x="102614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7"/>
                  </a:lnTo>
                  <a:lnTo>
                    <a:pt x="271128" y="238648"/>
                  </a:lnTo>
                  <a:lnTo>
                    <a:pt x="292427" y="197461"/>
                  </a:lnTo>
                  <a:lnTo>
                    <a:pt x="300076" y="150037"/>
                  </a:lnTo>
                  <a:lnTo>
                    <a:pt x="292427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9"/>
                  </a:lnTo>
                  <a:lnTo>
                    <a:pt x="28947" y="61428"/>
                  </a:lnTo>
                  <a:lnTo>
                    <a:pt x="7648" y="102615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5"/>
                  </a:lnTo>
                  <a:lnTo>
                    <a:pt x="271128" y="61428"/>
                  </a:lnTo>
                  <a:lnTo>
                    <a:pt x="238649" y="28949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1494806" y="5759003"/>
            <a:ext cx="6598920" cy="3178175"/>
          </a:xfrm>
          <a:custGeom>
            <a:avLst/>
            <a:gdLst/>
            <a:ahLst/>
            <a:cxnLst/>
            <a:rect l="l" t="t" r="r" b="b"/>
            <a:pathLst>
              <a:path w="6598920" h="3178175">
                <a:moveTo>
                  <a:pt x="0" y="982761"/>
                </a:moveTo>
                <a:lnTo>
                  <a:pt x="2576" y="934921"/>
                </a:lnTo>
                <a:lnTo>
                  <a:pt x="10126" y="888574"/>
                </a:lnTo>
                <a:lnTo>
                  <a:pt x="22383" y="843987"/>
                </a:lnTo>
                <a:lnTo>
                  <a:pt x="39077" y="801427"/>
                </a:lnTo>
                <a:lnTo>
                  <a:pt x="59943" y="761164"/>
                </a:lnTo>
                <a:lnTo>
                  <a:pt x="84711" y="723463"/>
                </a:lnTo>
                <a:lnTo>
                  <a:pt x="113113" y="688594"/>
                </a:lnTo>
                <a:lnTo>
                  <a:pt x="144883" y="656824"/>
                </a:lnTo>
                <a:lnTo>
                  <a:pt x="179752" y="628422"/>
                </a:lnTo>
                <a:lnTo>
                  <a:pt x="217452" y="603654"/>
                </a:lnTo>
                <a:lnTo>
                  <a:pt x="257716" y="582788"/>
                </a:lnTo>
                <a:lnTo>
                  <a:pt x="300275" y="566093"/>
                </a:lnTo>
                <a:lnTo>
                  <a:pt x="344862" y="553837"/>
                </a:lnTo>
                <a:lnTo>
                  <a:pt x="391210" y="546287"/>
                </a:lnTo>
                <a:lnTo>
                  <a:pt x="439049" y="543710"/>
                </a:lnTo>
                <a:lnTo>
                  <a:pt x="1099716" y="543710"/>
                </a:lnTo>
                <a:lnTo>
                  <a:pt x="1903144" y="0"/>
                </a:lnTo>
                <a:lnTo>
                  <a:pt x="2749290" y="543710"/>
                </a:lnTo>
                <a:lnTo>
                  <a:pt x="6159248" y="543710"/>
                </a:lnTo>
                <a:lnTo>
                  <a:pt x="6207087" y="546287"/>
                </a:lnTo>
                <a:lnTo>
                  <a:pt x="6253434" y="553837"/>
                </a:lnTo>
                <a:lnTo>
                  <a:pt x="6298021" y="566093"/>
                </a:lnTo>
                <a:lnTo>
                  <a:pt x="6340580" y="582788"/>
                </a:lnTo>
                <a:lnTo>
                  <a:pt x="6380844" y="603654"/>
                </a:lnTo>
                <a:lnTo>
                  <a:pt x="6418544" y="628422"/>
                </a:lnTo>
                <a:lnTo>
                  <a:pt x="6453413" y="656824"/>
                </a:lnTo>
                <a:lnTo>
                  <a:pt x="6485183" y="688594"/>
                </a:lnTo>
                <a:lnTo>
                  <a:pt x="6513586" y="723463"/>
                </a:lnTo>
                <a:lnTo>
                  <a:pt x="6538354" y="761164"/>
                </a:lnTo>
                <a:lnTo>
                  <a:pt x="6559219" y="801427"/>
                </a:lnTo>
                <a:lnTo>
                  <a:pt x="6575914" y="843987"/>
                </a:lnTo>
                <a:lnTo>
                  <a:pt x="6588170" y="888574"/>
                </a:lnTo>
                <a:lnTo>
                  <a:pt x="6595720" y="934921"/>
                </a:lnTo>
                <a:lnTo>
                  <a:pt x="6598297" y="982761"/>
                </a:lnTo>
                <a:lnTo>
                  <a:pt x="6598297" y="1641314"/>
                </a:lnTo>
                <a:lnTo>
                  <a:pt x="6598297" y="2738910"/>
                </a:lnTo>
                <a:lnTo>
                  <a:pt x="6595720" y="2786750"/>
                </a:lnTo>
                <a:lnTo>
                  <a:pt x="6588170" y="2833097"/>
                </a:lnTo>
                <a:lnTo>
                  <a:pt x="6575914" y="2877684"/>
                </a:lnTo>
                <a:lnTo>
                  <a:pt x="6559219" y="2920244"/>
                </a:lnTo>
                <a:lnTo>
                  <a:pt x="6538354" y="2960508"/>
                </a:lnTo>
                <a:lnTo>
                  <a:pt x="6513586" y="2998208"/>
                </a:lnTo>
                <a:lnTo>
                  <a:pt x="6485183" y="3033077"/>
                </a:lnTo>
                <a:lnTo>
                  <a:pt x="6453413" y="3064847"/>
                </a:lnTo>
                <a:lnTo>
                  <a:pt x="6418544" y="3093249"/>
                </a:lnTo>
                <a:lnTo>
                  <a:pt x="6380844" y="3118017"/>
                </a:lnTo>
                <a:lnTo>
                  <a:pt x="6340580" y="3138883"/>
                </a:lnTo>
                <a:lnTo>
                  <a:pt x="6298021" y="3155577"/>
                </a:lnTo>
                <a:lnTo>
                  <a:pt x="6253434" y="3167834"/>
                </a:lnTo>
                <a:lnTo>
                  <a:pt x="6207087" y="3175384"/>
                </a:lnTo>
                <a:lnTo>
                  <a:pt x="6159248" y="3177960"/>
                </a:lnTo>
                <a:lnTo>
                  <a:pt x="2749290" y="3177960"/>
                </a:lnTo>
                <a:lnTo>
                  <a:pt x="1099716" y="3177960"/>
                </a:lnTo>
                <a:lnTo>
                  <a:pt x="439049" y="3177960"/>
                </a:lnTo>
                <a:lnTo>
                  <a:pt x="391210" y="3175384"/>
                </a:lnTo>
                <a:lnTo>
                  <a:pt x="344862" y="3167834"/>
                </a:lnTo>
                <a:lnTo>
                  <a:pt x="300275" y="3155577"/>
                </a:lnTo>
                <a:lnTo>
                  <a:pt x="257716" y="3138883"/>
                </a:lnTo>
                <a:lnTo>
                  <a:pt x="217452" y="3118017"/>
                </a:lnTo>
                <a:lnTo>
                  <a:pt x="179752" y="3093249"/>
                </a:lnTo>
                <a:lnTo>
                  <a:pt x="144883" y="3064847"/>
                </a:lnTo>
                <a:lnTo>
                  <a:pt x="113113" y="3033077"/>
                </a:lnTo>
                <a:lnTo>
                  <a:pt x="84711" y="2998208"/>
                </a:lnTo>
                <a:lnTo>
                  <a:pt x="59943" y="2960508"/>
                </a:lnTo>
                <a:lnTo>
                  <a:pt x="39077" y="2920244"/>
                </a:lnTo>
                <a:lnTo>
                  <a:pt x="22383" y="2877684"/>
                </a:lnTo>
                <a:lnTo>
                  <a:pt x="10126" y="2833097"/>
                </a:lnTo>
                <a:lnTo>
                  <a:pt x="2576" y="2786750"/>
                </a:lnTo>
                <a:lnTo>
                  <a:pt x="0" y="2738910"/>
                </a:lnTo>
                <a:lnTo>
                  <a:pt x="0" y="1641314"/>
                </a:lnTo>
                <a:lnTo>
                  <a:pt x="0" y="98275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702140" y="6334877"/>
            <a:ext cx="4432935" cy="246443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78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2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(2019)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415">
                <a:solidFill>
                  <a:srgbClr val="404040"/>
                </a:solidFill>
                <a:latin typeface="Arial Black"/>
                <a:cs typeface="Arial Black"/>
              </a:rPr>
              <a:t>1.5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 Black"/>
                <a:cs typeface="Arial Black"/>
              </a:rPr>
              <a:t>billion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85">
                <a:solidFill>
                  <a:srgbClr val="404040"/>
                </a:solidFill>
                <a:latin typeface="Arial Black"/>
                <a:cs typeface="Arial Black"/>
              </a:rPr>
              <a:t>params</a:t>
            </a:r>
            <a:endParaRPr sz="2600">
              <a:latin typeface="Arial Black"/>
              <a:cs typeface="Arial Black"/>
            </a:endParaRPr>
          </a:p>
          <a:p>
            <a:pPr marL="12700" marR="5080">
              <a:lnSpc>
                <a:spcPts val="3700"/>
              </a:lnSpc>
              <a:spcBef>
                <a:spcPts val="21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Focused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improved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training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Double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input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size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Enhanced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504317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699177" y="2295808"/>
            <a:ext cx="388429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40">
                <a:solidFill>
                  <a:srgbClr val="770EF7"/>
                </a:solidFill>
                <a:latin typeface="Arial Black"/>
                <a:cs typeface="Arial Black"/>
              </a:rPr>
              <a:t>3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(2020)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-220">
                <a:solidFill>
                  <a:srgbClr val="404040"/>
                </a:solidFill>
                <a:latin typeface="Arial"/>
                <a:cs typeface="Arial"/>
              </a:rPr>
              <a:t>175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billion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ts val="3100"/>
              </a:lnSpc>
              <a:spcBef>
                <a:spcPts val="695"/>
              </a:spcBef>
            </a:pP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over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570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GB</a:t>
            </a:r>
            <a:r>
              <a:rPr dirty="0" sz="26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Notable</a:t>
            </a:r>
            <a:r>
              <a:rPr dirty="0" sz="2600" spc="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8319592" y="5863485"/>
            <a:ext cx="5226050" cy="3096260"/>
            <a:chOff x="8319592" y="5863485"/>
            <a:chExt cx="5226050" cy="3096260"/>
          </a:xfrm>
        </p:grpSpPr>
        <p:sp>
          <p:nvSpPr>
            <p:cNvPr id="21" name="object 21" descr=""/>
            <p:cNvSpPr/>
            <p:nvPr/>
          </p:nvSpPr>
          <p:spPr>
            <a:xfrm>
              <a:off x="8341817" y="5885710"/>
              <a:ext cx="5181600" cy="3051810"/>
            </a:xfrm>
            <a:custGeom>
              <a:avLst/>
              <a:gdLst/>
              <a:ahLst/>
              <a:cxnLst/>
              <a:rect l="l" t="t" r="r" b="b"/>
              <a:pathLst>
                <a:path w="5181600" h="3051809">
                  <a:moveTo>
                    <a:pt x="4742040" y="417389"/>
                  </a:moveTo>
                  <a:lnTo>
                    <a:pt x="438988" y="417389"/>
                  </a:lnTo>
                  <a:lnTo>
                    <a:pt x="391155" y="419965"/>
                  </a:lnTo>
                  <a:lnTo>
                    <a:pt x="344814" y="427514"/>
                  </a:lnTo>
                  <a:lnTo>
                    <a:pt x="300233" y="439769"/>
                  </a:lnTo>
                  <a:lnTo>
                    <a:pt x="257680" y="456461"/>
                  </a:lnTo>
                  <a:lnTo>
                    <a:pt x="217422" y="477323"/>
                  </a:lnTo>
                  <a:lnTo>
                    <a:pt x="179727" y="502088"/>
                  </a:lnTo>
                  <a:lnTo>
                    <a:pt x="144863" y="530487"/>
                  </a:lnTo>
                  <a:lnTo>
                    <a:pt x="113097" y="562252"/>
                  </a:lnTo>
                  <a:lnTo>
                    <a:pt x="84699" y="597116"/>
                  </a:lnTo>
                  <a:lnTo>
                    <a:pt x="59934" y="634811"/>
                  </a:lnTo>
                  <a:lnTo>
                    <a:pt x="39072" y="675069"/>
                  </a:lnTo>
                  <a:lnTo>
                    <a:pt x="22379" y="717623"/>
                  </a:lnTo>
                  <a:lnTo>
                    <a:pt x="10125" y="762204"/>
                  </a:lnTo>
                  <a:lnTo>
                    <a:pt x="2575" y="808544"/>
                  </a:lnTo>
                  <a:lnTo>
                    <a:pt x="0" y="856367"/>
                  </a:lnTo>
                  <a:lnTo>
                    <a:pt x="0" y="2612265"/>
                  </a:lnTo>
                  <a:lnTo>
                    <a:pt x="2575" y="2660098"/>
                  </a:lnTo>
                  <a:lnTo>
                    <a:pt x="10125" y="2706438"/>
                  </a:lnTo>
                  <a:lnTo>
                    <a:pt x="22379" y="2751019"/>
                  </a:lnTo>
                  <a:lnTo>
                    <a:pt x="39072" y="2793573"/>
                  </a:lnTo>
                  <a:lnTo>
                    <a:pt x="59934" y="2833831"/>
                  </a:lnTo>
                  <a:lnTo>
                    <a:pt x="84699" y="2871526"/>
                  </a:lnTo>
                  <a:lnTo>
                    <a:pt x="113097" y="2906390"/>
                  </a:lnTo>
                  <a:lnTo>
                    <a:pt x="144863" y="2938155"/>
                  </a:lnTo>
                  <a:lnTo>
                    <a:pt x="179727" y="2966554"/>
                  </a:lnTo>
                  <a:lnTo>
                    <a:pt x="217422" y="2991319"/>
                  </a:lnTo>
                  <a:lnTo>
                    <a:pt x="257680" y="3012181"/>
                  </a:lnTo>
                  <a:lnTo>
                    <a:pt x="300233" y="3028873"/>
                  </a:lnTo>
                  <a:lnTo>
                    <a:pt x="344814" y="3041128"/>
                  </a:lnTo>
                  <a:lnTo>
                    <a:pt x="391155" y="3048677"/>
                  </a:lnTo>
                  <a:lnTo>
                    <a:pt x="438988" y="3051253"/>
                  </a:lnTo>
                  <a:lnTo>
                    <a:pt x="4742040" y="3051253"/>
                  </a:lnTo>
                  <a:lnTo>
                    <a:pt x="4789874" y="3048677"/>
                  </a:lnTo>
                  <a:lnTo>
                    <a:pt x="4836216" y="3041128"/>
                  </a:lnTo>
                  <a:lnTo>
                    <a:pt x="4880798" y="3028873"/>
                  </a:lnTo>
                  <a:lnTo>
                    <a:pt x="4923351" y="3012181"/>
                  </a:lnTo>
                  <a:lnTo>
                    <a:pt x="4963610" y="2991319"/>
                  </a:lnTo>
                  <a:lnTo>
                    <a:pt x="5001305" y="2966554"/>
                  </a:lnTo>
                  <a:lnTo>
                    <a:pt x="5036168" y="2938155"/>
                  </a:lnTo>
                  <a:lnTo>
                    <a:pt x="5067933" y="2906390"/>
                  </a:lnTo>
                  <a:lnTo>
                    <a:pt x="5096331" y="2871526"/>
                  </a:lnTo>
                  <a:lnTo>
                    <a:pt x="5121095" y="2833831"/>
                  </a:lnTo>
                  <a:lnTo>
                    <a:pt x="5141957" y="2793573"/>
                  </a:lnTo>
                  <a:lnTo>
                    <a:pt x="5158649" y="2751019"/>
                  </a:lnTo>
                  <a:lnTo>
                    <a:pt x="5170903" y="2706438"/>
                  </a:lnTo>
                  <a:lnTo>
                    <a:pt x="5178452" y="2660098"/>
                  </a:lnTo>
                  <a:lnTo>
                    <a:pt x="5181028" y="2612265"/>
                  </a:lnTo>
                  <a:lnTo>
                    <a:pt x="5181027" y="856367"/>
                  </a:lnTo>
                  <a:lnTo>
                    <a:pt x="5178452" y="808544"/>
                  </a:lnTo>
                  <a:lnTo>
                    <a:pt x="5170903" y="762204"/>
                  </a:lnTo>
                  <a:lnTo>
                    <a:pt x="5158649" y="717623"/>
                  </a:lnTo>
                  <a:lnTo>
                    <a:pt x="5141957" y="675069"/>
                  </a:lnTo>
                  <a:lnTo>
                    <a:pt x="5121095" y="634811"/>
                  </a:lnTo>
                  <a:lnTo>
                    <a:pt x="5096331" y="597116"/>
                  </a:lnTo>
                  <a:lnTo>
                    <a:pt x="5067933" y="562252"/>
                  </a:lnTo>
                  <a:lnTo>
                    <a:pt x="5036168" y="530487"/>
                  </a:lnTo>
                  <a:lnTo>
                    <a:pt x="5001305" y="502088"/>
                  </a:lnTo>
                  <a:lnTo>
                    <a:pt x="4963610" y="477323"/>
                  </a:lnTo>
                  <a:lnTo>
                    <a:pt x="4923351" y="456461"/>
                  </a:lnTo>
                  <a:lnTo>
                    <a:pt x="4880798" y="439769"/>
                  </a:lnTo>
                  <a:lnTo>
                    <a:pt x="4836216" y="427514"/>
                  </a:lnTo>
                  <a:lnTo>
                    <a:pt x="4789874" y="419965"/>
                  </a:lnTo>
                  <a:lnTo>
                    <a:pt x="4742040" y="417389"/>
                  </a:lnTo>
                  <a:close/>
                </a:path>
                <a:path w="5181600" h="3051809">
                  <a:moveTo>
                    <a:pt x="1511151" y="0"/>
                  </a:moveTo>
                  <a:lnTo>
                    <a:pt x="863506" y="417389"/>
                  </a:lnTo>
                  <a:lnTo>
                    <a:pt x="2158763" y="417389"/>
                  </a:lnTo>
                  <a:lnTo>
                    <a:pt x="1511151" y="0"/>
                  </a:lnTo>
                  <a:close/>
                </a:path>
              </a:pathLst>
            </a:custGeom>
            <a:solidFill>
              <a:srgbClr val="FFD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341817" y="5885710"/>
              <a:ext cx="5181600" cy="3051810"/>
            </a:xfrm>
            <a:custGeom>
              <a:avLst/>
              <a:gdLst/>
              <a:ahLst/>
              <a:cxnLst/>
              <a:rect l="l" t="t" r="r" b="b"/>
              <a:pathLst>
                <a:path w="5181600" h="3051809">
                  <a:moveTo>
                    <a:pt x="0" y="856378"/>
                  </a:moveTo>
                  <a:lnTo>
                    <a:pt x="2575" y="808546"/>
                  </a:lnTo>
                  <a:lnTo>
                    <a:pt x="10125" y="762205"/>
                  </a:lnTo>
                  <a:lnTo>
                    <a:pt x="22379" y="717624"/>
                  </a:lnTo>
                  <a:lnTo>
                    <a:pt x="39072" y="675070"/>
                  </a:lnTo>
                  <a:lnTo>
                    <a:pt x="59934" y="634812"/>
                  </a:lnTo>
                  <a:lnTo>
                    <a:pt x="84699" y="597117"/>
                  </a:lnTo>
                  <a:lnTo>
                    <a:pt x="113098" y="562253"/>
                  </a:lnTo>
                  <a:lnTo>
                    <a:pt x="144863" y="530488"/>
                  </a:lnTo>
                  <a:lnTo>
                    <a:pt x="179727" y="502089"/>
                  </a:lnTo>
                  <a:lnTo>
                    <a:pt x="217422" y="477324"/>
                  </a:lnTo>
                  <a:lnTo>
                    <a:pt x="257680" y="456462"/>
                  </a:lnTo>
                  <a:lnTo>
                    <a:pt x="300234" y="439769"/>
                  </a:lnTo>
                  <a:lnTo>
                    <a:pt x="344815" y="427515"/>
                  </a:lnTo>
                  <a:lnTo>
                    <a:pt x="391155" y="419965"/>
                  </a:lnTo>
                  <a:lnTo>
                    <a:pt x="438988" y="417389"/>
                  </a:lnTo>
                  <a:lnTo>
                    <a:pt x="863505" y="417389"/>
                  </a:lnTo>
                  <a:lnTo>
                    <a:pt x="1511152" y="0"/>
                  </a:lnTo>
                  <a:lnTo>
                    <a:pt x="2158764" y="417389"/>
                  </a:lnTo>
                  <a:lnTo>
                    <a:pt x="4742046" y="417389"/>
                  </a:lnTo>
                  <a:lnTo>
                    <a:pt x="4789878" y="419965"/>
                  </a:lnTo>
                  <a:lnTo>
                    <a:pt x="4836219" y="427515"/>
                  </a:lnTo>
                  <a:lnTo>
                    <a:pt x="4880800" y="439769"/>
                  </a:lnTo>
                  <a:lnTo>
                    <a:pt x="4923353" y="456462"/>
                  </a:lnTo>
                  <a:lnTo>
                    <a:pt x="4963611" y="477324"/>
                  </a:lnTo>
                  <a:lnTo>
                    <a:pt x="5001306" y="502089"/>
                  </a:lnTo>
                  <a:lnTo>
                    <a:pt x="5036170" y="530488"/>
                  </a:lnTo>
                  <a:lnTo>
                    <a:pt x="5067935" y="562253"/>
                  </a:lnTo>
                  <a:lnTo>
                    <a:pt x="5096334" y="597117"/>
                  </a:lnTo>
                  <a:lnTo>
                    <a:pt x="5121099" y="634812"/>
                  </a:lnTo>
                  <a:lnTo>
                    <a:pt x="5141961" y="675070"/>
                  </a:lnTo>
                  <a:lnTo>
                    <a:pt x="5158654" y="717624"/>
                  </a:lnTo>
                  <a:lnTo>
                    <a:pt x="5170908" y="762205"/>
                  </a:lnTo>
                  <a:lnTo>
                    <a:pt x="5178458" y="808546"/>
                  </a:lnTo>
                  <a:lnTo>
                    <a:pt x="5181034" y="856378"/>
                  </a:lnTo>
                  <a:lnTo>
                    <a:pt x="5181034" y="1514836"/>
                  </a:lnTo>
                  <a:lnTo>
                    <a:pt x="5181034" y="2612265"/>
                  </a:lnTo>
                  <a:lnTo>
                    <a:pt x="5178458" y="2660098"/>
                  </a:lnTo>
                  <a:lnTo>
                    <a:pt x="5170908" y="2706439"/>
                  </a:lnTo>
                  <a:lnTo>
                    <a:pt x="5158654" y="2751020"/>
                  </a:lnTo>
                  <a:lnTo>
                    <a:pt x="5141961" y="2793573"/>
                  </a:lnTo>
                  <a:lnTo>
                    <a:pt x="5121099" y="2833832"/>
                  </a:lnTo>
                  <a:lnTo>
                    <a:pt x="5096334" y="2871527"/>
                  </a:lnTo>
                  <a:lnTo>
                    <a:pt x="5067935" y="2906391"/>
                  </a:lnTo>
                  <a:lnTo>
                    <a:pt x="5036170" y="2938156"/>
                  </a:lnTo>
                  <a:lnTo>
                    <a:pt x="5001306" y="2966555"/>
                  </a:lnTo>
                  <a:lnTo>
                    <a:pt x="4963611" y="2991320"/>
                  </a:lnTo>
                  <a:lnTo>
                    <a:pt x="4923353" y="3012182"/>
                  </a:lnTo>
                  <a:lnTo>
                    <a:pt x="4880800" y="3028875"/>
                  </a:lnTo>
                  <a:lnTo>
                    <a:pt x="4836219" y="3041129"/>
                  </a:lnTo>
                  <a:lnTo>
                    <a:pt x="4789878" y="3048679"/>
                  </a:lnTo>
                  <a:lnTo>
                    <a:pt x="4742046" y="3051254"/>
                  </a:lnTo>
                  <a:lnTo>
                    <a:pt x="2158764" y="3051254"/>
                  </a:lnTo>
                  <a:lnTo>
                    <a:pt x="863505" y="3051254"/>
                  </a:lnTo>
                  <a:lnTo>
                    <a:pt x="438988" y="3051254"/>
                  </a:lnTo>
                  <a:lnTo>
                    <a:pt x="391155" y="3048679"/>
                  </a:lnTo>
                  <a:lnTo>
                    <a:pt x="344815" y="3041129"/>
                  </a:lnTo>
                  <a:lnTo>
                    <a:pt x="300234" y="3028875"/>
                  </a:lnTo>
                  <a:lnTo>
                    <a:pt x="257680" y="3012182"/>
                  </a:lnTo>
                  <a:lnTo>
                    <a:pt x="217422" y="2991320"/>
                  </a:lnTo>
                  <a:lnTo>
                    <a:pt x="179727" y="2966555"/>
                  </a:lnTo>
                  <a:lnTo>
                    <a:pt x="144863" y="2938156"/>
                  </a:lnTo>
                  <a:lnTo>
                    <a:pt x="113098" y="2906391"/>
                  </a:lnTo>
                  <a:lnTo>
                    <a:pt x="84699" y="2871527"/>
                  </a:lnTo>
                  <a:lnTo>
                    <a:pt x="59934" y="2833832"/>
                  </a:lnTo>
                  <a:lnTo>
                    <a:pt x="39072" y="2793573"/>
                  </a:lnTo>
                  <a:lnTo>
                    <a:pt x="22379" y="2751020"/>
                  </a:lnTo>
                  <a:lnTo>
                    <a:pt x="10125" y="2706439"/>
                  </a:lnTo>
                  <a:lnTo>
                    <a:pt x="2575" y="2660098"/>
                  </a:lnTo>
                  <a:lnTo>
                    <a:pt x="0" y="2612265"/>
                  </a:lnTo>
                  <a:lnTo>
                    <a:pt x="0" y="1514836"/>
                  </a:lnTo>
                  <a:lnTo>
                    <a:pt x="0" y="856367"/>
                  </a:lnTo>
                  <a:close/>
                </a:path>
              </a:pathLst>
            </a:custGeom>
            <a:ln w="444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549131" y="6169816"/>
            <a:ext cx="3949065" cy="278828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FF1675"/>
                </a:solidFill>
                <a:latin typeface="Arial Black"/>
                <a:cs typeface="Arial Black"/>
              </a:rPr>
              <a:t>GPT-</a:t>
            </a:r>
            <a:r>
              <a:rPr dirty="0" sz="3000" spc="-270">
                <a:solidFill>
                  <a:srgbClr val="FF1675"/>
                </a:solidFill>
                <a:latin typeface="Arial Black"/>
                <a:cs typeface="Arial Black"/>
              </a:rPr>
              <a:t>3.5</a:t>
            </a:r>
            <a:r>
              <a:rPr dirty="0" sz="3000" spc="-20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1675"/>
                </a:solidFill>
                <a:latin typeface="Arial Black"/>
                <a:cs typeface="Arial Black"/>
              </a:rPr>
              <a:t>(2022)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Multiple</a:t>
            </a:r>
            <a:r>
              <a:rPr dirty="0" sz="2600" spc="-15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404040"/>
                </a:solidFill>
                <a:latin typeface="Arial Black"/>
                <a:cs typeface="Arial Black"/>
              </a:rPr>
              <a:t>variants</a:t>
            </a:r>
            <a:endParaRPr sz="2600">
              <a:latin typeface="Arial Black"/>
              <a:cs typeface="Arial Black"/>
            </a:endParaRPr>
          </a:p>
          <a:p>
            <a:pPr marL="12700" marR="177165">
              <a:lnSpc>
                <a:spcPct val="100800"/>
              </a:lnSpc>
              <a:spcBef>
                <a:spcPts val="550"/>
              </a:spcBef>
            </a:pPr>
            <a:r>
              <a:rPr dirty="0" sz="2600" spc="-265">
                <a:solidFill>
                  <a:srgbClr val="404040"/>
                </a:solidFill>
                <a:latin typeface="Arial Black"/>
                <a:cs typeface="Arial Black"/>
              </a:rPr>
              <a:t>Based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404040"/>
                </a:solidFill>
                <a:latin typeface="Arial Black"/>
                <a:cs typeface="Arial Black"/>
              </a:rPr>
              <a:t>on </a:t>
            </a:r>
            <a:r>
              <a:rPr dirty="0" sz="2600" spc="-140">
                <a:solidFill>
                  <a:srgbClr val="404040"/>
                </a:solidFill>
                <a:latin typeface="Arial Black"/>
                <a:cs typeface="Arial Black"/>
              </a:rPr>
              <a:t>GPT-</a:t>
            </a:r>
            <a:r>
              <a:rPr dirty="0" sz="2600" spc="-215">
                <a:solidFill>
                  <a:srgbClr val="404040"/>
                </a:solidFill>
                <a:latin typeface="Arial Black"/>
                <a:cs typeface="Arial Black"/>
              </a:rPr>
              <a:t>3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29">
                <a:solidFill>
                  <a:srgbClr val="404040"/>
                </a:solidFill>
                <a:latin typeface="Arial Black"/>
                <a:cs typeface="Arial Black"/>
              </a:rPr>
              <a:t>with</a:t>
            </a:r>
            <a:r>
              <a:rPr dirty="0" sz="2600" spc="-18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 Black"/>
                <a:cs typeface="Arial Black"/>
              </a:rPr>
              <a:t>an </a:t>
            </a:r>
            <a:r>
              <a:rPr dirty="0" sz="2600" spc="-260">
                <a:solidFill>
                  <a:srgbClr val="404040"/>
                </a:solidFill>
                <a:latin typeface="Arial Black"/>
                <a:cs typeface="Arial Black"/>
              </a:rPr>
              <a:t>emphasis</a:t>
            </a:r>
            <a:r>
              <a:rPr dirty="0" sz="2600" spc="-18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404040"/>
                </a:solidFill>
                <a:latin typeface="Arial Black"/>
                <a:cs typeface="Arial Black"/>
              </a:rPr>
              <a:t>on </a:t>
            </a:r>
            <a:r>
              <a:rPr dirty="0" sz="2600" spc="-65">
                <a:solidFill>
                  <a:srgbClr val="404040"/>
                </a:solidFill>
                <a:latin typeface="Arial Black"/>
                <a:cs typeface="Arial Black"/>
              </a:rPr>
              <a:t>ethical </a:t>
            </a:r>
            <a:r>
              <a:rPr dirty="0" sz="2600" spc="-150">
                <a:solidFill>
                  <a:srgbClr val="404040"/>
                </a:solidFill>
                <a:latin typeface="Arial Black"/>
                <a:cs typeface="Arial Black"/>
              </a:rPr>
              <a:t>considerations</a:t>
            </a:r>
            <a:endParaRPr sz="2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600" spc="-200">
                <a:solidFill>
                  <a:srgbClr val="404040"/>
                </a:solidFill>
                <a:latin typeface="Arial Black"/>
                <a:cs typeface="Arial Black"/>
              </a:rPr>
              <a:t>Additional</a:t>
            </a:r>
            <a:r>
              <a:rPr dirty="0" sz="2600" spc="-16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10">
                <a:solidFill>
                  <a:srgbClr val="404040"/>
                </a:solidFill>
                <a:latin typeface="Arial Black"/>
                <a:cs typeface="Arial Black"/>
              </a:rPr>
              <a:t>improvements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2161200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2356059" y="2295808"/>
            <a:ext cx="3648710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4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(2023)</a:t>
            </a:r>
            <a:endParaRPr sz="3000">
              <a:latin typeface="Arial Black"/>
              <a:cs typeface="Arial Black"/>
            </a:endParaRPr>
          </a:p>
          <a:p>
            <a:pPr marL="12700" marR="5080" indent="82550">
              <a:lnSpc>
                <a:spcPts val="3100"/>
              </a:lnSpc>
              <a:spcBef>
                <a:spcPts val="73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Largest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milestone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series</a:t>
            </a:r>
            <a:endParaRPr sz="2600">
              <a:latin typeface="Arial"/>
              <a:cs typeface="Arial"/>
            </a:endParaRPr>
          </a:p>
          <a:p>
            <a:pPr marL="95250" marR="144145">
              <a:lnSpc>
                <a:spcPts val="3790"/>
              </a:lnSpc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Multimodal</a:t>
            </a:r>
            <a:r>
              <a:rPr dirty="0" sz="2600" spc="2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capabilities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Superior</a:t>
            </a:r>
            <a:r>
              <a:rPr dirty="0" sz="2600" spc="-1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3857439" y="5925906"/>
            <a:ext cx="3199765" cy="3021330"/>
          </a:xfrm>
          <a:custGeom>
            <a:avLst/>
            <a:gdLst/>
            <a:ahLst/>
            <a:cxnLst/>
            <a:rect l="l" t="t" r="r" b="b"/>
            <a:pathLst>
              <a:path w="3199765" h="3021329">
                <a:moveTo>
                  <a:pt x="0" y="826270"/>
                </a:moveTo>
                <a:lnTo>
                  <a:pt x="2575" y="778437"/>
                </a:lnTo>
                <a:lnTo>
                  <a:pt x="10125" y="732097"/>
                </a:lnTo>
                <a:lnTo>
                  <a:pt x="22379" y="687516"/>
                </a:lnTo>
                <a:lnTo>
                  <a:pt x="39072" y="644963"/>
                </a:lnTo>
                <a:lnTo>
                  <a:pt x="59934" y="604705"/>
                </a:lnTo>
                <a:lnTo>
                  <a:pt x="84698" y="567010"/>
                </a:lnTo>
                <a:lnTo>
                  <a:pt x="113097" y="532146"/>
                </a:lnTo>
                <a:lnTo>
                  <a:pt x="144862" y="500381"/>
                </a:lnTo>
                <a:lnTo>
                  <a:pt x="179726" y="471982"/>
                </a:lnTo>
                <a:lnTo>
                  <a:pt x="217421" y="447218"/>
                </a:lnTo>
                <a:lnTo>
                  <a:pt x="257678" y="426356"/>
                </a:lnTo>
                <a:lnTo>
                  <a:pt x="300232" y="409663"/>
                </a:lnTo>
                <a:lnTo>
                  <a:pt x="344812" y="397409"/>
                </a:lnTo>
                <a:lnTo>
                  <a:pt x="391153" y="389860"/>
                </a:lnTo>
                <a:lnTo>
                  <a:pt x="438985" y="387284"/>
                </a:lnTo>
                <a:lnTo>
                  <a:pt x="533291" y="387284"/>
                </a:lnTo>
                <a:lnTo>
                  <a:pt x="933270" y="0"/>
                </a:lnTo>
                <a:lnTo>
                  <a:pt x="1333228" y="387284"/>
                </a:lnTo>
                <a:lnTo>
                  <a:pt x="2760762" y="387284"/>
                </a:lnTo>
                <a:lnTo>
                  <a:pt x="2808594" y="389860"/>
                </a:lnTo>
                <a:lnTo>
                  <a:pt x="2854934" y="397409"/>
                </a:lnTo>
                <a:lnTo>
                  <a:pt x="2899515" y="409663"/>
                </a:lnTo>
                <a:lnTo>
                  <a:pt x="2942068" y="426356"/>
                </a:lnTo>
                <a:lnTo>
                  <a:pt x="2982326" y="447218"/>
                </a:lnTo>
                <a:lnTo>
                  <a:pt x="3020021" y="471982"/>
                </a:lnTo>
                <a:lnTo>
                  <a:pt x="3054885" y="500381"/>
                </a:lnTo>
                <a:lnTo>
                  <a:pt x="3086650" y="532146"/>
                </a:lnTo>
                <a:lnTo>
                  <a:pt x="3115049" y="567010"/>
                </a:lnTo>
                <a:lnTo>
                  <a:pt x="3139813" y="604705"/>
                </a:lnTo>
                <a:lnTo>
                  <a:pt x="3160675" y="644963"/>
                </a:lnTo>
                <a:lnTo>
                  <a:pt x="3177368" y="687516"/>
                </a:lnTo>
                <a:lnTo>
                  <a:pt x="3189622" y="732097"/>
                </a:lnTo>
                <a:lnTo>
                  <a:pt x="3197172" y="778437"/>
                </a:lnTo>
                <a:lnTo>
                  <a:pt x="3199748" y="826270"/>
                </a:lnTo>
                <a:lnTo>
                  <a:pt x="3199748" y="1484728"/>
                </a:lnTo>
                <a:lnTo>
                  <a:pt x="3199748" y="2582162"/>
                </a:lnTo>
                <a:lnTo>
                  <a:pt x="3197172" y="2629994"/>
                </a:lnTo>
                <a:lnTo>
                  <a:pt x="3189622" y="2676334"/>
                </a:lnTo>
                <a:lnTo>
                  <a:pt x="3177368" y="2720915"/>
                </a:lnTo>
                <a:lnTo>
                  <a:pt x="3160675" y="2763468"/>
                </a:lnTo>
                <a:lnTo>
                  <a:pt x="3139813" y="2803726"/>
                </a:lnTo>
                <a:lnTo>
                  <a:pt x="3115049" y="2841421"/>
                </a:lnTo>
                <a:lnTo>
                  <a:pt x="3086650" y="2876285"/>
                </a:lnTo>
                <a:lnTo>
                  <a:pt x="3054885" y="2908050"/>
                </a:lnTo>
                <a:lnTo>
                  <a:pt x="3020021" y="2936449"/>
                </a:lnTo>
                <a:lnTo>
                  <a:pt x="2982326" y="2961213"/>
                </a:lnTo>
                <a:lnTo>
                  <a:pt x="2942068" y="2982075"/>
                </a:lnTo>
                <a:lnTo>
                  <a:pt x="2899515" y="2998768"/>
                </a:lnTo>
                <a:lnTo>
                  <a:pt x="2854934" y="3011023"/>
                </a:lnTo>
                <a:lnTo>
                  <a:pt x="2808594" y="3018572"/>
                </a:lnTo>
                <a:lnTo>
                  <a:pt x="2760762" y="3021148"/>
                </a:lnTo>
                <a:lnTo>
                  <a:pt x="1333228" y="3021148"/>
                </a:lnTo>
                <a:lnTo>
                  <a:pt x="533291" y="3021148"/>
                </a:lnTo>
                <a:lnTo>
                  <a:pt x="438985" y="3021148"/>
                </a:lnTo>
                <a:lnTo>
                  <a:pt x="391153" y="3018572"/>
                </a:lnTo>
                <a:lnTo>
                  <a:pt x="344812" y="3011023"/>
                </a:lnTo>
                <a:lnTo>
                  <a:pt x="300232" y="2998768"/>
                </a:lnTo>
                <a:lnTo>
                  <a:pt x="257678" y="2982075"/>
                </a:lnTo>
                <a:lnTo>
                  <a:pt x="217421" y="2961213"/>
                </a:lnTo>
                <a:lnTo>
                  <a:pt x="179726" y="2936449"/>
                </a:lnTo>
                <a:lnTo>
                  <a:pt x="144862" y="2908050"/>
                </a:lnTo>
                <a:lnTo>
                  <a:pt x="113097" y="2876285"/>
                </a:lnTo>
                <a:lnTo>
                  <a:pt x="84698" y="2841421"/>
                </a:lnTo>
                <a:lnTo>
                  <a:pt x="59934" y="2803726"/>
                </a:lnTo>
                <a:lnTo>
                  <a:pt x="39072" y="2763468"/>
                </a:lnTo>
                <a:lnTo>
                  <a:pt x="22379" y="2720915"/>
                </a:lnTo>
                <a:lnTo>
                  <a:pt x="10125" y="2676334"/>
                </a:lnTo>
                <a:lnTo>
                  <a:pt x="2575" y="2629994"/>
                </a:lnTo>
                <a:lnTo>
                  <a:pt x="0" y="2582162"/>
                </a:lnTo>
                <a:lnTo>
                  <a:pt x="0" y="1484728"/>
                </a:lnTo>
                <a:lnTo>
                  <a:pt x="0" y="82626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4147305" y="7054205"/>
            <a:ext cx="2642235" cy="104140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780"/>
              </a:spcBef>
            </a:pPr>
            <a:r>
              <a:rPr dirty="0" sz="3000" spc="-275">
                <a:solidFill>
                  <a:srgbClr val="770EF7"/>
                </a:solidFill>
                <a:latin typeface="Arial Black"/>
                <a:cs typeface="Arial Black"/>
              </a:rPr>
              <a:t>The</a:t>
            </a:r>
            <a:r>
              <a:rPr dirty="0" sz="3000" spc="-23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330">
                <a:solidFill>
                  <a:srgbClr val="770EF7"/>
                </a:solidFill>
                <a:latin typeface="Arial Black"/>
                <a:cs typeface="Arial Black"/>
              </a:rPr>
              <a:t>Future…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Let’s</a:t>
            </a:r>
            <a:r>
              <a:rPr dirty="0" sz="2600" spc="-5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wait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see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230817" y="2358020"/>
            <a:ext cx="4285615" cy="2705735"/>
          </a:xfrm>
          <a:custGeom>
            <a:avLst/>
            <a:gdLst/>
            <a:ahLst/>
            <a:cxnLst/>
            <a:rect l="l" t="t" r="r" b="b"/>
            <a:pathLst>
              <a:path w="4285615" h="2705735">
                <a:moveTo>
                  <a:pt x="0" y="400775"/>
                </a:moveTo>
                <a:lnTo>
                  <a:pt x="2696" y="354036"/>
                </a:lnTo>
                <a:lnTo>
                  <a:pt x="10584" y="308881"/>
                </a:lnTo>
                <a:lnTo>
                  <a:pt x="23364" y="265610"/>
                </a:lnTo>
                <a:lnTo>
                  <a:pt x="40735" y="224524"/>
                </a:lnTo>
                <a:lnTo>
                  <a:pt x="62395" y="185924"/>
                </a:lnTo>
                <a:lnTo>
                  <a:pt x="88045" y="150110"/>
                </a:lnTo>
                <a:lnTo>
                  <a:pt x="117384" y="117384"/>
                </a:lnTo>
                <a:lnTo>
                  <a:pt x="150110" y="88045"/>
                </a:lnTo>
                <a:lnTo>
                  <a:pt x="185924" y="62395"/>
                </a:lnTo>
                <a:lnTo>
                  <a:pt x="224524" y="40735"/>
                </a:lnTo>
                <a:lnTo>
                  <a:pt x="265610" y="23364"/>
                </a:lnTo>
                <a:lnTo>
                  <a:pt x="308881" y="10584"/>
                </a:lnTo>
                <a:lnTo>
                  <a:pt x="354036" y="2696"/>
                </a:lnTo>
                <a:lnTo>
                  <a:pt x="400775" y="0"/>
                </a:lnTo>
                <a:lnTo>
                  <a:pt x="714247" y="0"/>
                </a:lnTo>
                <a:lnTo>
                  <a:pt x="1785620" y="0"/>
                </a:lnTo>
                <a:lnTo>
                  <a:pt x="3884711" y="0"/>
                </a:lnTo>
                <a:lnTo>
                  <a:pt x="3931450" y="2696"/>
                </a:lnTo>
                <a:lnTo>
                  <a:pt x="3976605" y="10584"/>
                </a:lnTo>
                <a:lnTo>
                  <a:pt x="4019876" y="23364"/>
                </a:lnTo>
                <a:lnTo>
                  <a:pt x="4060962" y="40735"/>
                </a:lnTo>
                <a:lnTo>
                  <a:pt x="4099562" y="62395"/>
                </a:lnTo>
                <a:lnTo>
                  <a:pt x="4135376" y="88045"/>
                </a:lnTo>
                <a:lnTo>
                  <a:pt x="4168102" y="117384"/>
                </a:lnTo>
                <a:lnTo>
                  <a:pt x="4197441" y="150110"/>
                </a:lnTo>
                <a:lnTo>
                  <a:pt x="4223091" y="185924"/>
                </a:lnTo>
                <a:lnTo>
                  <a:pt x="4244751" y="224524"/>
                </a:lnTo>
                <a:lnTo>
                  <a:pt x="4262122" y="265610"/>
                </a:lnTo>
                <a:lnTo>
                  <a:pt x="4274902" y="308881"/>
                </a:lnTo>
                <a:lnTo>
                  <a:pt x="4282790" y="354036"/>
                </a:lnTo>
                <a:lnTo>
                  <a:pt x="4285487" y="400775"/>
                </a:lnTo>
                <a:lnTo>
                  <a:pt x="4285487" y="1402687"/>
                </a:lnTo>
                <a:lnTo>
                  <a:pt x="4285487" y="2003837"/>
                </a:lnTo>
                <a:lnTo>
                  <a:pt x="4282790" y="2050566"/>
                </a:lnTo>
                <a:lnTo>
                  <a:pt x="4274902" y="2095721"/>
                </a:lnTo>
                <a:lnTo>
                  <a:pt x="4262122" y="2138992"/>
                </a:lnTo>
                <a:lnTo>
                  <a:pt x="4244751" y="2180078"/>
                </a:lnTo>
                <a:lnTo>
                  <a:pt x="4223091" y="2218678"/>
                </a:lnTo>
                <a:lnTo>
                  <a:pt x="4197441" y="2254492"/>
                </a:lnTo>
                <a:lnTo>
                  <a:pt x="4168102" y="2287218"/>
                </a:lnTo>
                <a:lnTo>
                  <a:pt x="4135376" y="2316557"/>
                </a:lnTo>
                <a:lnTo>
                  <a:pt x="4099562" y="2342207"/>
                </a:lnTo>
                <a:lnTo>
                  <a:pt x="4060962" y="2363867"/>
                </a:lnTo>
                <a:lnTo>
                  <a:pt x="4019876" y="2381238"/>
                </a:lnTo>
                <a:lnTo>
                  <a:pt x="3976605" y="2394018"/>
                </a:lnTo>
                <a:lnTo>
                  <a:pt x="3931450" y="2401906"/>
                </a:lnTo>
                <a:lnTo>
                  <a:pt x="3884711" y="2404603"/>
                </a:lnTo>
                <a:lnTo>
                  <a:pt x="1785620" y="2404603"/>
                </a:lnTo>
                <a:lnTo>
                  <a:pt x="1249948" y="2705178"/>
                </a:lnTo>
                <a:lnTo>
                  <a:pt x="714247" y="2404603"/>
                </a:lnTo>
                <a:lnTo>
                  <a:pt x="400775" y="2404603"/>
                </a:lnTo>
                <a:lnTo>
                  <a:pt x="354036" y="2401906"/>
                </a:lnTo>
                <a:lnTo>
                  <a:pt x="308881" y="2394018"/>
                </a:lnTo>
                <a:lnTo>
                  <a:pt x="265610" y="2381238"/>
                </a:lnTo>
                <a:lnTo>
                  <a:pt x="224524" y="2363867"/>
                </a:lnTo>
                <a:lnTo>
                  <a:pt x="185924" y="2342207"/>
                </a:lnTo>
                <a:lnTo>
                  <a:pt x="150110" y="2316557"/>
                </a:lnTo>
                <a:lnTo>
                  <a:pt x="117384" y="2287218"/>
                </a:lnTo>
                <a:lnTo>
                  <a:pt x="88045" y="2254492"/>
                </a:lnTo>
                <a:lnTo>
                  <a:pt x="62395" y="2218678"/>
                </a:lnTo>
                <a:lnTo>
                  <a:pt x="40735" y="2180078"/>
                </a:lnTo>
                <a:lnTo>
                  <a:pt x="23364" y="2138992"/>
                </a:lnTo>
                <a:lnTo>
                  <a:pt x="10584" y="2095721"/>
                </a:lnTo>
                <a:lnTo>
                  <a:pt x="2696" y="2050566"/>
                </a:lnTo>
                <a:lnTo>
                  <a:pt x="0" y="2003827"/>
                </a:lnTo>
                <a:lnTo>
                  <a:pt x="0" y="1402687"/>
                </a:lnTo>
                <a:lnTo>
                  <a:pt x="0" y="400775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426941" y="2308000"/>
            <a:ext cx="318198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840">
                <a:solidFill>
                  <a:srgbClr val="770EF7"/>
                </a:solidFill>
                <a:latin typeface="Arial Black"/>
                <a:cs typeface="Arial Black"/>
              </a:rPr>
              <a:t>1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80">
                <a:solidFill>
                  <a:srgbClr val="770EF7"/>
                </a:solidFill>
                <a:latin typeface="Arial Black"/>
                <a:cs typeface="Arial Black"/>
              </a:rPr>
              <a:t>(2018)</a:t>
            </a:r>
            <a:endParaRPr sz="3000">
              <a:latin typeface="Arial Black"/>
              <a:cs typeface="Arial Black"/>
            </a:endParaRPr>
          </a:p>
          <a:p>
            <a:pPr marL="12700" marR="5080">
              <a:lnSpc>
                <a:spcPct val="118500"/>
              </a:lnSpc>
              <a:spcBef>
                <a:spcPts val="40"/>
              </a:spcBef>
            </a:pPr>
            <a:r>
              <a:rPr dirty="0" sz="2600" spc="-409">
                <a:solidFill>
                  <a:srgbClr val="404040"/>
                </a:solidFill>
                <a:latin typeface="Arial"/>
                <a:cs typeface="Arial"/>
              </a:rPr>
              <a:t>117</a:t>
            </a: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million</a:t>
            </a:r>
            <a:r>
              <a:rPr dirty="0" sz="2600" spc="-3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~40GB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500"/>
              </a:spcBef>
            </a:pPr>
            <a:r>
              <a:rPr dirty="0" sz="2600" spc="45">
                <a:solidFill>
                  <a:srgbClr val="404040"/>
                </a:solidFill>
                <a:latin typeface="Arial"/>
                <a:cs typeface="Arial"/>
              </a:rPr>
              <a:t>Context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length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"/>
                <a:cs typeface="Arial"/>
              </a:rPr>
              <a:t>512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tokens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Evolution</a:t>
            </a:r>
            <a:r>
              <a:rPr dirty="0" spc="-320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250"/>
              <a:t>the</a:t>
            </a:r>
            <a:r>
              <a:rPr dirty="0" spc="-320"/>
              <a:t> </a:t>
            </a:r>
            <a:r>
              <a:rPr dirty="0" spc="-370"/>
              <a:t>GPT</a:t>
            </a:r>
            <a:r>
              <a:rPr dirty="0" spc="-310"/>
              <a:t> </a:t>
            </a:r>
            <a:r>
              <a:rPr dirty="0" spc="-260"/>
              <a:t>Model</a:t>
            </a:r>
            <a:r>
              <a:rPr dirty="0" spc="-315"/>
              <a:t> </a:t>
            </a:r>
            <a:r>
              <a:rPr dirty="0" spc="-425"/>
              <a:t>Family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72581" y="5246544"/>
            <a:ext cx="15521305" cy="333375"/>
            <a:chOff x="1472581" y="5246544"/>
            <a:chExt cx="15521305" cy="333375"/>
          </a:xfrm>
        </p:grpSpPr>
        <p:sp>
          <p:nvSpPr>
            <p:cNvPr id="4" name="object 4" descr=""/>
            <p:cNvSpPr/>
            <p:nvPr/>
          </p:nvSpPr>
          <p:spPr>
            <a:xfrm>
              <a:off x="1472577" y="5261800"/>
              <a:ext cx="15521305" cy="300355"/>
            </a:xfrm>
            <a:custGeom>
              <a:avLst/>
              <a:gdLst/>
              <a:ahLst/>
              <a:cxnLst/>
              <a:rect l="l" t="t" r="r" b="b"/>
              <a:pathLst>
                <a:path w="15521305" h="300354">
                  <a:moveTo>
                    <a:pt x="44488" y="160934"/>
                  </a:moveTo>
                  <a:lnTo>
                    <a:pt x="42748" y="152273"/>
                  </a:lnTo>
                  <a:lnTo>
                    <a:pt x="37985" y="145211"/>
                  </a:lnTo>
                  <a:lnTo>
                    <a:pt x="30911" y="140449"/>
                  </a:lnTo>
                  <a:lnTo>
                    <a:pt x="22225" y="138709"/>
                  </a:lnTo>
                  <a:lnTo>
                    <a:pt x="13576" y="140449"/>
                  </a:lnTo>
                  <a:lnTo>
                    <a:pt x="6502" y="145211"/>
                  </a:lnTo>
                  <a:lnTo>
                    <a:pt x="1739" y="152273"/>
                  </a:lnTo>
                  <a:lnTo>
                    <a:pt x="0" y="160934"/>
                  </a:lnTo>
                  <a:lnTo>
                    <a:pt x="1739" y="169583"/>
                  </a:lnTo>
                  <a:lnTo>
                    <a:pt x="6515" y="176644"/>
                  </a:lnTo>
                  <a:lnTo>
                    <a:pt x="13589" y="181406"/>
                  </a:lnTo>
                  <a:lnTo>
                    <a:pt x="22263" y="183159"/>
                  </a:lnTo>
                  <a:lnTo>
                    <a:pt x="30911" y="181406"/>
                  </a:lnTo>
                  <a:lnTo>
                    <a:pt x="37985" y="176644"/>
                  </a:lnTo>
                  <a:lnTo>
                    <a:pt x="42748" y="169583"/>
                  </a:lnTo>
                  <a:lnTo>
                    <a:pt x="44488" y="160934"/>
                  </a:lnTo>
                  <a:close/>
                </a:path>
                <a:path w="15521305" h="300354">
                  <a:moveTo>
                    <a:pt x="133438" y="160934"/>
                  </a:moveTo>
                  <a:lnTo>
                    <a:pt x="131686" y="152273"/>
                  </a:lnTo>
                  <a:lnTo>
                    <a:pt x="126923" y="145211"/>
                  </a:lnTo>
                  <a:lnTo>
                    <a:pt x="119862" y="140449"/>
                  </a:lnTo>
                  <a:lnTo>
                    <a:pt x="111163" y="138709"/>
                  </a:lnTo>
                  <a:lnTo>
                    <a:pt x="102514" y="140449"/>
                  </a:lnTo>
                  <a:lnTo>
                    <a:pt x="95453" y="145211"/>
                  </a:lnTo>
                  <a:lnTo>
                    <a:pt x="90690" y="152273"/>
                  </a:lnTo>
                  <a:lnTo>
                    <a:pt x="88938" y="160934"/>
                  </a:lnTo>
                  <a:lnTo>
                    <a:pt x="90690" y="169583"/>
                  </a:lnTo>
                  <a:lnTo>
                    <a:pt x="95453" y="176644"/>
                  </a:lnTo>
                  <a:lnTo>
                    <a:pt x="102539" y="181406"/>
                  </a:lnTo>
                  <a:lnTo>
                    <a:pt x="111213" y="183159"/>
                  </a:lnTo>
                  <a:lnTo>
                    <a:pt x="119862" y="181406"/>
                  </a:lnTo>
                  <a:lnTo>
                    <a:pt x="126923" y="176644"/>
                  </a:lnTo>
                  <a:lnTo>
                    <a:pt x="131686" y="169583"/>
                  </a:lnTo>
                  <a:lnTo>
                    <a:pt x="133438" y="160934"/>
                  </a:lnTo>
                  <a:close/>
                </a:path>
                <a:path w="15521305" h="300354">
                  <a:moveTo>
                    <a:pt x="222377" y="160934"/>
                  </a:moveTo>
                  <a:lnTo>
                    <a:pt x="220637" y="152273"/>
                  </a:lnTo>
                  <a:lnTo>
                    <a:pt x="215874" y="145211"/>
                  </a:lnTo>
                  <a:lnTo>
                    <a:pt x="208800" y="140449"/>
                  </a:lnTo>
                  <a:lnTo>
                    <a:pt x="200113" y="138709"/>
                  </a:lnTo>
                  <a:lnTo>
                    <a:pt x="191465" y="140449"/>
                  </a:lnTo>
                  <a:lnTo>
                    <a:pt x="184391" y="145211"/>
                  </a:lnTo>
                  <a:lnTo>
                    <a:pt x="179628" y="152273"/>
                  </a:lnTo>
                  <a:lnTo>
                    <a:pt x="177888" y="160934"/>
                  </a:lnTo>
                  <a:lnTo>
                    <a:pt x="179628" y="169583"/>
                  </a:lnTo>
                  <a:lnTo>
                    <a:pt x="184404" y="176644"/>
                  </a:lnTo>
                  <a:lnTo>
                    <a:pt x="191477" y="181406"/>
                  </a:lnTo>
                  <a:lnTo>
                    <a:pt x="200152" y="183159"/>
                  </a:lnTo>
                  <a:lnTo>
                    <a:pt x="208800" y="181406"/>
                  </a:lnTo>
                  <a:lnTo>
                    <a:pt x="215874" y="176644"/>
                  </a:lnTo>
                  <a:lnTo>
                    <a:pt x="220637" y="169583"/>
                  </a:lnTo>
                  <a:lnTo>
                    <a:pt x="222377" y="160934"/>
                  </a:lnTo>
                  <a:close/>
                </a:path>
                <a:path w="15521305" h="300354">
                  <a:moveTo>
                    <a:pt x="311327" y="160934"/>
                  </a:moveTo>
                  <a:lnTo>
                    <a:pt x="309575" y="152273"/>
                  </a:lnTo>
                  <a:lnTo>
                    <a:pt x="304812" y="145211"/>
                  </a:lnTo>
                  <a:lnTo>
                    <a:pt x="297751" y="140449"/>
                  </a:lnTo>
                  <a:lnTo>
                    <a:pt x="289052" y="138709"/>
                  </a:lnTo>
                  <a:lnTo>
                    <a:pt x="280403" y="140449"/>
                  </a:lnTo>
                  <a:lnTo>
                    <a:pt x="273342" y="145211"/>
                  </a:lnTo>
                  <a:lnTo>
                    <a:pt x="268579" y="152273"/>
                  </a:lnTo>
                  <a:lnTo>
                    <a:pt x="266827" y="160934"/>
                  </a:lnTo>
                  <a:lnTo>
                    <a:pt x="268579" y="169583"/>
                  </a:lnTo>
                  <a:lnTo>
                    <a:pt x="273342" y="176644"/>
                  </a:lnTo>
                  <a:lnTo>
                    <a:pt x="280428" y="181406"/>
                  </a:lnTo>
                  <a:lnTo>
                    <a:pt x="289102" y="183159"/>
                  </a:lnTo>
                  <a:lnTo>
                    <a:pt x="297751" y="181406"/>
                  </a:lnTo>
                  <a:lnTo>
                    <a:pt x="304812" y="176644"/>
                  </a:lnTo>
                  <a:lnTo>
                    <a:pt x="309575" y="169583"/>
                  </a:lnTo>
                  <a:lnTo>
                    <a:pt x="311327" y="160934"/>
                  </a:lnTo>
                  <a:close/>
                </a:path>
                <a:path w="15521305" h="300354">
                  <a:moveTo>
                    <a:pt x="400265" y="160934"/>
                  </a:moveTo>
                  <a:lnTo>
                    <a:pt x="398526" y="152273"/>
                  </a:lnTo>
                  <a:lnTo>
                    <a:pt x="393763" y="145211"/>
                  </a:lnTo>
                  <a:lnTo>
                    <a:pt x="386689" y="140449"/>
                  </a:lnTo>
                  <a:lnTo>
                    <a:pt x="378002" y="138709"/>
                  </a:lnTo>
                  <a:lnTo>
                    <a:pt x="369354" y="140449"/>
                  </a:lnTo>
                  <a:lnTo>
                    <a:pt x="362280" y="145211"/>
                  </a:lnTo>
                  <a:lnTo>
                    <a:pt x="357517" y="152273"/>
                  </a:lnTo>
                  <a:lnTo>
                    <a:pt x="355777" y="160934"/>
                  </a:lnTo>
                  <a:lnTo>
                    <a:pt x="357517" y="169583"/>
                  </a:lnTo>
                  <a:lnTo>
                    <a:pt x="362292" y="176644"/>
                  </a:lnTo>
                  <a:lnTo>
                    <a:pt x="369366" y="181406"/>
                  </a:lnTo>
                  <a:lnTo>
                    <a:pt x="378040" y="183159"/>
                  </a:lnTo>
                  <a:lnTo>
                    <a:pt x="386689" y="181406"/>
                  </a:lnTo>
                  <a:lnTo>
                    <a:pt x="393763" y="176644"/>
                  </a:lnTo>
                  <a:lnTo>
                    <a:pt x="398526" y="169583"/>
                  </a:lnTo>
                  <a:lnTo>
                    <a:pt x="400265" y="160934"/>
                  </a:lnTo>
                  <a:close/>
                </a:path>
                <a:path w="15521305" h="300354">
                  <a:moveTo>
                    <a:pt x="489216" y="160934"/>
                  </a:moveTo>
                  <a:lnTo>
                    <a:pt x="487464" y="152273"/>
                  </a:lnTo>
                  <a:lnTo>
                    <a:pt x="482701" y="145211"/>
                  </a:lnTo>
                  <a:lnTo>
                    <a:pt x="475640" y="140449"/>
                  </a:lnTo>
                  <a:lnTo>
                    <a:pt x="466940" y="138709"/>
                  </a:lnTo>
                  <a:lnTo>
                    <a:pt x="458292" y="140449"/>
                  </a:lnTo>
                  <a:lnTo>
                    <a:pt x="451231" y="145211"/>
                  </a:lnTo>
                  <a:lnTo>
                    <a:pt x="446468" y="152273"/>
                  </a:lnTo>
                  <a:lnTo>
                    <a:pt x="444715" y="160934"/>
                  </a:lnTo>
                  <a:lnTo>
                    <a:pt x="446468" y="169583"/>
                  </a:lnTo>
                  <a:lnTo>
                    <a:pt x="451231" y="176644"/>
                  </a:lnTo>
                  <a:lnTo>
                    <a:pt x="458317" y="181406"/>
                  </a:lnTo>
                  <a:lnTo>
                    <a:pt x="466991" y="183159"/>
                  </a:lnTo>
                  <a:lnTo>
                    <a:pt x="475640" y="181406"/>
                  </a:lnTo>
                  <a:lnTo>
                    <a:pt x="482701" y="176644"/>
                  </a:lnTo>
                  <a:lnTo>
                    <a:pt x="487464" y="169583"/>
                  </a:lnTo>
                  <a:lnTo>
                    <a:pt x="489216" y="160934"/>
                  </a:lnTo>
                  <a:close/>
                </a:path>
                <a:path w="15521305" h="300354">
                  <a:moveTo>
                    <a:pt x="578154" y="160934"/>
                  </a:moveTo>
                  <a:lnTo>
                    <a:pt x="576414" y="152273"/>
                  </a:lnTo>
                  <a:lnTo>
                    <a:pt x="571652" y="145211"/>
                  </a:lnTo>
                  <a:lnTo>
                    <a:pt x="564578" y="140449"/>
                  </a:lnTo>
                  <a:lnTo>
                    <a:pt x="555891" y="138709"/>
                  </a:lnTo>
                  <a:lnTo>
                    <a:pt x="547243" y="140449"/>
                  </a:lnTo>
                  <a:lnTo>
                    <a:pt x="540169" y="145211"/>
                  </a:lnTo>
                  <a:lnTo>
                    <a:pt x="535406" y="152273"/>
                  </a:lnTo>
                  <a:lnTo>
                    <a:pt x="533666" y="160934"/>
                  </a:lnTo>
                  <a:lnTo>
                    <a:pt x="535406" y="169583"/>
                  </a:lnTo>
                  <a:lnTo>
                    <a:pt x="540181" y="176644"/>
                  </a:lnTo>
                  <a:lnTo>
                    <a:pt x="547255" y="181406"/>
                  </a:lnTo>
                  <a:lnTo>
                    <a:pt x="555929" y="183159"/>
                  </a:lnTo>
                  <a:lnTo>
                    <a:pt x="564578" y="181406"/>
                  </a:lnTo>
                  <a:lnTo>
                    <a:pt x="571652" y="176644"/>
                  </a:lnTo>
                  <a:lnTo>
                    <a:pt x="576414" y="169583"/>
                  </a:lnTo>
                  <a:lnTo>
                    <a:pt x="578154" y="160934"/>
                  </a:lnTo>
                  <a:close/>
                </a:path>
                <a:path w="15521305" h="300354">
                  <a:moveTo>
                    <a:pt x="667105" y="160934"/>
                  </a:moveTo>
                  <a:lnTo>
                    <a:pt x="665353" y="152273"/>
                  </a:lnTo>
                  <a:lnTo>
                    <a:pt x="660590" y="145211"/>
                  </a:lnTo>
                  <a:lnTo>
                    <a:pt x="653529" y="140449"/>
                  </a:lnTo>
                  <a:lnTo>
                    <a:pt x="644829" y="138709"/>
                  </a:lnTo>
                  <a:lnTo>
                    <a:pt x="636181" y="140449"/>
                  </a:lnTo>
                  <a:lnTo>
                    <a:pt x="629119" y="145211"/>
                  </a:lnTo>
                  <a:lnTo>
                    <a:pt x="624357" y="152273"/>
                  </a:lnTo>
                  <a:lnTo>
                    <a:pt x="622604" y="160934"/>
                  </a:lnTo>
                  <a:lnTo>
                    <a:pt x="624357" y="169583"/>
                  </a:lnTo>
                  <a:lnTo>
                    <a:pt x="629119" y="176644"/>
                  </a:lnTo>
                  <a:lnTo>
                    <a:pt x="636206" y="181406"/>
                  </a:lnTo>
                  <a:lnTo>
                    <a:pt x="644880" y="183159"/>
                  </a:lnTo>
                  <a:lnTo>
                    <a:pt x="653529" y="181406"/>
                  </a:lnTo>
                  <a:lnTo>
                    <a:pt x="660590" y="176644"/>
                  </a:lnTo>
                  <a:lnTo>
                    <a:pt x="665353" y="169583"/>
                  </a:lnTo>
                  <a:lnTo>
                    <a:pt x="667105" y="160934"/>
                  </a:lnTo>
                  <a:close/>
                </a:path>
                <a:path w="15521305" h="300354">
                  <a:moveTo>
                    <a:pt x="756043" y="160934"/>
                  </a:moveTo>
                  <a:lnTo>
                    <a:pt x="754303" y="152273"/>
                  </a:lnTo>
                  <a:lnTo>
                    <a:pt x="749541" y="145211"/>
                  </a:lnTo>
                  <a:lnTo>
                    <a:pt x="742467" y="140449"/>
                  </a:lnTo>
                  <a:lnTo>
                    <a:pt x="733780" y="138709"/>
                  </a:lnTo>
                  <a:lnTo>
                    <a:pt x="725131" y="140449"/>
                  </a:lnTo>
                  <a:lnTo>
                    <a:pt x="718058" y="145211"/>
                  </a:lnTo>
                  <a:lnTo>
                    <a:pt x="713295" y="152273"/>
                  </a:lnTo>
                  <a:lnTo>
                    <a:pt x="711555" y="160934"/>
                  </a:lnTo>
                  <a:lnTo>
                    <a:pt x="713295" y="169583"/>
                  </a:lnTo>
                  <a:lnTo>
                    <a:pt x="718070" y="176644"/>
                  </a:lnTo>
                  <a:lnTo>
                    <a:pt x="725144" y="181406"/>
                  </a:lnTo>
                  <a:lnTo>
                    <a:pt x="733818" y="183159"/>
                  </a:lnTo>
                  <a:lnTo>
                    <a:pt x="742467" y="181406"/>
                  </a:lnTo>
                  <a:lnTo>
                    <a:pt x="749541" y="176644"/>
                  </a:lnTo>
                  <a:lnTo>
                    <a:pt x="754303" y="169583"/>
                  </a:lnTo>
                  <a:lnTo>
                    <a:pt x="756043" y="160934"/>
                  </a:lnTo>
                  <a:close/>
                </a:path>
                <a:path w="15521305" h="300354">
                  <a:moveTo>
                    <a:pt x="844994" y="160934"/>
                  </a:moveTo>
                  <a:lnTo>
                    <a:pt x="843241" y="152273"/>
                  </a:lnTo>
                  <a:lnTo>
                    <a:pt x="838479" y="145211"/>
                  </a:lnTo>
                  <a:lnTo>
                    <a:pt x="831418" y="140449"/>
                  </a:lnTo>
                  <a:lnTo>
                    <a:pt x="822718" y="138709"/>
                  </a:lnTo>
                  <a:lnTo>
                    <a:pt x="814070" y="140449"/>
                  </a:lnTo>
                  <a:lnTo>
                    <a:pt x="807008" y="145211"/>
                  </a:lnTo>
                  <a:lnTo>
                    <a:pt x="802246" y="152273"/>
                  </a:lnTo>
                  <a:lnTo>
                    <a:pt x="800493" y="160934"/>
                  </a:lnTo>
                  <a:lnTo>
                    <a:pt x="802246" y="169583"/>
                  </a:lnTo>
                  <a:lnTo>
                    <a:pt x="807008" y="176644"/>
                  </a:lnTo>
                  <a:lnTo>
                    <a:pt x="814095" y="181406"/>
                  </a:lnTo>
                  <a:lnTo>
                    <a:pt x="822769" y="183159"/>
                  </a:lnTo>
                  <a:lnTo>
                    <a:pt x="831418" y="181406"/>
                  </a:lnTo>
                  <a:lnTo>
                    <a:pt x="838479" y="176644"/>
                  </a:lnTo>
                  <a:lnTo>
                    <a:pt x="843241" y="169583"/>
                  </a:lnTo>
                  <a:lnTo>
                    <a:pt x="844994" y="160934"/>
                  </a:lnTo>
                  <a:close/>
                </a:path>
                <a:path w="15521305" h="300354">
                  <a:moveTo>
                    <a:pt x="933932" y="160934"/>
                  </a:moveTo>
                  <a:lnTo>
                    <a:pt x="932192" y="152273"/>
                  </a:lnTo>
                  <a:lnTo>
                    <a:pt x="927430" y="145211"/>
                  </a:lnTo>
                  <a:lnTo>
                    <a:pt x="920356" y="140449"/>
                  </a:lnTo>
                  <a:lnTo>
                    <a:pt x="911669" y="138709"/>
                  </a:lnTo>
                  <a:lnTo>
                    <a:pt x="903020" y="140449"/>
                  </a:lnTo>
                  <a:lnTo>
                    <a:pt x="895946" y="145211"/>
                  </a:lnTo>
                  <a:lnTo>
                    <a:pt x="891184" y="152273"/>
                  </a:lnTo>
                  <a:lnTo>
                    <a:pt x="889444" y="160934"/>
                  </a:lnTo>
                  <a:lnTo>
                    <a:pt x="891184" y="169583"/>
                  </a:lnTo>
                  <a:lnTo>
                    <a:pt x="895959" y="176644"/>
                  </a:lnTo>
                  <a:lnTo>
                    <a:pt x="903033" y="181406"/>
                  </a:lnTo>
                  <a:lnTo>
                    <a:pt x="911707" y="183159"/>
                  </a:lnTo>
                  <a:lnTo>
                    <a:pt x="920356" y="181406"/>
                  </a:lnTo>
                  <a:lnTo>
                    <a:pt x="927430" y="176644"/>
                  </a:lnTo>
                  <a:lnTo>
                    <a:pt x="932192" y="169583"/>
                  </a:lnTo>
                  <a:lnTo>
                    <a:pt x="933932" y="160934"/>
                  </a:lnTo>
                  <a:close/>
                </a:path>
                <a:path w="15521305" h="300354">
                  <a:moveTo>
                    <a:pt x="1022883" y="160934"/>
                  </a:moveTo>
                  <a:lnTo>
                    <a:pt x="1021130" y="152273"/>
                  </a:lnTo>
                  <a:lnTo>
                    <a:pt x="1016368" y="145211"/>
                  </a:lnTo>
                  <a:lnTo>
                    <a:pt x="1009307" y="140449"/>
                  </a:lnTo>
                  <a:lnTo>
                    <a:pt x="1000607" y="138709"/>
                  </a:lnTo>
                  <a:lnTo>
                    <a:pt x="991958" y="140449"/>
                  </a:lnTo>
                  <a:lnTo>
                    <a:pt x="984897" y="145211"/>
                  </a:lnTo>
                  <a:lnTo>
                    <a:pt x="980135" y="152273"/>
                  </a:lnTo>
                  <a:lnTo>
                    <a:pt x="978382" y="160934"/>
                  </a:lnTo>
                  <a:lnTo>
                    <a:pt x="980135" y="169583"/>
                  </a:lnTo>
                  <a:lnTo>
                    <a:pt x="984897" y="176644"/>
                  </a:lnTo>
                  <a:lnTo>
                    <a:pt x="991984" y="181406"/>
                  </a:lnTo>
                  <a:lnTo>
                    <a:pt x="1000658" y="183159"/>
                  </a:lnTo>
                  <a:lnTo>
                    <a:pt x="1009307" y="181406"/>
                  </a:lnTo>
                  <a:lnTo>
                    <a:pt x="1016368" y="176644"/>
                  </a:lnTo>
                  <a:lnTo>
                    <a:pt x="1021130" y="169583"/>
                  </a:lnTo>
                  <a:lnTo>
                    <a:pt x="1022883" y="160934"/>
                  </a:lnTo>
                  <a:close/>
                </a:path>
                <a:path w="15521305" h="300354">
                  <a:moveTo>
                    <a:pt x="1111821" y="160934"/>
                  </a:moveTo>
                  <a:lnTo>
                    <a:pt x="1110081" y="152273"/>
                  </a:lnTo>
                  <a:lnTo>
                    <a:pt x="1105319" y="145211"/>
                  </a:lnTo>
                  <a:lnTo>
                    <a:pt x="1098245" y="140449"/>
                  </a:lnTo>
                  <a:lnTo>
                    <a:pt x="1089558" y="138709"/>
                  </a:lnTo>
                  <a:lnTo>
                    <a:pt x="1080909" y="140449"/>
                  </a:lnTo>
                  <a:lnTo>
                    <a:pt x="1073835" y="145211"/>
                  </a:lnTo>
                  <a:lnTo>
                    <a:pt x="1069073" y="152273"/>
                  </a:lnTo>
                  <a:lnTo>
                    <a:pt x="1067333" y="160934"/>
                  </a:lnTo>
                  <a:lnTo>
                    <a:pt x="1069073" y="169583"/>
                  </a:lnTo>
                  <a:lnTo>
                    <a:pt x="1073848" y="176644"/>
                  </a:lnTo>
                  <a:lnTo>
                    <a:pt x="1080922" y="181406"/>
                  </a:lnTo>
                  <a:lnTo>
                    <a:pt x="1089596" y="183159"/>
                  </a:lnTo>
                  <a:lnTo>
                    <a:pt x="1098245" y="181406"/>
                  </a:lnTo>
                  <a:lnTo>
                    <a:pt x="1105319" y="176644"/>
                  </a:lnTo>
                  <a:lnTo>
                    <a:pt x="1110081" y="169583"/>
                  </a:lnTo>
                  <a:lnTo>
                    <a:pt x="1111821" y="160934"/>
                  </a:lnTo>
                  <a:close/>
                </a:path>
                <a:path w="15521305" h="300354">
                  <a:moveTo>
                    <a:pt x="1200772" y="160934"/>
                  </a:moveTo>
                  <a:lnTo>
                    <a:pt x="1199019" y="152273"/>
                  </a:lnTo>
                  <a:lnTo>
                    <a:pt x="1194257" y="145211"/>
                  </a:lnTo>
                  <a:lnTo>
                    <a:pt x="1187196" y="140449"/>
                  </a:lnTo>
                  <a:lnTo>
                    <a:pt x="1178496" y="138709"/>
                  </a:lnTo>
                  <a:lnTo>
                    <a:pt x="1169847" y="140449"/>
                  </a:lnTo>
                  <a:lnTo>
                    <a:pt x="1162786" y="145211"/>
                  </a:lnTo>
                  <a:lnTo>
                    <a:pt x="1158024" y="152273"/>
                  </a:lnTo>
                  <a:lnTo>
                    <a:pt x="1156271" y="160934"/>
                  </a:lnTo>
                  <a:lnTo>
                    <a:pt x="1158024" y="169583"/>
                  </a:lnTo>
                  <a:lnTo>
                    <a:pt x="1162786" y="176644"/>
                  </a:lnTo>
                  <a:lnTo>
                    <a:pt x="1169873" y="181406"/>
                  </a:lnTo>
                  <a:lnTo>
                    <a:pt x="1178547" y="183159"/>
                  </a:lnTo>
                  <a:lnTo>
                    <a:pt x="1187196" y="181406"/>
                  </a:lnTo>
                  <a:lnTo>
                    <a:pt x="1194257" y="176644"/>
                  </a:lnTo>
                  <a:lnTo>
                    <a:pt x="1199019" y="169583"/>
                  </a:lnTo>
                  <a:lnTo>
                    <a:pt x="1200772" y="160934"/>
                  </a:lnTo>
                  <a:close/>
                </a:path>
                <a:path w="15521305" h="300354">
                  <a:moveTo>
                    <a:pt x="1289710" y="160934"/>
                  </a:moveTo>
                  <a:lnTo>
                    <a:pt x="1287970" y="152273"/>
                  </a:lnTo>
                  <a:lnTo>
                    <a:pt x="1283208" y="145211"/>
                  </a:lnTo>
                  <a:lnTo>
                    <a:pt x="1276134" y="140449"/>
                  </a:lnTo>
                  <a:lnTo>
                    <a:pt x="1267447" y="138709"/>
                  </a:lnTo>
                  <a:lnTo>
                    <a:pt x="1258798" y="140449"/>
                  </a:lnTo>
                  <a:lnTo>
                    <a:pt x="1251724" y="145211"/>
                  </a:lnTo>
                  <a:lnTo>
                    <a:pt x="1246962" y="152273"/>
                  </a:lnTo>
                  <a:lnTo>
                    <a:pt x="1245222" y="160934"/>
                  </a:lnTo>
                  <a:lnTo>
                    <a:pt x="1246962" y="169583"/>
                  </a:lnTo>
                  <a:lnTo>
                    <a:pt x="1251737" y="176644"/>
                  </a:lnTo>
                  <a:lnTo>
                    <a:pt x="1258811" y="181406"/>
                  </a:lnTo>
                  <a:lnTo>
                    <a:pt x="1267485" y="183159"/>
                  </a:lnTo>
                  <a:lnTo>
                    <a:pt x="1276134" y="181406"/>
                  </a:lnTo>
                  <a:lnTo>
                    <a:pt x="1283208" y="176644"/>
                  </a:lnTo>
                  <a:lnTo>
                    <a:pt x="1287970" y="169583"/>
                  </a:lnTo>
                  <a:lnTo>
                    <a:pt x="1289710" y="160934"/>
                  </a:lnTo>
                  <a:close/>
                </a:path>
                <a:path w="15521305" h="300354">
                  <a:moveTo>
                    <a:pt x="1378661" y="160934"/>
                  </a:moveTo>
                  <a:lnTo>
                    <a:pt x="1376908" y="152273"/>
                  </a:lnTo>
                  <a:lnTo>
                    <a:pt x="1372146" y="145211"/>
                  </a:lnTo>
                  <a:lnTo>
                    <a:pt x="1365084" y="140449"/>
                  </a:lnTo>
                  <a:lnTo>
                    <a:pt x="1356385" y="138709"/>
                  </a:lnTo>
                  <a:lnTo>
                    <a:pt x="1347736" y="140449"/>
                  </a:lnTo>
                  <a:lnTo>
                    <a:pt x="1340675" y="145211"/>
                  </a:lnTo>
                  <a:lnTo>
                    <a:pt x="1335913" y="152273"/>
                  </a:lnTo>
                  <a:lnTo>
                    <a:pt x="1334160" y="160934"/>
                  </a:lnTo>
                  <a:lnTo>
                    <a:pt x="1335913" y="169583"/>
                  </a:lnTo>
                  <a:lnTo>
                    <a:pt x="1340675" y="176644"/>
                  </a:lnTo>
                  <a:lnTo>
                    <a:pt x="1347762" y="181406"/>
                  </a:lnTo>
                  <a:lnTo>
                    <a:pt x="1356436" y="183159"/>
                  </a:lnTo>
                  <a:lnTo>
                    <a:pt x="1365084" y="181406"/>
                  </a:lnTo>
                  <a:lnTo>
                    <a:pt x="1372146" y="176644"/>
                  </a:lnTo>
                  <a:lnTo>
                    <a:pt x="1376908" y="169583"/>
                  </a:lnTo>
                  <a:lnTo>
                    <a:pt x="1378661" y="160934"/>
                  </a:lnTo>
                  <a:close/>
                </a:path>
                <a:path w="15521305" h="300354">
                  <a:moveTo>
                    <a:pt x="1467599" y="160934"/>
                  </a:moveTo>
                  <a:lnTo>
                    <a:pt x="1465859" y="152273"/>
                  </a:lnTo>
                  <a:lnTo>
                    <a:pt x="1461096" y="145211"/>
                  </a:lnTo>
                  <a:lnTo>
                    <a:pt x="1454023" y="140449"/>
                  </a:lnTo>
                  <a:lnTo>
                    <a:pt x="1445336" y="138709"/>
                  </a:lnTo>
                  <a:lnTo>
                    <a:pt x="1436687" y="140449"/>
                  </a:lnTo>
                  <a:lnTo>
                    <a:pt x="1429613" y="145211"/>
                  </a:lnTo>
                  <a:lnTo>
                    <a:pt x="1424851" y="152273"/>
                  </a:lnTo>
                  <a:lnTo>
                    <a:pt x="1423111" y="160934"/>
                  </a:lnTo>
                  <a:lnTo>
                    <a:pt x="1424851" y="169583"/>
                  </a:lnTo>
                  <a:lnTo>
                    <a:pt x="1429626" y="176644"/>
                  </a:lnTo>
                  <a:lnTo>
                    <a:pt x="1436700" y="181406"/>
                  </a:lnTo>
                  <a:lnTo>
                    <a:pt x="1445374" y="183159"/>
                  </a:lnTo>
                  <a:lnTo>
                    <a:pt x="1454023" y="181406"/>
                  </a:lnTo>
                  <a:lnTo>
                    <a:pt x="1461096" y="176644"/>
                  </a:lnTo>
                  <a:lnTo>
                    <a:pt x="1465859" y="169583"/>
                  </a:lnTo>
                  <a:lnTo>
                    <a:pt x="1467599" y="160934"/>
                  </a:lnTo>
                  <a:close/>
                </a:path>
                <a:path w="15521305" h="300354">
                  <a:moveTo>
                    <a:pt x="1556550" y="160934"/>
                  </a:moveTo>
                  <a:lnTo>
                    <a:pt x="1554797" y="152273"/>
                  </a:lnTo>
                  <a:lnTo>
                    <a:pt x="1550035" y="145211"/>
                  </a:lnTo>
                  <a:lnTo>
                    <a:pt x="1542973" y="140449"/>
                  </a:lnTo>
                  <a:lnTo>
                    <a:pt x="1534274" y="138709"/>
                  </a:lnTo>
                  <a:lnTo>
                    <a:pt x="1525625" y="140449"/>
                  </a:lnTo>
                  <a:lnTo>
                    <a:pt x="1518564" y="145211"/>
                  </a:lnTo>
                  <a:lnTo>
                    <a:pt x="1513801" y="152273"/>
                  </a:lnTo>
                  <a:lnTo>
                    <a:pt x="1512049" y="160934"/>
                  </a:lnTo>
                  <a:lnTo>
                    <a:pt x="1513801" y="169583"/>
                  </a:lnTo>
                  <a:lnTo>
                    <a:pt x="1518564" y="176644"/>
                  </a:lnTo>
                  <a:lnTo>
                    <a:pt x="1525651" y="181406"/>
                  </a:lnTo>
                  <a:lnTo>
                    <a:pt x="1534325" y="183159"/>
                  </a:lnTo>
                  <a:lnTo>
                    <a:pt x="1542973" y="181406"/>
                  </a:lnTo>
                  <a:lnTo>
                    <a:pt x="1550035" y="176644"/>
                  </a:lnTo>
                  <a:lnTo>
                    <a:pt x="1554797" y="169583"/>
                  </a:lnTo>
                  <a:lnTo>
                    <a:pt x="1556550" y="160934"/>
                  </a:lnTo>
                  <a:close/>
                </a:path>
                <a:path w="15521305" h="300354">
                  <a:moveTo>
                    <a:pt x="1645488" y="160934"/>
                  </a:moveTo>
                  <a:lnTo>
                    <a:pt x="1643748" y="152273"/>
                  </a:lnTo>
                  <a:lnTo>
                    <a:pt x="1638985" y="145211"/>
                  </a:lnTo>
                  <a:lnTo>
                    <a:pt x="1631911" y="140449"/>
                  </a:lnTo>
                  <a:lnTo>
                    <a:pt x="1623225" y="138709"/>
                  </a:lnTo>
                  <a:lnTo>
                    <a:pt x="1614576" y="140449"/>
                  </a:lnTo>
                  <a:lnTo>
                    <a:pt x="1607502" y="145211"/>
                  </a:lnTo>
                  <a:lnTo>
                    <a:pt x="1602740" y="152273"/>
                  </a:lnTo>
                  <a:lnTo>
                    <a:pt x="1601000" y="160934"/>
                  </a:lnTo>
                  <a:lnTo>
                    <a:pt x="1602740" y="169583"/>
                  </a:lnTo>
                  <a:lnTo>
                    <a:pt x="1607515" y="176644"/>
                  </a:lnTo>
                  <a:lnTo>
                    <a:pt x="1614589" y="181406"/>
                  </a:lnTo>
                  <a:lnTo>
                    <a:pt x="1623263" y="183159"/>
                  </a:lnTo>
                  <a:lnTo>
                    <a:pt x="1631911" y="181406"/>
                  </a:lnTo>
                  <a:lnTo>
                    <a:pt x="1638985" y="176644"/>
                  </a:lnTo>
                  <a:lnTo>
                    <a:pt x="1643748" y="169583"/>
                  </a:lnTo>
                  <a:lnTo>
                    <a:pt x="1645488" y="160934"/>
                  </a:lnTo>
                  <a:close/>
                </a:path>
                <a:path w="15521305" h="300354">
                  <a:moveTo>
                    <a:pt x="1734439" y="160934"/>
                  </a:moveTo>
                  <a:lnTo>
                    <a:pt x="1732686" y="152273"/>
                  </a:lnTo>
                  <a:lnTo>
                    <a:pt x="1727923" y="145211"/>
                  </a:lnTo>
                  <a:lnTo>
                    <a:pt x="1720862" y="140449"/>
                  </a:lnTo>
                  <a:lnTo>
                    <a:pt x="1712163" y="138709"/>
                  </a:lnTo>
                  <a:lnTo>
                    <a:pt x="1703514" y="140449"/>
                  </a:lnTo>
                  <a:lnTo>
                    <a:pt x="1696453" y="145211"/>
                  </a:lnTo>
                  <a:lnTo>
                    <a:pt x="1691690" y="152273"/>
                  </a:lnTo>
                  <a:lnTo>
                    <a:pt x="1689938" y="160934"/>
                  </a:lnTo>
                  <a:lnTo>
                    <a:pt x="1691690" y="169583"/>
                  </a:lnTo>
                  <a:lnTo>
                    <a:pt x="1696453" y="176644"/>
                  </a:lnTo>
                  <a:lnTo>
                    <a:pt x="1703539" y="181406"/>
                  </a:lnTo>
                  <a:lnTo>
                    <a:pt x="1712214" y="183159"/>
                  </a:lnTo>
                  <a:lnTo>
                    <a:pt x="1720862" y="181406"/>
                  </a:lnTo>
                  <a:lnTo>
                    <a:pt x="1727923" y="176644"/>
                  </a:lnTo>
                  <a:lnTo>
                    <a:pt x="1732686" y="169583"/>
                  </a:lnTo>
                  <a:lnTo>
                    <a:pt x="1734439" y="160934"/>
                  </a:lnTo>
                  <a:close/>
                </a:path>
                <a:path w="15521305" h="300354">
                  <a:moveTo>
                    <a:pt x="2103297" y="150037"/>
                  </a:moveTo>
                  <a:lnTo>
                    <a:pt x="2095652" y="102616"/>
                  </a:lnTo>
                  <a:lnTo>
                    <a:pt x="2074341" y="61429"/>
                  </a:lnTo>
                  <a:lnTo>
                    <a:pt x="2041867" y="28956"/>
                  </a:lnTo>
                  <a:lnTo>
                    <a:pt x="2000681" y="7658"/>
                  </a:lnTo>
                  <a:lnTo>
                    <a:pt x="1953260" y="0"/>
                  </a:lnTo>
                  <a:lnTo>
                    <a:pt x="1905838" y="7658"/>
                  </a:lnTo>
                  <a:lnTo>
                    <a:pt x="1864652" y="28956"/>
                  </a:lnTo>
                  <a:lnTo>
                    <a:pt x="1832165" y="61429"/>
                  </a:lnTo>
                  <a:lnTo>
                    <a:pt x="1810867" y="102616"/>
                  </a:lnTo>
                  <a:lnTo>
                    <a:pt x="1804924" y="139484"/>
                  </a:lnTo>
                  <a:lnTo>
                    <a:pt x="1801114" y="138709"/>
                  </a:lnTo>
                  <a:lnTo>
                    <a:pt x="1792465" y="140449"/>
                  </a:lnTo>
                  <a:lnTo>
                    <a:pt x="1785391" y="145211"/>
                  </a:lnTo>
                  <a:lnTo>
                    <a:pt x="1780628" y="152273"/>
                  </a:lnTo>
                  <a:lnTo>
                    <a:pt x="1778889" y="160934"/>
                  </a:lnTo>
                  <a:lnTo>
                    <a:pt x="1780628" y="169583"/>
                  </a:lnTo>
                  <a:lnTo>
                    <a:pt x="1785404" y="176644"/>
                  </a:lnTo>
                  <a:lnTo>
                    <a:pt x="1792478" y="181406"/>
                  </a:lnTo>
                  <a:lnTo>
                    <a:pt x="1801152" y="183159"/>
                  </a:lnTo>
                  <a:lnTo>
                    <a:pt x="1808314" y="181711"/>
                  </a:lnTo>
                  <a:lnTo>
                    <a:pt x="1810867" y="197472"/>
                  </a:lnTo>
                  <a:lnTo>
                    <a:pt x="1832165" y="238658"/>
                  </a:lnTo>
                  <a:lnTo>
                    <a:pt x="1864652" y="271132"/>
                  </a:lnTo>
                  <a:lnTo>
                    <a:pt x="1905838" y="292430"/>
                  </a:lnTo>
                  <a:lnTo>
                    <a:pt x="1953260" y="300075"/>
                  </a:lnTo>
                  <a:lnTo>
                    <a:pt x="2000681" y="292430"/>
                  </a:lnTo>
                  <a:lnTo>
                    <a:pt x="2041867" y="271132"/>
                  </a:lnTo>
                  <a:lnTo>
                    <a:pt x="2074341" y="238658"/>
                  </a:lnTo>
                  <a:lnTo>
                    <a:pt x="2095652" y="197472"/>
                  </a:lnTo>
                  <a:lnTo>
                    <a:pt x="2103297" y="150037"/>
                  </a:lnTo>
                  <a:close/>
                </a:path>
                <a:path w="15521305" h="300354">
                  <a:moveTo>
                    <a:pt x="2179155" y="160934"/>
                  </a:moveTo>
                  <a:lnTo>
                    <a:pt x="2177415" y="152273"/>
                  </a:lnTo>
                  <a:lnTo>
                    <a:pt x="2172652" y="145211"/>
                  </a:lnTo>
                  <a:lnTo>
                    <a:pt x="2165591" y="140449"/>
                  </a:lnTo>
                  <a:lnTo>
                    <a:pt x="2156891" y="138709"/>
                  </a:lnTo>
                  <a:lnTo>
                    <a:pt x="2148243" y="140449"/>
                  </a:lnTo>
                  <a:lnTo>
                    <a:pt x="2141169" y="145211"/>
                  </a:lnTo>
                  <a:lnTo>
                    <a:pt x="2136406" y="152273"/>
                  </a:lnTo>
                  <a:lnTo>
                    <a:pt x="2134666" y="160934"/>
                  </a:lnTo>
                  <a:lnTo>
                    <a:pt x="2136406" y="169583"/>
                  </a:lnTo>
                  <a:lnTo>
                    <a:pt x="2141182" y="176644"/>
                  </a:lnTo>
                  <a:lnTo>
                    <a:pt x="2148255" y="181406"/>
                  </a:lnTo>
                  <a:lnTo>
                    <a:pt x="2156930" y="183159"/>
                  </a:lnTo>
                  <a:lnTo>
                    <a:pt x="2165591" y="181406"/>
                  </a:lnTo>
                  <a:lnTo>
                    <a:pt x="2172652" y="176644"/>
                  </a:lnTo>
                  <a:lnTo>
                    <a:pt x="2177415" y="169583"/>
                  </a:lnTo>
                  <a:lnTo>
                    <a:pt x="2179155" y="160934"/>
                  </a:lnTo>
                  <a:close/>
                </a:path>
                <a:path w="15521305" h="300354">
                  <a:moveTo>
                    <a:pt x="2268105" y="160934"/>
                  </a:moveTo>
                  <a:lnTo>
                    <a:pt x="2266353" y="152273"/>
                  </a:lnTo>
                  <a:lnTo>
                    <a:pt x="2261590" y="145211"/>
                  </a:lnTo>
                  <a:lnTo>
                    <a:pt x="2254529" y="140449"/>
                  </a:lnTo>
                  <a:lnTo>
                    <a:pt x="2245830" y="138709"/>
                  </a:lnTo>
                  <a:lnTo>
                    <a:pt x="2237181" y="140449"/>
                  </a:lnTo>
                  <a:lnTo>
                    <a:pt x="2230120" y="145211"/>
                  </a:lnTo>
                  <a:lnTo>
                    <a:pt x="2225357" y="152273"/>
                  </a:lnTo>
                  <a:lnTo>
                    <a:pt x="2223605" y="160934"/>
                  </a:lnTo>
                  <a:lnTo>
                    <a:pt x="2225357" y="169583"/>
                  </a:lnTo>
                  <a:lnTo>
                    <a:pt x="2230120" y="176644"/>
                  </a:lnTo>
                  <a:lnTo>
                    <a:pt x="2237206" y="181406"/>
                  </a:lnTo>
                  <a:lnTo>
                    <a:pt x="2245880" y="183159"/>
                  </a:lnTo>
                  <a:lnTo>
                    <a:pt x="2254529" y="181406"/>
                  </a:lnTo>
                  <a:lnTo>
                    <a:pt x="2261590" y="176644"/>
                  </a:lnTo>
                  <a:lnTo>
                    <a:pt x="2266353" y="169583"/>
                  </a:lnTo>
                  <a:lnTo>
                    <a:pt x="2268105" y="160934"/>
                  </a:lnTo>
                  <a:close/>
                </a:path>
                <a:path w="15521305" h="300354">
                  <a:moveTo>
                    <a:pt x="2357043" y="160934"/>
                  </a:moveTo>
                  <a:lnTo>
                    <a:pt x="2355304" y="152273"/>
                  </a:lnTo>
                  <a:lnTo>
                    <a:pt x="2350541" y="145211"/>
                  </a:lnTo>
                  <a:lnTo>
                    <a:pt x="2343480" y="140449"/>
                  </a:lnTo>
                  <a:lnTo>
                    <a:pt x="2334780" y="138709"/>
                  </a:lnTo>
                  <a:lnTo>
                    <a:pt x="2326132" y="140449"/>
                  </a:lnTo>
                  <a:lnTo>
                    <a:pt x="2319058" y="145211"/>
                  </a:lnTo>
                  <a:lnTo>
                    <a:pt x="2314295" y="152273"/>
                  </a:lnTo>
                  <a:lnTo>
                    <a:pt x="2312555" y="160934"/>
                  </a:lnTo>
                  <a:lnTo>
                    <a:pt x="2314295" y="169583"/>
                  </a:lnTo>
                  <a:lnTo>
                    <a:pt x="2319070" y="176644"/>
                  </a:lnTo>
                  <a:lnTo>
                    <a:pt x="2326144" y="181406"/>
                  </a:lnTo>
                  <a:lnTo>
                    <a:pt x="2334818" y="183159"/>
                  </a:lnTo>
                  <a:lnTo>
                    <a:pt x="2343480" y="181406"/>
                  </a:lnTo>
                  <a:lnTo>
                    <a:pt x="2350541" y="176644"/>
                  </a:lnTo>
                  <a:lnTo>
                    <a:pt x="2355304" y="169583"/>
                  </a:lnTo>
                  <a:lnTo>
                    <a:pt x="2357043" y="160934"/>
                  </a:lnTo>
                  <a:close/>
                </a:path>
                <a:path w="15521305" h="300354">
                  <a:moveTo>
                    <a:pt x="2445994" y="160934"/>
                  </a:moveTo>
                  <a:lnTo>
                    <a:pt x="2444242" y="152273"/>
                  </a:lnTo>
                  <a:lnTo>
                    <a:pt x="2439479" y="145211"/>
                  </a:lnTo>
                  <a:lnTo>
                    <a:pt x="2432418" y="140449"/>
                  </a:lnTo>
                  <a:lnTo>
                    <a:pt x="2423718" y="138709"/>
                  </a:lnTo>
                  <a:lnTo>
                    <a:pt x="2415070" y="140449"/>
                  </a:lnTo>
                  <a:lnTo>
                    <a:pt x="2408009" y="145211"/>
                  </a:lnTo>
                  <a:lnTo>
                    <a:pt x="2403246" y="152273"/>
                  </a:lnTo>
                  <a:lnTo>
                    <a:pt x="2401493" y="160934"/>
                  </a:lnTo>
                  <a:lnTo>
                    <a:pt x="2403246" y="169583"/>
                  </a:lnTo>
                  <a:lnTo>
                    <a:pt x="2408009" y="176644"/>
                  </a:lnTo>
                  <a:lnTo>
                    <a:pt x="2415095" y="181406"/>
                  </a:lnTo>
                  <a:lnTo>
                    <a:pt x="2423769" y="183159"/>
                  </a:lnTo>
                  <a:lnTo>
                    <a:pt x="2432418" y="181406"/>
                  </a:lnTo>
                  <a:lnTo>
                    <a:pt x="2439479" y="176644"/>
                  </a:lnTo>
                  <a:lnTo>
                    <a:pt x="2444242" y="169583"/>
                  </a:lnTo>
                  <a:lnTo>
                    <a:pt x="2445994" y="160934"/>
                  </a:lnTo>
                  <a:close/>
                </a:path>
                <a:path w="15521305" h="300354">
                  <a:moveTo>
                    <a:pt x="2534932" y="160934"/>
                  </a:moveTo>
                  <a:lnTo>
                    <a:pt x="2533192" y="152273"/>
                  </a:lnTo>
                  <a:lnTo>
                    <a:pt x="2528430" y="145211"/>
                  </a:lnTo>
                  <a:lnTo>
                    <a:pt x="2521369" y="140449"/>
                  </a:lnTo>
                  <a:lnTo>
                    <a:pt x="2512669" y="138709"/>
                  </a:lnTo>
                  <a:lnTo>
                    <a:pt x="2504021" y="140449"/>
                  </a:lnTo>
                  <a:lnTo>
                    <a:pt x="2496947" y="145211"/>
                  </a:lnTo>
                  <a:lnTo>
                    <a:pt x="2492184" y="152273"/>
                  </a:lnTo>
                  <a:lnTo>
                    <a:pt x="2490444" y="160934"/>
                  </a:lnTo>
                  <a:lnTo>
                    <a:pt x="2492184" y="169583"/>
                  </a:lnTo>
                  <a:lnTo>
                    <a:pt x="2496959" y="176644"/>
                  </a:lnTo>
                  <a:lnTo>
                    <a:pt x="2504033" y="181406"/>
                  </a:lnTo>
                  <a:lnTo>
                    <a:pt x="2512707" y="183159"/>
                  </a:lnTo>
                  <a:lnTo>
                    <a:pt x="2521369" y="181406"/>
                  </a:lnTo>
                  <a:lnTo>
                    <a:pt x="2528430" y="176644"/>
                  </a:lnTo>
                  <a:lnTo>
                    <a:pt x="2533192" y="169583"/>
                  </a:lnTo>
                  <a:lnTo>
                    <a:pt x="2534932" y="160934"/>
                  </a:lnTo>
                  <a:close/>
                </a:path>
                <a:path w="15521305" h="300354">
                  <a:moveTo>
                    <a:pt x="2623883" y="160934"/>
                  </a:moveTo>
                  <a:lnTo>
                    <a:pt x="2622131" y="152273"/>
                  </a:lnTo>
                  <a:lnTo>
                    <a:pt x="2617368" y="145211"/>
                  </a:lnTo>
                  <a:lnTo>
                    <a:pt x="2610307" y="140449"/>
                  </a:lnTo>
                  <a:lnTo>
                    <a:pt x="2601607" y="138709"/>
                  </a:lnTo>
                  <a:lnTo>
                    <a:pt x="2592959" y="140449"/>
                  </a:lnTo>
                  <a:lnTo>
                    <a:pt x="2585897" y="145211"/>
                  </a:lnTo>
                  <a:lnTo>
                    <a:pt x="2581135" y="152273"/>
                  </a:lnTo>
                  <a:lnTo>
                    <a:pt x="2579382" y="160934"/>
                  </a:lnTo>
                  <a:lnTo>
                    <a:pt x="2581135" y="169583"/>
                  </a:lnTo>
                  <a:lnTo>
                    <a:pt x="2585897" y="176644"/>
                  </a:lnTo>
                  <a:lnTo>
                    <a:pt x="2592984" y="181406"/>
                  </a:lnTo>
                  <a:lnTo>
                    <a:pt x="2601658" y="183159"/>
                  </a:lnTo>
                  <a:lnTo>
                    <a:pt x="2610307" y="181406"/>
                  </a:lnTo>
                  <a:lnTo>
                    <a:pt x="2617368" y="176644"/>
                  </a:lnTo>
                  <a:lnTo>
                    <a:pt x="2622131" y="169583"/>
                  </a:lnTo>
                  <a:lnTo>
                    <a:pt x="2623883" y="160934"/>
                  </a:lnTo>
                  <a:close/>
                </a:path>
                <a:path w="15521305" h="300354">
                  <a:moveTo>
                    <a:pt x="2712821" y="160934"/>
                  </a:moveTo>
                  <a:lnTo>
                    <a:pt x="2711081" y="152273"/>
                  </a:lnTo>
                  <a:lnTo>
                    <a:pt x="2706319" y="145211"/>
                  </a:lnTo>
                  <a:lnTo>
                    <a:pt x="2699258" y="140449"/>
                  </a:lnTo>
                  <a:lnTo>
                    <a:pt x="2690558" y="138709"/>
                  </a:lnTo>
                  <a:lnTo>
                    <a:pt x="2681909" y="140449"/>
                  </a:lnTo>
                  <a:lnTo>
                    <a:pt x="2674836" y="145211"/>
                  </a:lnTo>
                  <a:lnTo>
                    <a:pt x="2670073" y="152273"/>
                  </a:lnTo>
                  <a:lnTo>
                    <a:pt x="2668333" y="160934"/>
                  </a:lnTo>
                  <a:lnTo>
                    <a:pt x="2670073" y="169583"/>
                  </a:lnTo>
                  <a:lnTo>
                    <a:pt x="2674848" y="176644"/>
                  </a:lnTo>
                  <a:lnTo>
                    <a:pt x="2681922" y="181406"/>
                  </a:lnTo>
                  <a:lnTo>
                    <a:pt x="2690596" y="183159"/>
                  </a:lnTo>
                  <a:lnTo>
                    <a:pt x="2699258" y="181406"/>
                  </a:lnTo>
                  <a:lnTo>
                    <a:pt x="2706319" y="176644"/>
                  </a:lnTo>
                  <a:lnTo>
                    <a:pt x="2711081" y="169583"/>
                  </a:lnTo>
                  <a:lnTo>
                    <a:pt x="2712821" y="160934"/>
                  </a:lnTo>
                  <a:close/>
                </a:path>
                <a:path w="15521305" h="300354">
                  <a:moveTo>
                    <a:pt x="2801772" y="160934"/>
                  </a:moveTo>
                  <a:lnTo>
                    <a:pt x="2800019" y="152273"/>
                  </a:lnTo>
                  <a:lnTo>
                    <a:pt x="2795257" y="145211"/>
                  </a:lnTo>
                  <a:lnTo>
                    <a:pt x="2788196" y="140449"/>
                  </a:lnTo>
                  <a:lnTo>
                    <a:pt x="2779496" y="138709"/>
                  </a:lnTo>
                  <a:lnTo>
                    <a:pt x="2770848" y="140449"/>
                  </a:lnTo>
                  <a:lnTo>
                    <a:pt x="2763786" y="145211"/>
                  </a:lnTo>
                  <a:lnTo>
                    <a:pt x="2759024" y="152273"/>
                  </a:lnTo>
                  <a:lnTo>
                    <a:pt x="2757271" y="160934"/>
                  </a:lnTo>
                  <a:lnTo>
                    <a:pt x="2759024" y="169583"/>
                  </a:lnTo>
                  <a:lnTo>
                    <a:pt x="2763786" y="176644"/>
                  </a:lnTo>
                  <a:lnTo>
                    <a:pt x="2770873" y="181406"/>
                  </a:lnTo>
                  <a:lnTo>
                    <a:pt x="2779547" y="183159"/>
                  </a:lnTo>
                  <a:lnTo>
                    <a:pt x="2788196" y="181406"/>
                  </a:lnTo>
                  <a:lnTo>
                    <a:pt x="2795257" y="176644"/>
                  </a:lnTo>
                  <a:lnTo>
                    <a:pt x="2800019" y="169583"/>
                  </a:lnTo>
                  <a:lnTo>
                    <a:pt x="2801772" y="160934"/>
                  </a:lnTo>
                  <a:close/>
                </a:path>
                <a:path w="15521305" h="300354">
                  <a:moveTo>
                    <a:pt x="2890710" y="160934"/>
                  </a:moveTo>
                  <a:lnTo>
                    <a:pt x="2888970" y="152273"/>
                  </a:lnTo>
                  <a:lnTo>
                    <a:pt x="2884208" y="145211"/>
                  </a:lnTo>
                  <a:lnTo>
                    <a:pt x="2877147" y="140449"/>
                  </a:lnTo>
                  <a:lnTo>
                    <a:pt x="2868447" y="138709"/>
                  </a:lnTo>
                  <a:lnTo>
                    <a:pt x="2859798" y="140449"/>
                  </a:lnTo>
                  <a:lnTo>
                    <a:pt x="2852724" y="145211"/>
                  </a:lnTo>
                  <a:lnTo>
                    <a:pt x="2847962" y="152273"/>
                  </a:lnTo>
                  <a:lnTo>
                    <a:pt x="2846222" y="160934"/>
                  </a:lnTo>
                  <a:lnTo>
                    <a:pt x="2847962" y="169583"/>
                  </a:lnTo>
                  <a:lnTo>
                    <a:pt x="2852737" y="176644"/>
                  </a:lnTo>
                  <a:lnTo>
                    <a:pt x="2859811" y="181406"/>
                  </a:lnTo>
                  <a:lnTo>
                    <a:pt x="2868485" y="183159"/>
                  </a:lnTo>
                  <a:lnTo>
                    <a:pt x="2877147" y="181406"/>
                  </a:lnTo>
                  <a:lnTo>
                    <a:pt x="2884208" y="176644"/>
                  </a:lnTo>
                  <a:lnTo>
                    <a:pt x="2888970" y="169583"/>
                  </a:lnTo>
                  <a:lnTo>
                    <a:pt x="2890710" y="160934"/>
                  </a:lnTo>
                  <a:close/>
                </a:path>
                <a:path w="15521305" h="300354">
                  <a:moveTo>
                    <a:pt x="2979661" y="160934"/>
                  </a:moveTo>
                  <a:lnTo>
                    <a:pt x="2977908" y="152273"/>
                  </a:lnTo>
                  <a:lnTo>
                    <a:pt x="2973146" y="145211"/>
                  </a:lnTo>
                  <a:lnTo>
                    <a:pt x="2966085" y="140449"/>
                  </a:lnTo>
                  <a:lnTo>
                    <a:pt x="2957385" y="138709"/>
                  </a:lnTo>
                  <a:lnTo>
                    <a:pt x="2948736" y="140449"/>
                  </a:lnTo>
                  <a:lnTo>
                    <a:pt x="2941675" y="145211"/>
                  </a:lnTo>
                  <a:lnTo>
                    <a:pt x="2936913" y="152273"/>
                  </a:lnTo>
                  <a:lnTo>
                    <a:pt x="2935160" y="160934"/>
                  </a:lnTo>
                  <a:lnTo>
                    <a:pt x="2936913" y="169583"/>
                  </a:lnTo>
                  <a:lnTo>
                    <a:pt x="2941675" y="176644"/>
                  </a:lnTo>
                  <a:lnTo>
                    <a:pt x="2948762" y="181406"/>
                  </a:lnTo>
                  <a:lnTo>
                    <a:pt x="2957436" y="183159"/>
                  </a:lnTo>
                  <a:lnTo>
                    <a:pt x="2966085" y="181406"/>
                  </a:lnTo>
                  <a:lnTo>
                    <a:pt x="2973146" y="176644"/>
                  </a:lnTo>
                  <a:lnTo>
                    <a:pt x="2977908" y="169583"/>
                  </a:lnTo>
                  <a:lnTo>
                    <a:pt x="2979661" y="160934"/>
                  </a:lnTo>
                  <a:close/>
                </a:path>
                <a:path w="15521305" h="300354">
                  <a:moveTo>
                    <a:pt x="3068599" y="160934"/>
                  </a:moveTo>
                  <a:lnTo>
                    <a:pt x="3066859" y="152273"/>
                  </a:lnTo>
                  <a:lnTo>
                    <a:pt x="3062097" y="145211"/>
                  </a:lnTo>
                  <a:lnTo>
                    <a:pt x="3055035" y="140449"/>
                  </a:lnTo>
                  <a:lnTo>
                    <a:pt x="3046336" y="138709"/>
                  </a:lnTo>
                  <a:lnTo>
                    <a:pt x="3037687" y="140449"/>
                  </a:lnTo>
                  <a:lnTo>
                    <a:pt x="3030613" y="145211"/>
                  </a:lnTo>
                  <a:lnTo>
                    <a:pt x="3025851" y="152273"/>
                  </a:lnTo>
                  <a:lnTo>
                    <a:pt x="3024111" y="160934"/>
                  </a:lnTo>
                  <a:lnTo>
                    <a:pt x="3025851" y="169583"/>
                  </a:lnTo>
                  <a:lnTo>
                    <a:pt x="3030626" y="176644"/>
                  </a:lnTo>
                  <a:lnTo>
                    <a:pt x="3037700" y="181406"/>
                  </a:lnTo>
                  <a:lnTo>
                    <a:pt x="3046374" y="183159"/>
                  </a:lnTo>
                  <a:lnTo>
                    <a:pt x="3055035" y="181406"/>
                  </a:lnTo>
                  <a:lnTo>
                    <a:pt x="3062097" y="176644"/>
                  </a:lnTo>
                  <a:lnTo>
                    <a:pt x="3066859" y="169583"/>
                  </a:lnTo>
                  <a:lnTo>
                    <a:pt x="3068599" y="160934"/>
                  </a:lnTo>
                  <a:close/>
                </a:path>
                <a:path w="15521305" h="300354">
                  <a:moveTo>
                    <a:pt x="3157550" y="160934"/>
                  </a:moveTo>
                  <a:lnTo>
                    <a:pt x="3155797" y="152273"/>
                  </a:lnTo>
                  <a:lnTo>
                    <a:pt x="3151035" y="145211"/>
                  </a:lnTo>
                  <a:lnTo>
                    <a:pt x="3143974" y="140449"/>
                  </a:lnTo>
                  <a:lnTo>
                    <a:pt x="3135274" y="138709"/>
                  </a:lnTo>
                  <a:lnTo>
                    <a:pt x="3126625" y="140449"/>
                  </a:lnTo>
                  <a:lnTo>
                    <a:pt x="3119564" y="145211"/>
                  </a:lnTo>
                  <a:lnTo>
                    <a:pt x="3114802" y="152273"/>
                  </a:lnTo>
                  <a:lnTo>
                    <a:pt x="3113049" y="160934"/>
                  </a:lnTo>
                  <a:lnTo>
                    <a:pt x="3114802" y="169583"/>
                  </a:lnTo>
                  <a:lnTo>
                    <a:pt x="3119564" y="176644"/>
                  </a:lnTo>
                  <a:lnTo>
                    <a:pt x="3126651" y="181406"/>
                  </a:lnTo>
                  <a:lnTo>
                    <a:pt x="3135325" y="183159"/>
                  </a:lnTo>
                  <a:lnTo>
                    <a:pt x="3143974" y="181406"/>
                  </a:lnTo>
                  <a:lnTo>
                    <a:pt x="3151035" y="176644"/>
                  </a:lnTo>
                  <a:lnTo>
                    <a:pt x="3155797" y="169583"/>
                  </a:lnTo>
                  <a:lnTo>
                    <a:pt x="3157550" y="160934"/>
                  </a:lnTo>
                  <a:close/>
                </a:path>
                <a:path w="15521305" h="300354">
                  <a:moveTo>
                    <a:pt x="3246488" y="160934"/>
                  </a:moveTo>
                  <a:lnTo>
                    <a:pt x="3244748" y="152273"/>
                  </a:lnTo>
                  <a:lnTo>
                    <a:pt x="3239986" y="145211"/>
                  </a:lnTo>
                  <a:lnTo>
                    <a:pt x="3232924" y="140449"/>
                  </a:lnTo>
                  <a:lnTo>
                    <a:pt x="3224225" y="138709"/>
                  </a:lnTo>
                  <a:lnTo>
                    <a:pt x="3215576" y="140449"/>
                  </a:lnTo>
                  <a:lnTo>
                    <a:pt x="3208502" y="145211"/>
                  </a:lnTo>
                  <a:lnTo>
                    <a:pt x="3203740" y="152273"/>
                  </a:lnTo>
                  <a:lnTo>
                    <a:pt x="3202000" y="160934"/>
                  </a:lnTo>
                  <a:lnTo>
                    <a:pt x="3203740" y="169583"/>
                  </a:lnTo>
                  <a:lnTo>
                    <a:pt x="3208515" y="176644"/>
                  </a:lnTo>
                  <a:lnTo>
                    <a:pt x="3215589" y="181406"/>
                  </a:lnTo>
                  <a:lnTo>
                    <a:pt x="3224263" y="183159"/>
                  </a:lnTo>
                  <a:lnTo>
                    <a:pt x="3232924" y="181406"/>
                  </a:lnTo>
                  <a:lnTo>
                    <a:pt x="3239986" y="176644"/>
                  </a:lnTo>
                  <a:lnTo>
                    <a:pt x="3244748" y="169583"/>
                  </a:lnTo>
                  <a:lnTo>
                    <a:pt x="3246488" y="160934"/>
                  </a:lnTo>
                  <a:close/>
                </a:path>
                <a:path w="15521305" h="300354">
                  <a:moveTo>
                    <a:pt x="3335439" y="160934"/>
                  </a:moveTo>
                  <a:lnTo>
                    <a:pt x="3333686" y="152273"/>
                  </a:lnTo>
                  <a:lnTo>
                    <a:pt x="3328924" y="145211"/>
                  </a:lnTo>
                  <a:lnTo>
                    <a:pt x="3321862" y="140449"/>
                  </a:lnTo>
                  <a:lnTo>
                    <a:pt x="3313163" y="138709"/>
                  </a:lnTo>
                  <a:lnTo>
                    <a:pt x="3304514" y="140449"/>
                  </a:lnTo>
                  <a:lnTo>
                    <a:pt x="3297453" y="145211"/>
                  </a:lnTo>
                  <a:lnTo>
                    <a:pt x="3292691" y="152273"/>
                  </a:lnTo>
                  <a:lnTo>
                    <a:pt x="3290938" y="160934"/>
                  </a:lnTo>
                  <a:lnTo>
                    <a:pt x="3292691" y="169583"/>
                  </a:lnTo>
                  <a:lnTo>
                    <a:pt x="3297453" y="176644"/>
                  </a:lnTo>
                  <a:lnTo>
                    <a:pt x="3304540" y="181406"/>
                  </a:lnTo>
                  <a:lnTo>
                    <a:pt x="3313214" y="183159"/>
                  </a:lnTo>
                  <a:lnTo>
                    <a:pt x="3321862" y="181406"/>
                  </a:lnTo>
                  <a:lnTo>
                    <a:pt x="3328924" y="176644"/>
                  </a:lnTo>
                  <a:lnTo>
                    <a:pt x="3333686" y="169583"/>
                  </a:lnTo>
                  <a:lnTo>
                    <a:pt x="3335439" y="160934"/>
                  </a:lnTo>
                  <a:close/>
                </a:path>
                <a:path w="15521305" h="300354">
                  <a:moveTo>
                    <a:pt x="3424377" y="160934"/>
                  </a:moveTo>
                  <a:lnTo>
                    <a:pt x="3422637" y="152273"/>
                  </a:lnTo>
                  <a:lnTo>
                    <a:pt x="3417874" y="145211"/>
                  </a:lnTo>
                  <a:lnTo>
                    <a:pt x="3410813" y="140449"/>
                  </a:lnTo>
                  <a:lnTo>
                    <a:pt x="3402114" y="138709"/>
                  </a:lnTo>
                  <a:lnTo>
                    <a:pt x="3393465" y="140449"/>
                  </a:lnTo>
                  <a:lnTo>
                    <a:pt x="3386391" y="145211"/>
                  </a:lnTo>
                  <a:lnTo>
                    <a:pt x="3381629" y="152273"/>
                  </a:lnTo>
                  <a:lnTo>
                    <a:pt x="3379889" y="160934"/>
                  </a:lnTo>
                  <a:lnTo>
                    <a:pt x="3381629" y="169583"/>
                  </a:lnTo>
                  <a:lnTo>
                    <a:pt x="3386404" y="176644"/>
                  </a:lnTo>
                  <a:lnTo>
                    <a:pt x="3393478" y="181406"/>
                  </a:lnTo>
                  <a:lnTo>
                    <a:pt x="3402152" y="183159"/>
                  </a:lnTo>
                  <a:lnTo>
                    <a:pt x="3410813" y="181406"/>
                  </a:lnTo>
                  <a:lnTo>
                    <a:pt x="3417874" y="176644"/>
                  </a:lnTo>
                  <a:lnTo>
                    <a:pt x="3422637" y="169583"/>
                  </a:lnTo>
                  <a:lnTo>
                    <a:pt x="3424377" y="160934"/>
                  </a:lnTo>
                  <a:close/>
                </a:path>
                <a:path w="15521305" h="300354">
                  <a:moveTo>
                    <a:pt x="3513328" y="160934"/>
                  </a:moveTo>
                  <a:lnTo>
                    <a:pt x="3511575" y="152273"/>
                  </a:lnTo>
                  <a:lnTo>
                    <a:pt x="3506813" y="145211"/>
                  </a:lnTo>
                  <a:lnTo>
                    <a:pt x="3499751" y="140449"/>
                  </a:lnTo>
                  <a:lnTo>
                    <a:pt x="3491052" y="138709"/>
                  </a:lnTo>
                  <a:lnTo>
                    <a:pt x="3482403" y="140449"/>
                  </a:lnTo>
                  <a:lnTo>
                    <a:pt x="3475342" y="145211"/>
                  </a:lnTo>
                  <a:lnTo>
                    <a:pt x="3470579" y="152273"/>
                  </a:lnTo>
                  <a:lnTo>
                    <a:pt x="3468827" y="160934"/>
                  </a:lnTo>
                  <a:lnTo>
                    <a:pt x="3470579" y="169583"/>
                  </a:lnTo>
                  <a:lnTo>
                    <a:pt x="3475342" y="176644"/>
                  </a:lnTo>
                  <a:lnTo>
                    <a:pt x="3482429" y="181406"/>
                  </a:lnTo>
                  <a:lnTo>
                    <a:pt x="3491103" y="183159"/>
                  </a:lnTo>
                  <a:lnTo>
                    <a:pt x="3499751" y="181406"/>
                  </a:lnTo>
                  <a:lnTo>
                    <a:pt x="3506813" y="176644"/>
                  </a:lnTo>
                  <a:lnTo>
                    <a:pt x="3511575" y="169583"/>
                  </a:lnTo>
                  <a:lnTo>
                    <a:pt x="3513328" y="160934"/>
                  </a:lnTo>
                  <a:close/>
                </a:path>
                <a:path w="15521305" h="300354">
                  <a:moveTo>
                    <a:pt x="3602266" y="160934"/>
                  </a:moveTo>
                  <a:lnTo>
                    <a:pt x="3600526" y="152273"/>
                  </a:lnTo>
                  <a:lnTo>
                    <a:pt x="3595763" y="145211"/>
                  </a:lnTo>
                  <a:lnTo>
                    <a:pt x="3588702" y="140449"/>
                  </a:lnTo>
                  <a:lnTo>
                    <a:pt x="3580003" y="138709"/>
                  </a:lnTo>
                  <a:lnTo>
                    <a:pt x="3571354" y="140449"/>
                  </a:lnTo>
                  <a:lnTo>
                    <a:pt x="3564280" y="145211"/>
                  </a:lnTo>
                  <a:lnTo>
                    <a:pt x="3559518" y="152273"/>
                  </a:lnTo>
                  <a:lnTo>
                    <a:pt x="3557778" y="160934"/>
                  </a:lnTo>
                  <a:lnTo>
                    <a:pt x="3559518" y="169583"/>
                  </a:lnTo>
                  <a:lnTo>
                    <a:pt x="3564293" y="176644"/>
                  </a:lnTo>
                  <a:lnTo>
                    <a:pt x="3571367" y="181406"/>
                  </a:lnTo>
                  <a:lnTo>
                    <a:pt x="3580041" y="183159"/>
                  </a:lnTo>
                  <a:lnTo>
                    <a:pt x="3588702" y="181406"/>
                  </a:lnTo>
                  <a:lnTo>
                    <a:pt x="3595763" y="176644"/>
                  </a:lnTo>
                  <a:lnTo>
                    <a:pt x="3600526" y="169583"/>
                  </a:lnTo>
                  <a:lnTo>
                    <a:pt x="3602266" y="160934"/>
                  </a:lnTo>
                  <a:close/>
                </a:path>
                <a:path w="15521305" h="300354">
                  <a:moveTo>
                    <a:pt x="3691217" y="160934"/>
                  </a:moveTo>
                  <a:lnTo>
                    <a:pt x="3689464" y="152273"/>
                  </a:lnTo>
                  <a:lnTo>
                    <a:pt x="3684701" y="145211"/>
                  </a:lnTo>
                  <a:lnTo>
                    <a:pt x="3677640" y="140449"/>
                  </a:lnTo>
                  <a:lnTo>
                    <a:pt x="3668941" y="138709"/>
                  </a:lnTo>
                  <a:lnTo>
                    <a:pt x="3660292" y="140449"/>
                  </a:lnTo>
                  <a:lnTo>
                    <a:pt x="3653231" y="145211"/>
                  </a:lnTo>
                  <a:lnTo>
                    <a:pt x="3648468" y="152273"/>
                  </a:lnTo>
                  <a:lnTo>
                    <a:pt x="3646716" y="160934"/>
                  </a:lnTo>
                  <a:lnTo>
                    <a:pt x="3648468" y="169583"/>
                  </a:lnTo>
                  <a:lnTo>
                    <a:pt x="3653231" y="176644"/>
                  </a:lnTo>
                  <a:lnTo>
                    <a:pt x="3660317" y="181406"/>
                  </a:lnTo>
                  <a:lnTo>
                    <a:pt x="3668992" y="183159"/>
                  </a:lnTo>
                  <a:lnTo>
                    <a:pt x="3677640" y="181406"/>
                  </a:lnTo>
                  <a:lnTo>
                    <a:pt x="3684701" y="176644"/>
                  </a:lnTo>
                  <a:lnTo>
                    <a:pt x="3689464" y="169583"/>
                  </a:lnTo>
                  <a:lnTo>
                    <a:pt x="3691217" y="160934"/>
                  </a:lnTo>
                  <a:close/>
                </a:path>
                <a:path w="15521305" h="300354">
                  <a:moveTo>
                    <a:pt x="3780155" y="160934"/>
                  </a:moveTo>
                  <a:lnTo>
                    <a:pt x="3778415" y="152273"/>
                  </a:lnTo>
                  <a:lnTo>
                    <a:pt x="3773652" y="145211"/>
                  </a:lnTo>
                  <a:lnTo>
                    <a:pt x="3766578" y="140449"/>
                  </a:lnTo>
                  <a:lnTo>
                    <a:pt x="3757892" y="138709"/>
                  </a:lnTo>
                  <a:lnTo>
                    <a:pt x="3749243" y="140449"/>
                  </a:lnTo>
                  <a:lnTo>
                    <a:pt x="3742169" y="145211"/>
                  </a:lnTo>
                  <a:lnTo>
                    <a:pt x="3737406" y="152273"/>
                  </a:lnTo>
                  <a:lnTo>
                    <a:pt x="3735667" y="160934"/>
                  </a:lnTo>
                  <a:lnTo>
                    <a:pt x="3737406" y="169583"/>
                  </a:lnTo>
                  <a:lnTo>
                    <a:pt x="3742182" y="176644"/>
                  </a:lnTo>
                  <a:lnTo>
                    <a:pt x="3749256" y="181406"/>
                  </a:lnTo>
                  <a:lnTo>
                    <a:pt x="3757930" y="183159"/>
                  </a:lnTo>
                  <a:lnTo>
                    <a:pt x="3766578" y="181406"/>
                  </a:lnTo>
                  <a:lnTo>
                    <a:pt x="3773652" y="176644"/>
                  </a:lnTo>
                  <a:lnTo>
                    <a:pt x="3778415" y="169583"/>
                  </a:lnTo>
                  <a:lnTo>
                    <a:pt x="3780155" y="160934"/>
                  </a:lnTo>
                  <a:close/>
                </a:path>
                <a:path w="15521305" h="300354">
                  <a:moveTo>
                    <a:pt x="3869105" y="160934"/>
                  </a:moveTo>
                  <a:lnTo>
                    <a:pt x="3867353" y="152273"/>
                  </a:lnTo>
                  <a:lnTo>
                    <a:pt x="3862590" y="145211"/>
                  </a:lnTo>
                  <a:lnTo>
                    <a:pt x="3855529" y="140449"/>
                  </a:lnTo>
                  <a:lnTo>
                    <a:pt x="3846830" y="138709"/>
                  </a:lnTo>
                  <a:lnTo>
                    <a:pt x="3838181" y="140449"/>
                  </a:lnTo>
                  <a:lnTo>
                    <a:pt x="3831120" y="145211"/>
                  </a:lnTo>
                  <a:lnTo>
                    <a:pt x="3826357" y="152273"/>
                  </a:lnTo>
                  <a:lnTo>
                    <a:pt x="3824605" y="160934"/>
                  </a:lnTo>
                  <a:lnTo>
                    <a:pt x="3826357" y="169583"/>
                  </a:lnTo>
                  <a:lnTo>
                    <a:pt x="3831120" y="176644"/>
                  </a:lnTo>
                  <a:lnTo>
                    <a:pt x="3838206" y="181406"/>
                  </a:lnTo>
                  <a:lnTo>
                    <a:pt x="3846880" y="183159"/>
                  </a:lnTo>
                  <a:lnTo>
                    <a:pt x="3855529" y="181406"/>
                  </a:lnTo>
                  <a:lnTo>
                    <a:pt x="3862590" y="176644"/>
                  </a:lnTo>
                  <a:lnTo>
                    <a:pt x="3867353" y="169583"/>
                  </a:lnTo>
                  <a:lnTo>
                    <a:pt x="3869105" y="160934"/>
                  </a:lnTo>
                  <a:close/>
                </a:path>
                <a:path w="15521305" h="300354">
                  <a:moveTo>
                    <a:pt x="3958044" y="160934"/>
                  </a:moveTo>
                  <a:lnTo>
                    <a:pt x="3956304" y="152273"/>
                  </a:lnTo>
                  <a:lnTo>
                    <a:pt x="3951541" y="145211"/>
                  </a:lnTo>
                  <a:lnTo>
                    <a:pt x="3944467" y="140449"/>
                  </a:lnTo>
                  <a:lnTo>
                    <a:pt x="3935780" y="138709"/>
                  </a:lnTo>
                  <a:lnTo>
                    <a:pt x="3927132" y="140449"/>
                  </a:lnTo>
                  <a:lnTo>
                    <a:pt x="3920058" y="145211"/>
                  </a:lnTo>
                  <a:lnTo>
                    <a:pt x="3915295" y="152273"/>
                  </a:lnTo>
                  <a:lnTo>
                    <a:pt x="3913555" y="160934"/>
                  </a:lnTo>
                  <a:lnTo>
                    <a:pt x="3915295" y="169583"/>
                  </a:lnTo>
                  <a:lnTo>
                    <a:pt x="3920071" y="176644"/>
                  </a:lnTo>
                  <a:lnTo>
                    <a:pt x="3927144" y="181406"/>
                  </a:lnTo>
                  <a:lnTo>
                    <a:pt x="3935819" y="183159"/>
                  </a:lnTo>
                  <a:lnTo>
                    <a:pt x="3944467" y="181406"/>
                  </a:lnTo>
                  <a:lnTo>
                    <a:pt x="3951541" y="176644"/>
                  </a:lnTo>
                  <a:lnTo>
                    <a:pt x="3956304" y="169583"/>
                  </a:lnTo>
                  <a:lnTo>
                    <a:pt x="3958044" y="160934"/>
                  </a:lnTo>
                  <a:close/>
                </a:path>
                <a:path w="15521305" h="300354">
                  <a:moveTo>
                    <a:pt x="4046994" y="160934"/>
                  </a:moveTo>
                  <a:lnTo>
                    <a:pt x="4045242" y="152273"/>
                  </a:lnTo>
                  <a:lnTo>
                    <a:pt x="4040479" y="145211"/>
                  </a:lnTo>
                  <a:lnTo>
                    <a:pt x="4033418" y="140449"/>
                  </a:lnTo>
                  <a:lnTo>
                    <a:pt x="4024719" y="138709"/>
                  </a:lnTo>
                  <a:lnTo>
                    <a:pt x="4016070" y="140449"/>
                  </a:lnTo>
                  <a:lnTo>
                    <a:pt x="4009009" y="145211"/>
                  </a:lnTo>
                  <a:lnTo>
                    <a:pt x="4004246" y="152273"/>
                  </a:lnTo>
                  <a:lnTo>
                    <a:pt x="4002494" y="160934"/>
                  </a:lnTo>
                  <a:lnTo>
                    <a:pt x="4004246" y="169583"/>
                  </a:lnTo>
                  <a:lnTo>
                    <a:pt x="4009009" y="176644"/>
                  </a:lnTo>
                  <a:lnTo>
                    <a:pt x="4016095" y="181406"/>
                  </a:lnTo>
                  <a:lnTo>
                    <a:pt x="4024769" y="183159"/>
                  </a:lnTo>
                  <a:lnTo>
                    <a:pt x="4033418" y="181406"/>
                  </a:lnTo>
                  <a:lnTo>
                    <a:pt x="4040479" y="176644"/>
                  </a:lnTo>
                  <a:lnTo>
                    <a:pt x="4045242" y="169583"/>
                  </a:lnTo>
                  <a:lnTo>
                    <a:pt x="4046994" y="160934"/>
                  </a:lnTo>
                  <a:close/>
                </a:path>
                <a:path w="15521305" h="300354">
                  <a:moveTo>
                    <a:pt x="4135932" y="160934"/>
                  </a:moveTo>
                  <a:lnTo>
                    <a:pt x="4134193" y="152273"/>
                  </a:lnTo>
                  <a:lnTo>
                    <a:pt x="4129430" y="145211"/>
                  </a:lnTo>
                  <a:lnTo>
                    <a:pt x="4122356" y="140449"/>
                  </a:lnTo>
                  <a:lnTo>
                    <a:pt x="4113669" y="138709"/>
                  </a:lnTo>
                  <a:lnTo>
                    <a:pt x="4105021" y="140449"/>
                  </a:lnTo>
                  <a:lnTo>
                    <a:pt x="4097947" y="145211"/>
                  </a:lnTo>
                  <a:lnTo>
                    <a:pt x="4093184" y="152273"/>
                  </a:lnTo>
                  <a:lnTo>
                    <a:pt x="4091444" y="160934"/>
                  </a:lnTo>
                  <a:lnTo>
                    <a:pt x="4093184" y="169583"/>
                  </a:lnTo>
                  <a:lnTo>
                    <a:pt x="4097959" y="176644"/>
                  </a:lnTo>
                  <a:lnTo>
                    <a:pt x="4105033" y="181406"/>
                  </a:lnTo>
                  <a:lnTo>
                    <a:pt x="4113707" y="183159"/>
                  </a:lnTo>
                  <a:lnTo>
                    <a:pt x="4122356" y="181406"/>
                  </a:lnTo>
                  <a:lnTo>
                    <a:pt x="4129430" y="176644"/>
                  </a:lnTo>
                  <a:lnTo>
                    <a:pt x="4134193" y="169583"/>
                  </a:lnTo>
                  <a:lnTo>
                    <a:pt x="4135932" y="160934"/>
                  </a:lnTo>
                  <a:close/>
                </a:path>
                <a:path w="15521305" h="300354">
                  <a:moveTo>
                    <a:pt x="4224883" y="160934"/>
                  </a:moveTo>
                  <a:lnTo>
                    <a:pt x="4223131" y="152273"/>
                  </a:lnTo>
                  <a:lnTo>
                    <a:pt x="4218368" y="145211"/>
                  </a:lnTo>
                  <a:lnTo>
                    <a:pt x="4211307" y="140449"/>
                  </a:lnTo>
                  <a:lnTo>
                    <a:pt x="4202607" y="138709"/>
                  </a:lnTo>
                  <a:lnTo>
                    <a:pt x="4193959" y="140449"/>
                  </a:lnTo>
                  <a:lnTo>
                    <a:pt x="4186898" y="145211"/>
                  </a:lnTo>
                  <a:lnTo>
                    <a:pt x="4182135" y="152273"/>
                  </a:lnTo>
                  <a:lnTo>
                    <a:pt x="4180382" y="160934"/>
                  </a:lnTo>
                  <a:lnTo>
                    <a:pt x="4182135" y="169583"/>
                  </a:lnTo>
                  <a:lnTo>
                    <a:pt x="4186898" y="176644"/>
                  </a:lnTo>
                  <a:lnTo>
                    <a:pt x="4193971" y="181406"/>
                  </a:lnTo>
                  <a:lnTo>
                    <a:pt x="4202658" y="183159"/>
                  </a:lnTo>
                  <a:lnTo>
                    <a:pt x="4211307" y="181406"/>
                  </a:lnTo>
                  <a:lnTo>
                    <a:pt x="4218368" y="176644"/>
                  </a:lnTo>
                  <a:lnTo>
                    <a:pt x="4223131" y="169583"/>
                  </a:lnTo>
                  <a:lnTo>
                    <a:pt x="4224883" y="160934"/>
                  </a:lnTo>
                  <a:close/>
                </a:path>
                <a:path w="15521305" h="300354">
                  <a:moveTo>
                    <a:pt x="4313821" y="160934"/>
                  </a:moveTo>
                  <a:lnTo>
                    <a:pt x="4312082" y="152273"/>
                  </a:lnTo>
                  <a:lnTo>
                    <a:pt x="4307319" y="145211"/>
                  </a:lnTo>
                  <a:lnTo>
                    <a:pt x="4300245" y="140449"/>
                  </a:lnTo>
                  <a:lnTo>
                    <a:pt x="4291558" y="138709"/>
                  </a:lnTo>
                  <a:lnTo>
                    <a:pt x="4282910" y="140449"/>
                  </a:lnTo>
                  <a:lnTo>
                    <a:pt x="4275836" y="145211"/>
                  </a:lnTo>
                  <a:lnTo>
                    <a:pt x="4271073" y="152273"/>
                  </a:lnTo>
                  <a:lnTo>
                    <a:pt x="4269333" y="160934"/>
                  </a:lnTo>
                  <a:lnTo>
                    <a:pt x="4271073" y="169583"/>
                  </a:lnTo>
                  <a:lnTo>
                    <a:pt x="4275848" y="176644"/>
                  </a:lnTo>
                  <a:lnTo>
                    <a:pt x="4282922" y="181406"/>
                  </a:lnTo>
                  <a:lnTo>
                    <a:pt x="4291596" y="183159"/>
                  </a:lnTo>
                  <a:lnTo>
                    <a:pt x="4300245" y="181406"/>
                  </a:lnTo>
                  <a:lnTo>
                    <a:pt x="4307319" y="176644"/>
                  </a:lnTo>
                  <a:lnTo>
                    <a:pt x="4312082" y="169583"/>
                  </a:lnTo>
                  <a:lnTo>
                    <a:pt x="4313821" y="160934"/>
                  </a:lnTo>
                  <a:close/>
                </a:path>
                <a:path w="15521305" h="300354">
                  <a:moveTo>
                    <a:pt x="4402772" y="160934"/>
                  </a:moveTo>
                  <a:lnTo>
                    <a:pt x="4401020" y="152273"/>
                  </a:lnTo>
                  <a:lnTo>
                    <a:pt x="4396257" y="145211"/>
                  </a:lnTo>
                  <a:lnTo>
                    <a:pt x="4389196" y="140449"/>
                  </a:lnTo>
                  <a:lnTo>
                    <a:pt x="4380496" y="138709"/>
                  </a:lnTo>
                  <a:lnTo>
                    <a:pt x="4371848" y="140449"/>
                  </a:lnTo>
                  <a:lnTo>
                    <a:pt x="4364787" y="145211"/>
                  </a:lnTo>
                  <a:lnTo>
                    <a:pt x="4360024" y="152273"/>
                  </a:lnTo>
                  <a:lnTo>
                    <a:pt x="4358271" y="160934"/>
                  </a:lnTo>
                  <a:lnTo>
                    <a:pt x="4360024" y="169583"/>
                  </a:lnTo>
                  <a:lnTo>
                    <a:pt x="4364787" y="176644"/>
                  </a:lnTo>
                  <a:lnTo>
                    <a:pt x="4371860" y="181406"/>
                  </a:lnTo>
                  <a:lnTo>
                    <a:pt x="4380547" y="183159"/>
                  </a:lnTo>
                  <a:lnTo>
                    <a:pt x="4389196" y="181406"/>
                  </a:lnTo>
                  <a:lnTo>
                    <a:pt x="4396257" y="176644"/>
                  </a:lnTo>
                  <a:lnTo>
                    <a:pt x="4401020" y="169583"/>
                  </a:lnTo>
                  <a:lnTo>
                    <a:pt x="4402772" y="160934"/>
                  </a:lnTo>
                  <a:close/>
                </a:path>
                <a:path w="15521305" h="300354">
                  <a:moveTo>
                    <a:pt x="4491710" y="160934"/>
                  </a:moveTo>
                  <a:lnTo>
                    <a:pt x="4489970" y="152273"/>
                  </a:lnTo>
                  <a:lnTo>
                    <a:pt x="4485208" y="145211"/>
                  </a:lnTo>
                  <a:lnTo>
                    <a:pt x="4478134" y="140449"/>
                  </a:lnTo>
                  <a:lnTo>
                    <a:pt x="4469447" y="138709"/>
                  </a:lnTo>
                  <a:lnTo>
                    <a:pt x="4460799" y="140449"/>
                  </a:lnTo>
                  <a:lnTo>
                    <a:pt x="4453725" y="145211"/>
                  </a:lnTo>
                  <a:lnTo>
                    <a:pt x="4448962" y="152273"/>
                  </a:lnTo>
                  <a:lnTo>
                    <a:pt x="4447222" y="160934"/>
                  </a:lnTo>
                  <a:lnTo>
                    <a:pt x="4448962" y="169583"/>
                  </a:lnTo>
                  <a:lnTo>
                    <a:pt x="4453737" y="176644"/>
                  </a:lnTo>
                  <a:lnTo>
                    <a:pt x="4460811" y="181406"/>
                  </a:lnTo>
                  <a:lnTo>
                    <a:pt x="4469485" y="183159"/>
                  </a:lnTo>
                  <a:lnTo>
                    <a:pt x="4478134" y="181406"/>
                  </a:lnTo>
                  <a:lnTo>
                    <a:pt x="4485208" y="176644"/>
                  </a:lnTo>
                  <a:lnTo>
                    <a:pt x="4489970" y="169583"/>
                  </a:lnTo>
                  <a:lnTo>
                    <a:pt x="4491710" y="160934"/>
                  </a:lnTo>
                  <a:close/>
                </a:path>
                <a:path w="15521305" h="300354">
                  <a:moveTo>
                    <a:pt x="4580661" y="160934"/>
                  </a:moveTo>
                  <a:lnTo>
                    <a:pt x="4578909" y="152273"/>
                  </a:lnTo>
                  <a:lnTo>
                    <a:pt x="4574146" y="145211"/>
                  </a:lnTo>
                  <a:lnTo>
                    <a:pt x="4567085" y="140449"/>
                  </a:lnTo>
                  <a:lnTo>
                    <a:pt x="4558385" y="138709"/>
                  </a:lnTo>
                  <a:lnTo>
                    <a:pt x="4549737" y="140449"/>
                  </a:lnTo>
                  <a:lnTo>
                    <a:pt x="4542675" y="145211"/>
                  </a:lnTo>
                  <a:lnTo>
                    <a:pt x="4537913" y="152273"/>
                  </a:lnTo>
                  <a:lnTo>
                    <a:pt x="4536160" y="160934"/>
                  </a:lnTo>
                  <a:lnTo>
                    <a:pt x="4537913" y="169583"/>
                  </a:lnTo>
                  <a:lnTo>
                    <a:pt x="4542675" y="176644"/>
                  </a:lnTo>
                  <a:lnTo>
                    <a:pt x="4549762" y="181406"/>
                  </a:lnTo>
                  <a:lnTo>
                    <a:pt x="4558436" y="183159"/>
                  </a:lnTo>
                  <a:lnTo>
                    <a:pt x="4567085" y="181406"/>
                  </a:lnTo>
                  <a:lnTo>
                    <a:pt x="4574146" y="176644"/>
                  </a:lnTo>
                  <a:lnTo>
                    <a:pt x="4578909" y="169583"/>
                  </a:lnTo>
                  <a:lnTo>
                    <a:pt x="4580661" y="160934"/>
                  </a:lnTo>
                  <a:close/>
                </a:path>
                <a:path w="15521305" h="300354">
                  <a:moveTo>
                    <a:pt x="4669599" y="160934"/>
                  </a:moveTo>
                  <a:lnTo>
                    <a:pt x="4667859" y="152273"/>
                  </a:lnTo>
                  <a:lnTo>
                    <a:pt x="4663097" y="145211"/>
                  </a:lnTo>
                  <a:lnTo>
                    <a:pt x="4656023" y="140449"/>
                  </a:lnTo>
                  <a:lnTo>
                    <a:pt x="4647336" y="138709"/>
                  </a:lnTo>
                  <a:lnTo>
                    <a:pt x="4638687" y="140449"/>
                  </a:lnTo>
                  <a:lnTo>
                    <a:pt x="4631614" y="145211"/>
                  </a:lnTo>
                  <a:lnTo>
                    <a:pt x="4626851" y="152273"/>
                  </a:lnTo>
                  <a:lnTo>
                    <a:pt x="4625111" y="160934"/>
                  </a:lnTo>
                  <a:lnTo>
                    <a:pt x="4626851" y="169583"/>
                  </a:lnTo>
                  <a:lnTo>
                    <a:pt x="4631626" y="176644"/>
                  </a:lnTo>
                  <a:lnTo>
                    <a:pt x="4638700" y="181406"/>
                  </a:lnTo>
                  <a:lnTo>
                    <a:pt x="4647374" y="183159"/>
                  </a:lnTo>
                  <a:lnTo>
                    <a:pt x="4656023" y="181406"/>
                  </a:lnTo>
                  <a:lnTo>
                    <a:pt x="4663097" y="176644"/>
                  </a:lnTo>
                  <a:lnTo>
                    <a:pt x="4667859" y="169583"/>
                  </a:lnTo>
                  <a:lnTo>
                    <a:pt x="4669599" y="160934"/>
                  </a:lnTo>
                  <a:close/>
                </a:path>
                <a:path w="15521305" h="300354">
                  <a:moveTo>
                    <a:pt x="4758550" y="160934"/>
                  </a:moveTo>
                  <a:lnTo>
                    <a:pt x="4756797" y="152273"/>
                  </a:lnTo>
                  <a:lnTo>
                    <a:pt x="4752035" y="145211"/>
                  </a:lnTo>
                  <a:lnTo>
                    <a:pt x="4744974" y="140449"/>
                  </a:lnTo>
                  <a:lnTo>
                    <a:pt x="4736274" y="138709"/>
                  </a:lnTo>
                  <a:lnTo>
                    <a:pt x="4727626" y="140449"/>
                  </a:lnTo>
                  <a:lnTo>
                    <a:pt x="4720564" y="145211"/>
                  </a:lnTo>
                  <a:lnTo>
                    <a:pt x="4715802" y="152273"/>
                  </a:lnTo>
                  <a:lnTo>
                    <a:pt x="4714049" y="160934"/>
                  </a:lnTo>
                  <a:lnTo>
                    <a:pt x="4715802" y="169583"/>
                  </a:lnTo>
                  <a:lnTo>
                    <a:pt x="4720564" y="176644"/>
                  </a:lnTo>
                  <a:lnTo>
                    <a:pt x="4727651" y="181406"/>
                  </a:lnTo>
                  <a:lnTo>
                    <a:pt x="4736325" y="183159"/>
                  </a:lnTo>
                  <a:lnTo>
                    <a:pt x="4744974" y="181406"/>
                  </a:lnTo>
                  <a:lnTo>
                    <a:pt x="4752035" y="176644"/>
                  </a:lnTo>
                  <a:lnTo>
                    <a:pt x="4756797" y="169583"/>
                  </a:lnTo>
                  <a:lnTo>
                    <a:pt x="4758550" y="160934"/>
                  </a:lnTo>
                  <a:close/>
                </a:path>
                <a:path w="15521305" h="300354">
                  <a:moveTo>
                    <a:pt x="4847488" y="160934"/>
                  </a:moveTo>
                  <a:lnTo>
                    <a:pt x="4845748" y="152273"/>
                  </a:lnTo>
                  <a:lnTo>
                    <a:pt x="4840986" y="145211"/>
                  </a:lnTo>
                  <a:lnTo>
                    <a:pt x="4833912" y="140449"/>
                  </a:lnTo>
                  <a:lnTo>
                    <a:pt x="4825225" y="138709"/>
                  </a:lnTo>
                  <a:lnTo>
                    <a:pt x="4816576" y="140449"/>
                  </a:lnTo>
                  <a:lnTo>
                    <a:pt x="4809502" y="145211"/>
                  </a:lnTo>
                  <a:lnTo>
                    <a:pt x="4804740" y="152273"/>
                  </a:lnTo>
                  <a:lnTo>
                    <a:pt x="4803000" y="160934"/>
                  </a:lnTo>
                  <a:lnTo>
                    <a:pt x="4804740" y="169583"/>
                  </a:lnTo>
                  <a:lnTo>
                    <a:pt x="4809515" y="176644"/>
                  </a:lnTo>
                  <a:lnTo>
                    <a:pt x="4816589" y="181406"/>
                  </a:lnTo>
                  <a:lnTo>
                    <a:pt x="4825263" y="183159"/>
                  </a:lnTo>
                  <a:lnTo>
                    <a:pt x="4833912" y="181406"/>
                  </a:lnTo>
                  <a:lnTo>
                    <a:pt x="4840986" y="176644"/>
                  </a:lnTo>
                  <a:lnTo>
                    <a:pt x="4845748" y="169583"/>
                  </a:lnTo>
                  <a:lnTo>
                    <a:pt x="4847488" y="160934"/>
                  </a:lnTo>
                  <a:close/>
                </a:path>
                <a:path w="15521305" h="300354">
                  <a:moveTo>
                    <a:pt x="4936439" y="160934"/>
                  </a:moveTo>
                  <a:lnTo>
                    <a:pt x="4934686" y="152273"/>
                  </a:lnTo>
                  <a:lnTo>
                    <a:pt x="4929924" y="145211"/>
                  </a:lnTo>
                  <a:lnTo>
                    <a:pt x="4922863" y="140449"/>
                  </a:lnTo>
                  <a:lnTo>
                    <a:pt x="4914163" y="138709"/>
                  </a:lnTo>
                  <a:lnTo>
                    <a:pt x="4905514" y="140449"/>
                  </a:lnTo>
                  <a:lnTo>
                    <a:pt x="4898453" y="145211"/>
                  </a:lnTo>
                  <a:lnTo>
                    <a:pt x="4893691" y="152273"/>
                  </a:lnTo>
                  <a:lnTo>
                    <a:pt x="4891938" y="160934"/>
                  </a:lnTo>
                  <a:lnTo>
                    <a:pt x="4893691" y="169583"/>
                  </a:lnTo>
                  <a:lnTo>
                    <a:pt x="4898453" y="176644"/>
                  </a:lnTo>
                  <a:lnTo>
                    <a:pt x="4905540" y="181406"/>
                  </a:lnTo>
                  <a:lnTo>
                    <a:pt x="4914214" y="183159"/>
                  </a:lnTo>
                  <a:lnTo>
                    <a:pt x="4922863" y="181406"/>
                  </a:lnTo>
                  <a:lnTo>
                    <a:pt x="4929924" y="176644"/>
                  </a:lnTo>
                  <a:lnTo>
                    <a:pt x="4934686" y="169583"/>
                  </a:lnTo>
                  <a:lnTo>
                    <a:pt x="4936439" y="160934"/>
                  </a:lnTo>
                  <a:close/>
                </a:path>
                <a:path w="15521305" h="300354">
                  <a:moveTo>
                    <a:pt x="5025377" y="160934"/>
                  </a:moveTo>
                  <a:lnTo>
                    <a:pt x="5023637" y="152273"/>
                  </a:lnTo>
                  <a:lnTo>
                    <a:pt x="5018875" y="145211"/>
                  </a:lnTo>
                  <a:lnTo>
                    <a:pt x="5011801" y="140449"/>
                  </a:lnTo>
                  <a:lnTo>
                    <a:pt x="5003114" y="138709"/>
                  </a:lnTo>
                  <a:lnTo>
                    <a:pt x="4994465" y="140449"/>
                  </a:lnTo>
                  <a:lnTo>
                    <a:pt x="4987391" y="145211"/>
                  </a:lnTo>
                  <a:lnTo>
                    <a:pt x="4982629" y="152273"/>
                  </a:lnTo>
                  <a:lnTo>
                    <a:pt x="4980889" y="160934"/>
                  </a:lnTo>
                  <a:lnTo>
                    <a:pt x="4982629" y="169583"/>
                  </a:lnTo>
                  <a:lnTo>
                    <a:pt x="4987404" y="176644"/>
                  </a:lnTo>
                  <a:lnTo>
                    <a:pt x="4994478" y="181406"/>
                  </a:lnTo>
                  <a:lnTo>
                    <a:pt x="5003152" y="183159"/>
                  </a:lnTo>
                  <a:lnTo>
                    <a:pt x="5011801" y="181406"/>
                  </a:lnTo>
                  <a:lnTo>
                    <a:pt x="5018875" y="176644"/>
                  </a:lnTo>
                  <a:lnTo>
                    <a:pt x="5023637" y="169583"/>
                  </a:lnTo>
                  <a:lnTo>
                    <a:pt x="5025377" y="160934"/>
                  </a:lnTo>
                  <a:close/>
                </a:path>
                <a:path w="15521305" h="300354">
                  <a:moveTo>
                    <a:pt x="5114328" y="160934"/>
                  </a:moveTo>
                  <a:lnTo>
                    <a:pt x="5112575" y="152273"/>
                  </a:lnTo>
                  <a:lnTo>
                    <a:pt x="5107813" y="145211"/>
                  </a:lnTo>
                  <a:lnTo>
                    <a:pt x="5100752" y="140449"/>
                  </a:lnTo>
                  <a:lnTo>
                    <a:pt x="5092052" y="138709"/>
                  </a:lnTo>
                  <a:lnTo>
                    <a:pt x="5083403" y="140449"/>
                  </a:lnTo>
                  <a:lnTo>
                    <a:pt x="5076342" y="145211"/>
                  </a:lnTo>
                  <a:lnTo>
                    <a:pt x="5071580" y="152273"/>
                  </a:lnTo>
                  <a:lnTo>
                    <a:pt x="5069827" y="160934"/>
                  </a:lnTo>
                  <a:lnTo>
                    <a:pt x="5071580" y="169583"/>
                  </a:lnTo>
                  <a:lnTo>
                    <a:pt x="5076342" y="176644"/>
                  </a:lnTo>
                  <a:lnTo>
                    <a:pt x="5083429" y="181406"/>
                  </a:lnTo>
                  <a:lnTo>
                    <a:pt x="5092103" y="183159"/>
                  </a:lnTo>
                  <a:lnTo>
                    <a:pt x="5100752" y="181406"/>
                  </a:lnTo>
                  <a:lnTo>
                    <a:pt x="5107813" y="176644"/>
                  </a:lnTo>
                  <a:lnTo>
                    <a:pt x="5112575" y="169583"/>
                  </a:lnTo>
                  <a:lnTo>
                    <a:pt x="5114328" y="160934"/>
                  </a:lnTo>
                  <a:close/>
                </a:path>
                <a:path w="15521305" h="300354">
                  <a:moveTo>
                    <a:pt x="5203266" y="160934"/>
                  </a:moveTo>
                  <a:lnTo>
                    <a:pt x="5201526" y="152273"/>
                  </a:lnTo>
                  <a:lnTo>
                    <a:pt x="5196764" y="145211"/>
                  </a:lnTo>
                  <a:lnTo>
                    <a:pt x="5189690" y="140449"/>
                  </a:lnTo>
                  <a:lnTo>
                    <a:pt x="5181003" y="138709"/>
                  </a:lnTo>
                  <a:lnTo>
                    <a:pt x="5172354" y="140449"/>
                  </a:lnTo>
                  <a:lnTo>
                    <a:pt x="5165280" y="145211"/>
                  </a:lnTo>
                  <a:lnTo>
                    <a:pt x="5160518" y="152273"/>
                  </a:lnTo>
                  <a:lnTo>
                    <a:pt x="5158778" y="160934"/>
                  </a:lnTo>
                  <a:lnTo>
                    <a:pt x="5160518" y="169583"/>
                  </a:lnTo>
                  <a:lnTo>
                    <a:pt x="5165293" y="176644"/>
                  </a:lnTo>
                  <a:lnTo>
                    <a:pt x="5172367" y="181406"/>
                  </a:lnTo>
                  <a:lnTo>
                    <a:pt x="5181041" y="183159"/>
                  </a:lnTo>
                  <a:lnTo>
                    <a:pt x="5189690" y="181406"/>
                  </a:lnTo>
                  <a:lnTo>
                    <a:pt x="5196764" y="176644"/>
                  </a:lnTo>
                  <a:lnTo>
                    <a:pt x="5201526" y="169583"/>
                  </a:lnTo>
                  <a:lnTo>
                    <a:pt x="5203266" y="160934"/>
                  </a:lnTo>
                  <a:close/>
                </a:path>
                <a:path w="15521305" h="300354">
                  <a:moveTo>
                    <a:pt x="5292217" y="160934"/>
                  </a:moveTo>
                  <a:lnTo>
                    <a:pt x="5290464" y="152273"/>
                  </a:lnTo>
                  <a:lnTo>
                    <a:pt x="5285702" y="145211"/>
                  </a:lnTo>
                  <a:lnTo>
                    <a:pt x="5278640" y="140449"/>
                  </a:lnTo>
                  <a:lnTo>
                    <a:pt x="5269941" y="138709"/>
                  </a:lnTo>
                  <a:lnTo>
                    <a:pt x="5261292" y="140449"/>
                  </a:lnTo>
                  <a:lnTo>
                    <a:pt x="5254231" y="145211"/>
                  </a:lnTo>
                  <a:lnTo>
                    <a:pt x="5249469" y="152273"/>
                  </a:lnTo>
                  <a:lnTo>
                    <a:pt x="5247716" y="160934"/>
                  </a:lnTo>
                  <a:lnTo>
                    <a:pt x="5249469" y="169583"/>
                  </a:lnTo>
                  <a:lnTo>
                    <a:pt x="5254231" y="176644"/>
                  </a:lnTo>
                  <a:lnTo>
                    <a:pt x="5261318" y="181406"/>
                  </a:lnTo>
                  <a:lnTo>
                    <a:pt x="5269992" y="183159"/>
                  </a:lnTo>
                  <a:lnTo>
                    <a:pt x="5278640" y="181406"/>
                  </a:lnTo>
                  <a:lnTo>
                    <a:pt x="5285702" y="176644"/>
                  </a:lnTo>
                  <a:lnTo>
                    <a:pt x="5290464" y="169583"/>
                  </a:lnTo>
                  <a:lnTo>
                    <a:pt x="5292217" y="160934"/>
                  </a:lnTo>
                  <a:close/>
                </a:path>
                <a:path w="15521305" h="300354">
                  <a:moveTo>
                    <a:pt x="5381155" y="160934"/>
                  </a:moveTo>
                  <a:lnTo>
                    <a:pt x="5379415" y="152273"/>
                  </a:lnTo>
                  <a:lnTo>
                    <a:pt x="5374652" y="145211"/>
                  </a:lnTo>
                  <a:lnTo>
                    <a:pt x="5367579" y="140449"/>
                  </a:lnTo>
                  <a:lnTo>
                    <a:pt x="5358892" y="138709"/>
                  </a:lnTo>
                  <a:lnTo>
                    <a:pt x="5350243" y="140449"/>
                  </a:lnTo>
                  <a:lnTo>
                    <a:pt x="5343169" y="145211"/>
                  </a:lnTo>
                  <a:lnTo>
                    <a:pt x="5338407" y="152273"/>
                  </a:lnTo>
                  <a:lnTo>
                    <a:pt x="5336667" y="160934"/>
                  </a:lnTo>
                  <a:lnTo>
                    <a:pt x="5338407" y="169583"/>
                  </a:lnTo>
                  <a:lnTo>
                    <a:pt x="5343182" y="176644"/>
                  </a:lnTo>
                  <a:lnTo>
                    <a:pt x="5350256" y="181406"/>
                  </a:lnTo>
                  <a:lnTo>
                    <a:pt x="5358930" y="183159"/>
                  </a:lnTo>
                  <a:lnTo>
                    <a:pt x="5367579" y="181406"/>
                  </a:lnTo>
                  <a:lnTo>
                    <a:pt x="5374652" y="176644"/>
                  </a:lnTo>
                  <a:lnTo>
                    <a:pt x="5379415" y="169583"/>
                  </a:lnTo>
                  <a:lnTo>
                    <a:pt x="5381155" y="160934"/>
                  </a:lnTo>
                  <a:close/>
                </a:path>
                <a:path w="15521305" h="300354">
                  <a:moveTo>
                    <a:pt x="5470106" y="160934"/>
                  </a:moveTo>
                  <a:lnTo>
                    <a:pt x="5468353" y="152273"/>
                  </a:lnTo>
                  <a:lnTo>
                    <a:pt x="5463591" y="145211"/>
                  </a:lnTo>
                  <a:lnTo>
                    <a:pt x="5456529" y="140449"/>
                  </a:lnTo>
                  <a:lnTo>
                    <a:pt x="5447830" y="138709"/>
                  </a:lnTo>
                  <a:lnTo>
                    <a:pt x="5439181" y="140449"/>
                  </a:lnTo>
                  <a:lnTo>
                    <a:pt x="5432120" y="145211"/>
                  </a:lnTo>
                  <a:lnTo>
                    <a:pt x="5427357" y="152273"/>
                  </a:lnTo>
                  <a:lnTo>
                    <a:pt x="5425605" y="160934"/>
                  </a:lnTo>
                  <a:lnTo>
                    <a:pt x="5427357" y="169583"/>
                  </a:lnTo>
                  <a:lnTo>
                    <a:pt x="5432120" y="176644"/>
                  </a:lnTo>
                  <a:lnTo>
                    <a:pt x="5439207" y="181406"/>
                  </a:lnTo>
                  <a:lnTo>
                    <a:pt x="5447881" y="183159"/>
                  </a:lnTo>
                  <a:lnTo>
                    <a:pt x="5456529" y="181406"/>
                  </a:lnTo>
                  <a:lnTo>
                    <a:pt x="5463591" y="176644"/>
                  </a:lnTo>
                  <a:lnTo>
                    <a:pt x="5468353" y="169583"/>
                  </a:lnTo>
                  <a:lnTo>
                    <a:pt x="5470106" y="160934"/>
                  </a:lnTo>
                  <a:close/>
                </a:path>
                <a:path w="15521305" h="300354">
                  <a:moveTo>
                    <a:pt x="5559044" y="160934"/>
                  </a:moveTo>
                  <a:lnTo>
                    <a:pt x="5557304" y="152273"/>
                  </a:lnTo>
                  <a:lnTo>
                    <a:pt x="5552541" y="145211"/>
                  </a:lnTo>
                  <a:lnTo>
                    <a:pt x="5545467" y="140449"/>
                  </a:lnTo>
                  <a:lnTo>
                    <a:pt x="5536781" y="138709"/>
                  </a:lnTo>
                  <a:lnTo>
                    <a:pt x="5528132" y="140449"/>
                  </a:lnTo>
                  <a:lnTo>
                    <a:pt x="5521058" y="145211"/>
                  </a:lnTo>
                  <a:lnTo>
                    <a:pt x="5516296" y="152273"/>
                  </a:lnTo>
                  <a:lnTo>
                    <a:pt x="5514556" y="160934"/>
                  </a:lnTo>
                  <a:lnTo>
                    <a:pt x="5516296" y="169583"/>
                  </a:lnTo>
                  <a:lnTo>
                    <a:pt x="5521071" y="176644"/>
                  </a:lnTo>
                  <a:lnTo>
                    <a:pt x="5528145" y="181406"/>
                  </a:lnTo>
                  <a:lnTo>
                    <a:pt x="5536819" y="183159"/>
                  </a:lnTo>
                  <a:lnTo>
                    <a:pt x="5545467" y="181406"/>
                  </a:lnTo>
                  <a:lnTo>
                    <a:pt x="5552541" y="176644"/>
                  </a:lnTo>
                  <a:lnTo>
                    <a:pt x="5557304" y="169583"/>
                  </a:lnTo>
                  <a:lnTo>
                    <a:pt x="5559044" y="160934"/>
                  </a:lnTo>
                  <a:close/>
                </a:path>
                <a:path w="15521305" h="300354">
                  <a:moveTo>
                    <a:pt x="5647995" y="160934"/>
                  </a:moveTo>
                  <a:lnTo>
                    <a:pt x="5646242" y="152273"/>
                  </a:lnTo>
                  <a:lnTo>
                    <a:pt x="5641479" y="145211"/>
                  </a:lnTo>
                  <a:lnTo>
                    <a:pt x="5634418" y="140449"/>
                  </a:lnTo>
                  <a:lnTo>
                    <a:pt x="5625719" y="138709"/>
                  </a:lnTo>
                  <a:lnTo>
                    <a:pt x="5617070" y="140449"/>
                  </a:lnTo>
                  <a:lnTo>
                    <a:pt x="5610009" y="145211"/>
                  </a:lnTo>
                  <a:lnTo>
                    <a:pt x="5605246" y="152273"/>
                  </a:lnTo>
                  <a:lnTo>
                    <a:pt x="5603494" y="160934"/>
                  </a:lnTo>
                  <a:lnTo>
                    <a:pt x="5605246" y="169583"/>
                  </a:lnTo>
                  <a:lnTo>
                    <a:pt x="5610009" y="176644"/>
                  </a:lnTo>
                  <a:lnTo>
                    <a:pt x="5617095" y="181406"/>
                  </a:lnTo>
                  <a:lnTo>
                    <a:pt x="5625770" y="183159"/>
                  </a:lnTo>
                  <a:lnTo>
                    <a:pt x="5634418" y="181406"/>
                  </a:lnTo>
                  <a:lnTo>
                    <a:pt x="5641479" y="176644"/>
                  </a:lnTo>
                  <a:lnTo>
                    <a:pt x="5646242" y="169583"/>
                  </a:lnTo>
                  <a:lnTo>
                    <a:pt x="5647995" y="160934"/>
                  </a:lnTo>
                  <a:close/>
                </a:path>
                <a:path w="15521305" h="300354">
                  <a:moveTo>
                    <a:pt x="5736933" y="160934"/>
                  </a:moveTo>
                  <a:lnTo>
                    <a:pt x="5735193" y="152273"/>
                  </a:lnTo>
                  <a:lnTo>
                    <a:pt x="5730430" y="145211"/>
                  </a:lnTo>
                  <a:lnTo>
                    <a:pt x="5723356" y="140449"/>
                  </a:lnTo>
                  <a:lnTo>
                    <a:pt x="5714670" y="138709"/>
                  </a:lnTo>
                  <a:lnTo>
                    <a:pt x="5706021" y="140449"/>
                  </a:lnTo>
                  <a:lnTo>
                    <a:pt x="5698947" y="145211"/>
                  </a:lnTo>
                  <a:lnTo>
                    <a:pt x="5694184" y="152273"/>
                  </a:lnTo>
                  <a:lnTo>
                    <a:pt x="5692445" y="160934"/>
                  </a:lnTo>
                  <a:lnTo>
                    <a:pt x="5694184" y="169583"/>
                  </a:lnTo>
                  <a:lnTo>
                    <a:pt x="5698960" y="176644"/>
                  </a:lnTo>
                  <a:lnTo>
                    <a:pt x="5706034" y="181406"/>
                  </a:lnTo>
                  <a:lnTo>
                    <a:pt x="5714708" y="183159"/>
                  </a:lnTo>
                  <a:lnTo>
                    <a:pt x="5723356" y="181406"/>
                  </a:lnTo>
                  <a:lnTo>
                    <a:pt x="5730430" y="176644"/>
                  </a:lnTo>
                  <a:lnTo>
                    <a:pt x="5735193" y="169583"/>
                  </a:lnTo>
                  <a:lnTo>
                    <a:pt x="5736933" y="160934"/>
                  </a:lnTo>
                  <a:close/>
                </a:path>
                <a:path w="15521305" h="300354">
                  <a:moveTo>
                    <a:pt x="5825883" y="160934"/>
                  </a:moveTo>
                  <a:lnTo>
                    <a:pt x="5824131" y="152273"/>
                  </a:lnTo>
                  <a:lnTo>
                    <a:pt x="5819368" y="145211"/>
                  </a:lnTo>
                  <a:lnTo>
                    <a:pt x="5812307" y="140449"/>
                  </a:lnTo>
                  <a:lnTo>
                    <a:pt x="5803608" y="138709"/>
                  </a:lnTo>
                  <a:lnTo>
                    <a:pt x="5794959" y="140449"/>
                  </a:lnTo>
                  <a:lnTo>
                    <a:pt x="5787898" y="145211"/>
                  </a:lnTo>
                  <a:lnTo>
                    <a:pt x="5783135" y="152273"/>
                  </a:lnTo>
                  <a:lnTo>
                    <a:pt x="5781383" y="160934"/>
                  </a:lnTo>
                  <a:lnTo>
                    <a:pt x="5783135" y="169583"/>
                  </a:lnTo>
                  <a:lnTo>
                    <a:pt x="5787898" y="176644"/>
                  </a:lnTo>
                  <a:lnTo>
                    <a:pt x="5794972" y="181406"/>
                  </a:lnTo>
                  <a:lnTo>
                    <a:pt x="5803658" y="183159"/>
                  </a:lnTo>
                  <a:lnTo>
                    <a:pt x="5812307" y="181406"/>
                  </a:lnTo>
                  <a:lnTo>
                    <a:pt x="5819368" y="176644"/>
                  </a:lnTo>
                  <a:lnTo>
                    <a:pt x="5824131" y="169583"/>
                  </a:lnTo>
                  <a:lnTo>
                    <a:pt x="5825883" y="160934"/>
                  </a:lnTo>
                  <a:close/>
                </a:path>
                <a:path w="15521305" h="300354">
                  <a:moveTo>
                    <a:pt x="5914822" y="160934"/>
                  </a:moveTo>
                  <a:lnTo>
                    <a:pt x="5913082" y="152273"/>
                  </a:lnTo>
                  <a:lnTo>
                    <a:pt x="5908319" y="145211"/>
                  </a:lnTo>
                  <a:lnTo>
                    <a:pt x="5901245" y="140449"/>
                  </a:lnTo>
                  <a:lnTo>
                    <a:pt x="5892558" y="138709"/>
                  </a:lnTo>
                  <a:lnTo>
                    <a:pt x="5883910" y="140449"/>
                  </a:lnTo>
                  <a:lnTo>
                    <a:pt x="5876836" y="145211"/>
                  </a:lnTo>
                  <a:lnTo>
                    <a:pt x="5872073" y="152273"/>
                  </a:lnTo>
                  <a:lnTo>
                    <a:pt x="5870333" y="160934"/>
                  </a:lnTo>
                  <a:lnTo>
                    <a:pt x="5872073" y="169583"/>
                  </a:lnTo>
                  <a:lnTo>
                    <a:pt x="5876849" y="176644"/>
                  </a:lnTo>
                  <a:lnTo>
                    <a:pt x="5883922" y="181406"/>
                  </a:lnTo>
                  <a:lnTo>
                    <a:pt x="5892597" y="183159"/>
                  </a:lnTo>
                  <a:lnTo>
                    <a:pt x="5901245" y="181406"/>
                  </a:lnTo>
                  <a:lnTo>
                    <a:pt x="5908319" y="176644"/>
                  </a:lnTo>
                  <a:lnTo>
                    <a:pt x="5913082" y="169583"/>
                  </a:lnTo>
                  <a:lnTo>
                    <a:pt x="5914822" y="160934"/>
                  </a:lnTo>
                  <a:close/>
                </a:path>
                <a:path w="15521305" h="300354">
                  <a:moveTo>
                    <a:pt x="6003772" y="160934"/>
                  </a:moveTo>
                  <a:lnTo>
                    <a:pt x="6002020" y="152273"/>
                  </a:lnTo>
                  <a:lnTo>
                    <a:pt x="5997257" y="145211"/>
                  </a:lnTo>
                  <a:lnTo>
                    <a:pt x="5990196" y="140449"/>
                  </a:lnTo>
                  <a:lnTo>
                    <a:pt x="5981497" y="138709"/>
                  </a:lnTo>
                  <a:lnTo>
                    <a:pt x="5972848" y="140449"/>
                  </a:lnTo>
                  <a:lnTo>
                    <a:pt x="5965787" y="145211"/>
                  </a:lnTo>
                  <a:lnTo>
                    <a:pt x="5961024" y="152273"/>
                  </a:lnTo>
                  <a:lnTo>
                    <a:pt x="5959272" y="160934"/>
                  </a:lnTo>
                  <a:lnTo>
                    <a:pt x="5961024" y="169583"/>
                  </a:lnTo>
                  <a:lnTo>
                    <a:pt x="5965787" y="176644"/>
                  </a:lnTo>
                  <a:lnTo>
                    <a:pt x="5972861" y="181406"/>
                  </a:lnTo>
                  <a:lnTo>
                    <a:pt x="5981547" y="183159"/>
                  </a:lnTo>
                  <a:lnTo>
                    <a:pt x="5990196" y="181406"/>
                  </a:lnTo>
                  <a:lnTo>
                    <a:pt x="5997257" y="176644"/>
                  </a:lnTo>
                  <a:lnTo>
                    <a:pt x="6002020" y="169583"/>
                  </a:lnTo>
                  <a:lnTo>
                    <a:pt x="6003772" y="160934"/>
                  </a:lnTo>
                  <a:close/>
                </a:path>
                <a:path w="15521305" h="300354">
                  <a:moveTo>
                    <a:pt x="6092710" y="160934"/>
                  </a:moveTo>
                  <a:lnTo>
                    <a:pt x="6090971" y="152273"/>
                  </a:lnTo>
                  <a:lnTo>
                    <a:pt x="6086208" y="145211"/>
                  </a:lnTo>
                  <a:lnTo>
                    <a:pt x="6079134" y="140449"/>
                  </a:lnTo>
                  <a:lnTo>
                    <a:pt x="6070447" y="138709"/>
                  </a:lnTo>
                  <a:lnTo>
                    <a:pt x="6061786" y="140449"/>
                  </a:lnTo>
                  <a:lnTo>
                    <a:pt x="6054725" y="145211"/>
                  </a:lnTo>
                  <a:lnTo>
                    <a:pt x="6049962" y="152273"/>
                  </a:lnTo>
                  <a:lnTo>
                    <a:pt x="6048222" y="160934"/>
                  </a:lnTo>
                  <a:lnTo>
                    <a:pt x="6049962" y="169583"/>
                  </a:lnTo>
                  <a:lnTo>
                    <a:pt x="6054737" y="176644"/>
                  </a:lnTo>
                  <a:lnTo>
                    <a:pt x="6061811" y="181406"/>
                  </a:lnTo>
                  <a:lnTo>
                    <a:pt x="6070485" y="183159"/>
                  </a:lnTo>
                  <a:lnTo>
                    <a:pt x="6079134" y="181406"/>
                  </a:lnTo>
                  <a:lnTo>
                    <a:pt x="6086208" y="176644"/>
                  </a:lnTo>
                  <a:lnTo>
                    <a:pt x="6090971" y="169583"/>
                  </a:lnTo>
                  <a:lnTo>
                    <a:pt x="6092710" y="160934"/>
                  </a:lnTo>
                  <a:close/>
                </a:path>
                <a:path w="15521305" h="300354">
                  <a:moveTo>
                    <a:pt x="6181661" y="160934"/>
                  </a:moveTo>
                  <a:lnTo>
                    <a:pt x="6179909" y="152273"/>
                  </a:lnTo>
                  <a:lnTo>
                    <a:pt x="6175146" y="145211"/>
                  </a:lnTo>
                  <a:lnTo>
                    <a:pt x="6168085" y="140449"/>
                  </a:lnTo>
                  <a:lnTo>
                    <a:pt x="6159385" y="138709"/>
                  </a:lnTo>
                  <a:lnTo>
                    <a:pt x="6150737" y="140449"/>
                  </a:lnTo>
                  <a:lnTo>
                    <a:pt x="6143676" y="145211"/>
                  </a:lnTo>
                  <a:lnTo>
                    <a:pt x="6138913" y="152273"/>
                  </a:lnTo>
                  <a:lnTo>
                    <a:pt x="6137160" y="160934"/>
                  </a:lnTo>
                  <a:lnTo>
                    <a:pt x="6138913" y="169583"/>
                  </a:lnTo>
                  <a:lnTo>
                    <a:pt x="6143676" y="176644"/>
                  </a:lnTo>
                  <a:lnTo>
                    <a:pt x="6150749" y="181406"/>
                  </a:lnTo>
                  <a:lnTo>
                    <a:pt x="6159436" y="183159"/>
                  </a:lnTo>
                  <a:lnTo>
                    <a:pt x="6168085" y="181406"/>
                  </a:lnTo>
                  <a:lnTo>
                    <a:pt x="6175146" y="176644"/>
                  </a:lnTo>
                  <a:lnTo>
                    <a:pt x="6179909" y="169583"/>
                  </a:lnTo>
                  <a:lnTo>
                    <a:pt x="6181661" y="160934"/>
                  </a:lnTo>
                  <a:close/>
                </a:path>
                <a:path w="15521305" h="300354">
                  <a:moveTo>
                    <a:pt x="6270599" y="160934"/>
                  </a:moveTo>
                  <a:lnTo>
                    <a:pt x="6268859" y="152273"/>
                  </a:lnTo>
                  <a:lnTo>
                    <a:pt x="6264097" y="145211"/>
                  </a:lnTo>
                  <a:lnTo>
                    <a:pt x="6257023" y="140449"/>
                  </a:lnTo>
                  <a:lnTo>
                    <a:pt x="6248336" y="138709"/>
                  </a:lnTo>
                  <a:lnTo>
                    <a:pt x="6239675" y="140449"/>
                  </a:lnTo>
                  <a:lnTo>
                    <a:pt x="6232614" y="145211"/>
                  </a:lnTo>
                  <a:lnTo>
                    <a:pt x="6227851" y="152273"/>
                  </a:lnTo>
                  <a:lnTo>
                    <a:pt x="6226111" y="160934"/>
                  </a:lnTo>
                  <a:lnTo>
                    <a:pt x="6227851" y="169583"/>
                  </a:lnTo>
                  <a:lnTo>
                    <a:pt x="6232626" y="176644"/>
                  </a:lnTo>
                  <a:lnTo>
                    <a:pt x="6239700" y="181406"/>
                  </a:lnTo>
                  <a:lnTo>
                    <a:pt x="6248374" y="183159"/>
                  </a:lnTo>
                  <a:lnTo>
                    <a:pt x="6257023" y="181406"/>
                  </a:lnTo>
                  <a:lnTo>
                    <a:pt x="6264097" y="176644"/>
                  </a:lnTo>
                  <a:lnTo>
                    <a:pt x="6268859" y="169583"/>
                  </a:lnTo>
                  <a:lnTo>
                    <a:pt x="6270599" y="160934"/>
                  </a:lnTo>
                  <a:close/>
                </a:path>
                <a:path w="15521305" h="300354">
                  <a:moveTo>
                    <a:pt x="6359550" y="160934"/>
                  </a:moveTo>
                  <a:lnTo>
                    <a:pt x="6357798" y="152273"/>
                  </a:lnTo>
                  <a:lnTo>
                    <a:pt x="6353035" y="145211"/>
                  </a:lnTo>
                  <a:lnTo>
                    <a:pt x="6345974" y="140449"/>
                  </a:lnTo>
                  <a:lnTo>
                    <a:pt x="6337274" y="138709"/>
                  </a:lnTo>
                  <a:lnTo>
                    <a:pt x="6328626" y="140449"/>
                  </a:lnTo>
                  <a:lnTo>
                    <a:pt x="6321565" y="145211"/>
                  </a:lnTo>
                  <a:lnTo>
                    <a:pt x="6316802" y="152273"/>
                  </a:lnTo>
                  <a:lnTo>
                    <a:pt x="6315049" y="160934"/>
                  </a:lnTo>
                  <a:lnTo>
                    <a:pt x="6316802" y="169583"/>
                  </a:lnTo>
                  <a:lnTo>
                    <a:pt x="6321565" y="176644"/>
                  </a:lnTo>
                  <a:lnTo>
                    <a:pt x="6328638" y="181406"/>
                  </a:lnTo>
                  <a:lnTo>
                    <a:pt x="6337325" y="183159"/>
                  </a:lnTo>
                  <a:lnTo>
                    <a:pt x="6345974" y="181406"/>
                  </a:lnTo>
                  <a:lnTo>
                    <a:pt x="6353035" y="176644"/>
                  </a:lnTo>
                  <a:lnTo>
                    <a:pt x="6357798" y="169583"/>
                  </a:lnTo>
                  <a:lnTo>
                    <a:pt x="6359550" y="160934"/>
                  </a:lnTo>
                  <a:close/>
                </a:path>
                <a:path w="15521305" h="300354">
                  <a:moveTo>
                    <a:pt x="6448488" y="160934"/>
                  </a:moveTo>
                  <a:lnTo>
                    <a:pt x="6446736" y="152273"/>
                  </a:lnTo>
                  <a:lnTo>
                    <a:pt x="6441973" y="145211"/>
                  </a:lnTo>
                  <a:lnTo>
                    <a:pt x="6434912" y="140449"/>
                  </a:lnTo>
                  <a:lnTo>
                    <a:pt x="6426225" y="138709"/>
                  </a:lnTo>
                  <a:lnTo>
                    <a:pt x="6417564" y="140449"/>
                  </a:lnTo>
                  <a:lnTo>
                    <a:pt x="6410503" y="145211"/>
                  </a:lnTo>
                  <a:lnTo>
                    <a:pt x="6405740" y="152273"/>
                  </a:lnTo>
                  <a:lnTo>
                    <a:pt x="6404000" y="160934"/>
                  </a:lnTo>
                  <a:lnTo>
                    <a:pt x="6405740" y="169583"/>
                  </a:lnTo>
                  <a:lnTo>
                    <a:pt x="6410515" y="176644"/>
                  </a:lnTo>
                  <a:lnTo>
                    <a:pt x="6417589" y="181406"/>
                  </a:lnTo>
                  <a:lnTo>
                    <a:pt x="6426263" y="183159"/>
                  </a:lnTo>
                  <a:lnTo>
                    <a:pt x="6434912" y="181406"/>
                  </a:lnTo>
                  <a:lnTo>
                    <a:pt x="6441973" y="176644"/>
                  </a:lnTo>
                  <a:lnTo>
                    <a:pt x="6446736" y="169583"/>
                  </a:lnTo>
                  <a:lnTo>
                    <a:pt x="6448488" y="160934"/>
                  </a:lnTo>
                  <a:close/>
                </a:path>
                <a:path w="15521305" h="300354">
                  <a:moveTo>
                    <a:pt x="6537426" y="160934"/>
                  </a:moveTo>
                  <a:lnTo>
                    <a:pt x="6535687" y="152273"/>
                  </a:lnTo>
                  <a:lnTo>
                    <a:pt x="6530924" y="145211"/>
                  </a:lnTo>
                  <a:lnTo>
                    <a:pt x="6523863" y="140449"/>
                  </a:lnTo>
                  <a:lnTo>
                    <a:pt x="6515163" y="138709"/>
                  </a:lnTo>
                  <a:lnTo>
                    <a:pt x="6506515" y="140449"/>
                  </a:lnTo>
                  <a:lnTo>
                    <a:pt x="6499441" y="145211"/>
                  </a:lnTo>
                  <a:lnTo>
                    <a:pt x="6494678" y="152273"/>
                  </a:lnTo>
                  <a:lnTo>
                    <a:pt x="6492938" y="160934"/>
                  </a:lnTo>
                  <a:lnTo>
                    <a:pt x="6494678" y="169583"/>
                  </a:lnTo>
                  <a:lnTo>
                    <a:pt x="6499453" y="176644"/>
                  </a:lnTo>
                  <a:lnTo>
                    <a:pt x="6506527" y="181406"/>
                  </a:lnTo>
                  <a:lnTo>
                    <a:pt x="6515201" y="183159"/>
                  </a:lnTo>
                  <a:lnTo>
                    <a:pt x="6523863" y="181406"/>
                  </a:lnTo>
                  <a:lnTo>
                    <a:pt x="6530924" y="176644"/>
                  </a:lnTo>
                  <a:lnTo>
                    <a:pt x="6535687" y="169583"/>
                  </a:lnTo>
                  <a:lnTo>
                    <a:pt x="6537426" y="160934"/>
                  </a:lnTo>
                  <a:close/>
                </a:path>
                <a:path w="15521305" h="300354">
                  <a:moveTo>
                    <a:pt x="6626377" y="160934"/>
                  </a:moveTo>
                  <a:lnTo>
                    <a:pt x="6624625" y="152273"/>
                  </a:lnTo>
                  <a:lnTo>
                    <a:pt x="6619862" y="145211"/>
                  </a:lnTo>
                  <a:lnTo>
                    <a:pt x="6612801" y="140449"/>
                  </a:lnTo>
                  <a:lnTo>
                    <a:pt x="6604101" y="138709"/>
                  </a:lnTo>
                  <a:lnTo>
                    <a:pt x="6595453" y="140449"/>
                  </a:lnTo>
                  <a:lnTo>
                    <a:pt x="6588392" y="145211"/>
                  </a:lnTo>
                  <a:lnTo>
                    <a:pt x="6583629" y="152273"/>
                  </a:lnTo>
                  <a:lnTo>
                    <a:pt x="6581876" y="160934"/>
                  </a:lnTo>
                  <a:lnTo>
                    <a:pt x="6583629" y="169583"/>
                  </a:lnTo>
                  <a:lnTo>
                    <a:pt x="6588392" y="176644"/>
                  </a:lnTo>
                  <a:lnTo>
                    <a:pt x="6595478" y="181406"/>
                  </a:lnTo>
                  <a:lnTo>
                    <a:pt x="6604152" y="183159"/>
                  </a:lnTo>
                  <a:lnTo>
                    <a:pt x="6612801" y="181406"/>
                  </a:lnTo>
                  <a:lnTo>
                    <a:pt x="6619862" y="176644"/>
                  </a:lnTo>
                  <a:lnTo>
                    <a:pt x="6624625" y="169583"/>
                  </a:lnTo>
                  <a:lnTo>
                    <a:pt x="6626377" y="160934"/>
                  </a:lnTo>
                  <a:close/>
                </a:path>
                <a:path w="15521305" h="300354">
                  <a:moveTo>
                    <a:pt x="6715315" y="160934"/>
                  </a:moveTo>
                  <a:lnTo>
                    <a:pt x="6713575" y="152273"/>
                  </a:lnTo>
                  <a:lnTo>
                    <a:pt x="6708813" y="145211"/>
                  </a:lnTo>
                  <a:lnTo>
                    <a:pt x="6701752" y="140449"/>
                  </a:lnTo>
                  <a:lnTo>
                    <a:pt x="6693052" y="138709"/>
                  </a:lnTo>
                  <a:lnTo>
                    <a:pt x="6684404" y="140449"/>
                  </a:lnTo>
                  <a:lnTo>
                    <a:pt x="6677330" y="145211"/>
                  </a:lnTo>
                  <a:lnTo>
                    <a:pt x="6672567" y="152273"/>
                  </a:lnTo>
                  <a:lnTo>
                    <a:pt x="6670827" y="160934"/>
                  </a:lnTo>
                  <a:lnTo>
                    <a:pt x="6672567" y="169583"/>
                  </a:lnTo>
                  <a:lnTo>
                    <a:pt x="6677342" y="176644"/>
                  </a:lnTo>
                  <a:lnTo>
                    <a:pt x="6684416" y="181406"/>
                  </a:lnTo>
                  <a:lnTo>
                    <a:pt x="6693090" y="183159"/>
                  </a:lnTo>
                  <a:lnTo>
                    <a:pt x="6701752" y="181406"/>
                  </a:lnTo>
                  <a:lnTo>
                    <a:pt x="6708813" y="176644"/>
                  </a:lnTo>
                  <a:lnTo>
                    <a:pt x="6713575" y="169583"/>
                  </a:lnTo>
                  <a:lnTo>
                    <a:pt x="6715315" y="160934"/>
                  </a:lnTo>
                  <a:close/>
                </a:path>
                <a:path w="15521305" h="300354">
                  <a:moveTo>
                    <a:pt x="6804266" y="160934"/>
                  </a:moveTo>
                  <a:lnTo>
                    <a:pt x="6802514" y="152273"/>
                  </a:lnTo>
                  <a:lnTo>
                    <a:pt x="6797751" y="145211"/>
                  </a:lnTo>
                  <a:lnTo>
                    <a:pt x="6790690" y="140449"/>
                  </a:lnTo>
                  <a:lnTo>
                    <a:pt x="6781990" y="138709"/>
                  </a:lnTo>
                  <a:lnTo>
                    <a:pt x="6773342" y="140449"/>
                  </a:lnTo>
                  <a:lnTo>
                    <a:pt x="6766280" y="145211"/>
                  </a:lnTo>
                  <a:lnTo>
                    <a:pt x="6761518" y="152273"/>
                  </a:lnTo>
                  <a:lnTo>
                    <a:pt x="6759765" y="160934"/>
                  </a:lnTo>
                  <a:lnTo>
                    <a:pt x="6761518" y="169583"/>
                  </a:lnTo>
                  <a:lnTo>
                    <a:pt x="6766280" y="176644"/>
                  </a:lnTo>
                  <a:lnTo>
                    <a:pt x="6773367" y="181406"/>
                  </a:lnTo>
                  <a:lnTo>
                    <a:pt x="6782041" y="183159"/>
                  </a:lnTo>
                  <a:lnTo>
                    <a:pt x="6790690" y="181406"/>
                  </a:lnTo>
                  <a:lnTo>
                    <a:pt x="6797751" y="176644"/>
                  </a:lnTo>
                  <a:lnTo>
                    <a:pt x="6802514" y="169583"/>
                  </a:lnTo>
                  <a:lnTo>
                    <a:pt x="6804266" y="160934"/>
                  </a:lnTo>
                  <a:close/>
                </a:path>
                <a:path w="15521305" h="300354">
                  <a:moveTo>
                    <a:pt x="6893204" y="160934"/>
                  </a:moveTo>
                  <a:lnTo>
                    <a:pt x="6891464" y="152273"/>
                  </a:lnTo>
                  <a:lnTo>
                    <a:pt x="6886702" y="145211"/>
                  </a:lnTo>
                  <a:lnTo>
                    <a:pt x="6879628" y="140449"/>
                  </a:lnTo>
                  <a:lnTo>
                    <a:pt x="6870941" y="138709"/>
                  </a:lnTo>
                  <a:lnTo>
                    <a:pt x="6862292" y="140449"/>
                  </a:lnTo>
                  <a:lnTo>
                    <a:pt x="6855219" y="145211"/>
                  </a:lnTo>
                  <a:lnTo>
                    <a:pt x="6850456" y="152273"/>
                  </a:lnTo>
                  <a:lnTo>
                    <a:pt x="6848716" y="160934"/>
                  </a:lnTo>
                  <a:lnTo>
                    <a:pt x="6850456" y="169583"/>
                  </a:lnTo>
                  <a:lnTo>
                    <a:pt x="6855231" y="176644"/>
                  </a:lnTo>
                  <a:lnTo>
                    <a:pt x="6862305" y="181406"/>
                  </a:lnTo>
                  <a:lnTo>
                    <a:pt x="6870979" y="183159"/>
                  </a:lnTo>
                  <a:lnTo>
                    <a:pt x="6879628" y="181406"/>
                  </a:lnTo>
                  <a:lnTo>
                    <a:pt x="6886702" y="176644"/>
                  </a:lnTo>
                  <a:lnTo>
                    <a:pt x="6891464" y="169583"/>
                  </a:lnTo>
                  <a:lnTo>
                    <a:pt x="6893204" y="160934"/>
                  </a:lnTo>
                  <a:close/>
                </a:path>
                <a:path w="15521305" h="300354">
                  <a:moveTo>
                    <a:pt x="6982155" y="160934"/>
                  </a:moveTo>
                  <a:lnTo>
                    <a:pt x="6980402" y="152273"/>
                  </a:lnTo>
                  <a:lnTo>
                    <a:pt x="6975640" y="145211"/>
                  </a:lnTo>
                  <a:lnTo>
                    <a:pt x="6968579" y="140449"/>
                  </a:lnTo>
                  <a:lnTo>
                    <a:pt x="6959879" y="138709"/>
                  </a:lnTo>
                  <a:lnTo>
                    <a:pt x="6951231" y="140449"/>
                  </a:lnTo>
                  <a:lnTo>
                    <a:pt x="6944169" y="145211"/>
                  </a:lnTo>
                  <a:lnTo>
                    <a:pt x="6939407" y="152273"/>
                  </a:lnTo>
                  <a:lnTo>
                    <a:pt x="6937654" y="160934"/>
                  </a:lnTo>
                  <a:lnTo>
                    <a:pt x="6939407" y="169583"/>
                  </a:lnTo>
                  <a:lnTo>
                    <a:pt x="6944169" y="176644"/>
                  </a:lnTo>
                  <a:lnTo>
                    <a:pt x="6951256" y="181406"/>
                  </a:lnTo>
                  <a:lnTo>
                    <a:pt x="6959930" y="183159"/>
                  </a:lnTo>
                  <a:lnTo>
                    <a:pt x="6968579" y="181406"/>
                  </a:lnTo>
                  <a:lnTo>
                    <a:pt x="6975640" y="176644"/>
                  </a:lnTo>
                  <a:lnTo>
                    <a:pt x="6980402" y="169583"/>
                  </a:lnTo>
                  <a:lnTo>
                    <a:pt x="6982155" y="160934"/>
                  </a:lnTo>
                  <a:close/>
                </a:path>
                <a:path w="15521305" h="300354">
                  <a:moveTo>
                    <a:pt x="7071093" y="160934"/>
                  </a:moveTo>
                  <a:lnTo>
                    <a:pt x="7069353" y="152273"/>
                  </a:lnTo>
                  <a:lnTo>
                    <a:pt x="7064591" y="145211"/>
                  </a:lnTo>
                  <a:lnTo>
                    <a:pt x="7057517" y="140449"/>
                  </a:lnTo>
                  <a:lnTo>
                    <a:pt x="7048830" y="138709"/>
                  </a:lnTo>
                  <a:lnTo>
                    <a:pt x="7040181" y="140449"/>
                  </a:lnTo>
                  <a:lnTo>
                    <a:pt x="7033107" y="145211"/>
                  </a:lnTo>
                  <a:lnTo>
                    <a:pt x="7028345" y="152273"/>
                  </a:lnTo>
                  <a:lnTo>
                    <a:pt x="7026605" y="160934"/>
                  </a:lnTo>
                  <a:lnTo>
                    <a:pt x="7028345" y="169583"/>
                  </a:lnTo>
                  <a:lnTo>
                    <a:pt x="7033120" y="176644"/>
                  </a:lnTo>
                  <a:lnTo>
                    <a:pt x="7040194" y="181406"/>
                  </a:lnTo>
                  <a:lnTo>
                    <a:pt x="7048868" y="183159"/>
                  </a:lnTo>
                  <a:lnTo>
                    <a:pt x="7057517" y="181406"/>
                  </a:lnTo>
                  <a:lnTo>
                    <a:pt x="7064591" y="176644"/>
                  </a:lnTo>
                  <a:lnTo>
                    <a:pt x="7069353" y="169583"/>
                  </a:lnTo>
                  <a:lnTo>
                    <a:pt x="7071093" y="160934"/>
                  </a:lnTo>
                  <a:close/>
                </a:path>
                <a:path w="15521305" h="300354">
                  <a:moveTo>
                    <a:pt x="7160044" y="160934"/>
                  </a:moveTo>
                  <a:lnTo>
                    <a:pt x="7158291" y="152273"/>
                  </a:lnTo>
                  <a:lnTo>
                    <a:pt x="7153529" y="145211"/>
                  </a:lnTo>
                  <a:lnTo>
                    <a:pt x="7146468" y="140449"/>
                  </a:lnTo>
                  <a:lnTo>
                    <a:pt x="7137768" y="138709"/>
                  </a:lnTo>
                  <a:lnTo>
                    <a:pt x="7129119" y="140449"/>
                  </a:lnTo>
                  <a:lnTo>
                    <a:pt x="7122058" y="145211"/>
                  </a:lnTo>
                  <a:lnTo>
                    <a:pt x="7117296" y="152273"/>
                  </a:lnTo>
                  <a:lnTo>
                    <a:pt x="7115543" y="160934"/>
                  </a:lnTo>
                  <a:lnTo>
                    <a:pt x="7117296" y="169583"/>
                  </a:lnTo>
                  <a:lnTo>
                    <a:pt x="7122058" y="176644"/>
                  </a:lnTo>
                  <a:lnTo>
                    <a:pt x="7129132" y="181406"/>
                  </a:lnTo>
                  <a:lnTo>
                    <a:pt x="7137819" y="183159"/>
                  </a:lnTo>
                  <a:lnTo>
                    <a:pt x="7146468" y="181406"/>
                  </a:lnTo>
                  <a:lnTo>
                    <a:pt x="7153529" y="176644"/>
                  </a:lnTo>
                  <a:lnTo>
                    <a:pt x="7158291" y="169583"/>
                  </a:lnTo>
                  <a:lnTo>
                    <a:pt x="7160044" y="160934"/>
                  </a:lnTo>
                  <a:close/>
                </a:path>
                <a:path w="15521305" h="300354">
                  <a:moveTo>
                    <a:pt x="7248982" y="160934"/>
                  </a:moveTo>
                  <a:lnTo>
                    <a:pt x="7247242" y="152273"/>
                  </a:lnTo>
                  <a:lnTo>
                    <a:pt x="7242480" y="145211"/>
                  </a:lnTo>
                  <a:lnTo>
                    <a:pt x="7235406" y="140449"/>
                  </a:lnTo>
                  <a:lnTo>
                    <a:pt x="7226719" y="138709"/>
                  </a:lnTo>
                  <a:lnTo>
                    <a:pt x="7218070" y="140449"/>
                  </a:lnTo>
                  <a:lnTo>
                    <a:pt x="7210996" y="145211"/>
                  </a:lnTo>
                  <a:lnTo>
                    <a:pt x="7206234" y="152273"/>
                  </a:lnTo>
                  <a:lnTo>
                    <a:pt x="7204494" y="160934"/>
                  </a:lnTo>
                  <a:lnTo>
                    <a:pt x="7206234" y="169583"/>
                  </a:lnTo>
                  <a:lnTo>
                    <a:pt x="7211009" y="176644"/>
                  </a:lnTo>
                  <a:lnTo>
                    <a:pt x="7218083" y="181406"/>
                  </a:lnTo>
                  <a:lnTo>
                    <a:pt x="7226757" y="183159"/>
                  </a:lnTo>
                  <a:lnTo>
                    <a:pt x="7235406" y="181406"/>
                  </a:lnTo>
                  <a:lnTo>
                    <a:pt x="7242480" y="176644"/>
                  </a:lnTo>
                  <a:lnTo>
                    <a:pt x="7247242" y="169583"/>
                  </a:lnTo>
                  <a:lnTo>
                    <a:pt x="7248982" y="160934"/>
                  </a:lnTo>
                  <a:close/>
                </a:path>
                <a:path w="15521305" h="300354">
                  <a:moveTo>
                    <a:pt x="7337933" y="160934"/>
                  </a:moveTo>
                  <a:lnTo>
                    <a:pt x="7336180" y="152273"/>
                  </a:lnTo>
                  <a:lnTo>
                    <a:pt x="7331418" y="145211"/>
                  </a:lnTo>
                  <a:lnTo>
                    <a:pt x="7324357" y="140449"/>
                  </a:lnTo>
                  <a:lnTo>
                    <a:pt x="7315657" y="138709"/>
                  </a:lnTo>
                  <a:lnTo>
                    <a:pt x="7307008" y="140449"/>
                  </a:lnTo>
                  <a:lnTo>
                    <a:pt x="7299947" y="145211"/>
                  </a:lnTo>
                  <a:lnTo>
                    <a:pt x="7295185" y="152273"/>
                  </a:lnTo>
                  <a:lnTo>
                    <a:pt x="7293432" y="160934"/>
                  </a:lnTo>
                  <a:lnTo>
                    <a:pt x="7295185" y="169583"/>
                  </a:lnTo>
                  <a:lnTo>
                    <a:pt x="7299947" y="176644"/>
                  </a:lnTo>
                  <a:lnTo>
                    <a:pt x="7307021" y="181406"/>
                  </a:lnTo>
                  <a:lnTo>
                    <a:pt x="7315708" y="183159"/>
                  </a:lnTo>
                  <a:lnTo>
                    <a:pt x="7324357" y="181406"/>
                  </a:lnTo>
                  <a:lnTo>
                    <a:pt x="7331418" y="176644"/>
                  </a:lnTo>
                  <a:lnTo>
                    <a:pt x="7336180" y="169583"/>
                  </a:lnTo>
                  <a:lnTo>
                    <a:pt x="7337933" y="160934"/>
                  </a:lnTo>
                  <a:close/>
                </a:path>
                <a:path w="15521305" h="300354">
                  <a:moveTo>
                    <a:pt x="7426871" y="160934"/>
                  </a:moveTo>
                  <a:lnTo>
                    <a:pt x="7425131" y="152273"/>
                  </a:lnTo>
                  <a:lnTo>
                    <a:pt x="7420369" y="145211"/>
                  </a:lnTo>
                  <a:lnTo>
                    <a:pt x="7413295" y="140449"/>
                  </a:lnTo>
                  <a:lnTo>
                    <a:pt x="7404608" y="138709"/>
                  </a:lnTo>
                  <a:lnTo>
                    <a:pt x="7395946" y="140449"/>
                  </a:lnTo>
                  <a:lnTo>
                    <a:pt x="7388885" y="145211"/>
                  </a:lnTo>
                  <a:lnTo>
                    <a:pt x="7384123" y="152273"/>
                  </a:lnTo>
                  <a:lnTo>
                    <a:pt x="7382383" y="160934"/>
                  </a:lnTo>
                  <a:lnTo>
                    <a:pt x="7384123" y="169583"/>
                  </a:lnTo>
                  <a:lnTo>
                    <a:pt x="7388898" y="176644"/>
                  </a:lnTo>
                  <a:lnTo>
                    <a:pt x="7395972" y="181406"/>
                  </a:lnTo>
                  <a:lnTo>
                    <a:pt x="7404646" y="183159"/>
                  </a:lnTo>
                  <a:lnTo>
                    <a:pt x="7413295" y="181406"/>
                  </a:lnTo>
                  <a:lnTo>
                    <a:pt x="7420369" y="176644"/>
                  </a:lnTo>
                  <a:lnTo>
                    <a:pt x="7425131" y="169583"/>
                  </a:lnTo>
                  <a:lnTo>
                    <a:pt x="7426871" y="160934"/>
                  </a:lnTo>
                  <a:close/>
                </a:path>
                <a:path w="15521305" h="300354">
                  <a:moveTo>
                    <a:pt x="7515822" y="160934"/>
                  </a:moveTo>
                  <a:lnTo>
                    <a:pt x="7514069" y="152273"/>
                  </a:lnTo>
                  <a:lnTo>
                    <a:pt x="7509307" y="145211"/>
                  </a:lnTo>
                  <a:lnTo>
                    <a:pt x="7502245" y="140449"/>
                  </a:lnTo>
                  <a:lnTo>
                    <a:pt x="7493546" y="138709"/>
                  </a:lnTo>
                  <a:lnTo>
                    <a:pt x="7484897" y="140449"/>
                  </a:lnTo>
                  <a:lnTo>
                    <a:pt x="7477836" y="145211"/>
                  </a:lnTo>
                  <a:lnTo>
                    <a:pt x="7473074" y="152273"/>
                  </a:lnTo>
                  <a:lnTo>
                    <a:pt x="7471321" y="160934"/>
                  </a:lnTo>
                  <a:lnTo>
                    <a:pt x="7473074" y="169583"/>
                  </a:lnTo>
                  <a:lnTo>
                    <a:pt x="7477836" y="176644"/>
                  </a:lnTo>
                  <a:lnTo>
                    <a:pt x="7484910" y="181406"/>
                  </a:lnTo>
                  <a:lnTo>
                    <a:pt x="7493597" y="183159"/>
                  </a:lnTo>
                  <a:lnTo>
                    <a:pt x="7502245" y="181406"/>
                  </a:lnTo>
                  <a:lnTo>
                    <a:pt x="7509307" y="176644"/>
                  </a:lnTo>
                  <a:lnTo>
                    <a:pt x="7514069" y="169583"/>
                  </a:lnTo>
                  <a:lnTo>
                    <a:pt x="7515822" y="160934"/>
                  </a:lnTo>
                  <a:close/>
                </a:path>
                <a:path w="15521305" h="300354">
                  <a:moveTo>
                    <a:pt x="7604760" y="160934"/>
                  </a:moveTo>
                  <a:lnTo>
                    <a:pt x="7603007" y="152273"/>
                  </a:lnTo>
                  <a:lnTo>
                    <a:pt x="7598245" y="145211"/>
                  </a:lnTo>
                  <a:lnTo>
                    <a:pt x="7591184" y="140449"/>
                  </a:lnTo>
                  <a:lnTo>
                    <a:pt x="7582497" y="138709"/>
                  </a:lnTo>
                  <a:lnTo>
                    <a:pt x="7573835" y="140449"/>
                  </a:lnTo>
                  <a:lnTo>
                    <a:pt x="7566774" y="145211"/>
                  </a:lnTo>
                  <a:lnTo>
                    <a:pt x="7562012" y="152273"/>
                  </a:lnTo>
                  <a:lnTo>
                    <a:pt x="7560272" y="160934"/>
                  </a:lnTo>
                  <a:lnTo>
                    <a:pt x="7562012" y="169583"/>
                  </a:lnTo>
                  <a:lnTo>
                    <a:pt x="7566787" y="176644"/>
                  </a:lnTo>
                  <a:lnTo>
                    <a:pt x="7573861" y="181406"/>
                  </a:lnTo>
                  <a:lnTo>
                    <a:pt x="7582535" y="183159"/>
                  </a:lnTo>
                  <a:lnTo>
                    <a:pt x="7591184" y="181406"/>
                  </a:lnTo>
                  <a:lnTo>
                    <a:pt x="7598245" y="176644"/>
                  </a:lnTo>
                  <a:lnTo>
                    <a:pt x="7603007" y="169583"/>
                  </a:lnTo>
                  <a:lnTo>
                    <a:pt x="7604760" y="160934"/>
                  </a:lnTo>
                  <a:close/>
                </a:path>
                <a:path w="15521305" h="300354">
                  <a:moveTo>
                    <a:pt x="7693711" y="160934"/>
                  </a:moveTo>
                  <a:lnTo>
                    <a:pt x="7691958" y="152273"/>
                  </a:lnTo>
                  <a:lnTo>
                    <a:pt x="7687196" y="145211"/>
                  </a:lnTo>
                  <a:lnTo>
                    <a:pt x="7680134" y="140449"/>
                  </a:lnTo>
                  <a:lnTo>
                    <a:pt x="7671435" y="138709"/>
                  </a:lnTo>
                  <a:lnTo>
                    <a:pt x="7662786" y="140449"/>
                  </a:lnTo>
                  <a:lnTo>
                    <a:pt x="7655725" y="145211"/>
                  </a:lnTo>
                  <a:lnTo>
                    <a:pt x="7650962" y="152273"/>
                  </a:lnTo>
                  <a:lnTo>
                    <a:pt x="7649210" y="160934"/>
                  </a:lnTo>
                  <a:lnTo>
                    <a:pt x="7650962" y="169583"/>
                  </a:lnTo>
                  <a:lnTo>
                    <a:pt x="7655725" y="176644"/>
                  </a:lnTo>
                  <a:lnTo>
                    <a:pt x="7662799" y="181406"/>
                  </a:lnTo>
                  <a:lnTo>
                    <a:pt x="7671486" y="183159"/>
                  </a:lnTo>
                  <a:lnTo>
                    <a:pt x="7680134" y="181406"/>
                  </a:lnTo>
                  <a:lnTo>
                    <a:pt x="7687196" y="176644"/>
                  </a:lnTo>
                  <a:lnTo>
                    <a:pt x="7691958" y="169583"/>
                  </a:lnTo>
                  <a:lnTo>
                    <a:pt x="7693711" y="160934"/>
                  </a:lnTo>
                  <a:close/>
                </a:path>
                <a:path w="15521305" h="300354">
                  <a:moveTo>
                    <a:pt x="7782649" y="160934"/>
                  </a:moveTo>
                  <a:lnTo>
                    <a:pt x="7780896" y="152273"/>
                  </a:lnTo>
                  <a:lnTo>
                    <a:pt x="7776134" y="145211"/>
                  </a:lnTo>
                  <a:lnTo>
                    <a:pt x="7769072" y="140449"/>
                  </a:lnTo>
                  <a:lnTo>
                    <a:pt x="7760373" y="138709"/>
                  </a:lnTo>
                  <a:lnTo>
                    <a:pt x="7751724" y="140449"/>
                  </a:lnTo>
                  <a:lnTo>
                    <a:pt x="7744663" y="145211"/>
                  </a:lnTo>
                  <a:lnTo>
                    <a:pt x="7739901" y="152273"/>
                  </a:lnTo>
                  <a:lnTo>
                    <a:pt x="7738148" y="160934"/>
                  </a:lnTo>
                  <a:lnTo>
                    <a:pt x="7739901" y="169583"/>
                  </a:lnTo>
                  <a:lnTo>
                    <a:pt x="7744663" y="176644"/>
                  </a:lnTo>
                  <a:lnTo>
                    <a:pt x="7751750" y="181406"/>
                  </a:lnTo>
                  <a:lnTo>
                    <a:pt x="7760424" y="183159"/>
                  </a:lnTo>
                  <a:lnTo>
                    <a:pt x="7769072" y="181406"/>
                  </a:lnTo>
                  <a:lnTo>
                    <a:pt x="7776134" y="176644"/>
                  </a:lnTo>
                  <a:lnTo>
                    <a:pt x="7780896" y="169583"/>
                  </a:lnTo>
                  <a:lnTo>
                    <a:pt x="7782649" y="160934"/>
                  </a:lnTo>
                  <a:close/>
                </a:path>
                <a:path w="15521305" h="300354">
                  <a:moveTo>
                    <a:pt x="7871587" y="160934"/>
                  </a:moveTo>
                  <a:lnTo>
                    <a:pt x="7869847" y="152273"/>
                  </a:lnTo>
                  <a:lnTo>
                    <a:pt x="7865084" y="145211"/>
                  </a:lnTo>
                  <a:lnTo>
                    <a:pt x="7858023" y="140449"/>
                  </a:lnTo>
                  <a:lnTo>
                    <a:pt x="7849324" y="138709"/>
                  </a:lnTo>
                  <a:lnTo>
                    <a:pt x="7840675" y="140449"/>
                  </a:lnTo>
                  <a:lnTo>
                    <a:pt x="7833601" y="145211"/>
                  </a:lnTo>
                  <a:lnTo>
                    <a:pt x="7828839" y="152273"/>
                  </a:lnTo>
                  <a:lnTo>
                    <a:pt x="7827099" y="160934"/>
                  </a:lnTo>
                  <a:lnTo>
                    <a:pt x="7828839" y="169583"/>
                  </a:lnTo>
                  <a:lnTo>
                    <a:pt x="7833614" y="176644"/>
                  </a:lnTo>
                  <a:lnTo>
                    <a:pt x="7840688" y="181406"/>
                  </a:lnTo>
                  <a:lnTo>
                    <a:pt x="7849362" y="183159"/>
                  </a:lnTo>
                  <a:lnTo>
                    <a:pt x="7858023" y="181406"/>
                  </a:lnTo>
                  <a:lnTo>
                    <a:pt x="7865084" y="176644"/>
                  </a:lnTo>
                  <a:lnTo>
                    <a:pt x="7869847" y="169583"/>
                  </a:lnTo>
                  <a:lnTo>
                    <a:pt x="7871587" y="160934"/>
                  </a:lnTo>
                  <a:close/>
                </a:path>
                <a:path w="15521305" h="300354">
                  <a:moveTo>
                    <a:pt x="7960538" y="160934"/>
                  </a:moveTo>
                  <a:lnTo>
                    <a:pt x="7958785" y="152273"/>
                  </a:lnTo>
                  <a:lnTo>
                    <a:pt x="7954023" y="145211"/>
                  </a:lnTo>
                  <a:lnTo>
                    <a:pt x="7946961" y="140449"/>
                  </a:lnTo>
                  <a:lnTo>
                    <a:pt x="7938262" y="138709"/>
                  </a:lnTo>
                  <a:lnTo>
                    <a:pt x="7929613" y="140449"/>
                  </a:lnTo>
                  <a:lnTo>
                    <a:pt x="7922552" y="145211"/>
                  </a:lnTo>
                  <a:lnTo>
                    <a:pt x="7917789" y="152273"/>
                  </a:lnTo>
                  <a:lnTo>
                    <a:pt x="7916037" y="160934"/>
                  </a:lnTo>
                  <a:lnTo>
                    <a:pt x="7917789" y="169583"/>
                  </a:lnTo>
                  <a:lnTo>
                    <a:pt x="7922552" y="176644"/>
                  </a:lnTo>
                  <a:lnTo>
                    <a:pt x="7929639" y="181406"/>
                  </a:lnTo>
                  <a:lnTo>
                    <a:pt x="7938313" y="183159"/>
                  </a:lnTo>
                  <a:lnTo>
                    <a:pt x="7946961" y="181406"/>
                  </a:lnTo>
                  <a:lnTo>
                    <a:pt x="7954023" y="176644"/>
                  </a:lnTo>
                  <a:lnTo>
                    <a:pt x="7958785" y="169583"/>
                  </a:lnTo>
                  <a:lnTo>
                    <a:pt x="7960538" y="160934"/>
                  </a:lnTo>
                  <a:close/>
                </a:path>
                <a:path w="15521305" h="300354">
                  <a:moveTo>
                    <a:pt x="8049476" y="160934"/>
                  </a:moveTo>
                  <a:lnTo>
                    <a:pt x="8047736" y="152273"/>
                  </a:lnTo>
                  <a:lnTo>
                    <a:pt x="8042973" y="145211"/>
                  </a:lnTo>
                  <a:lnTo>
                    <a:pt x="8035899" y="140449"/>
                  </a:lnTo>
                  <a:lnTo>
                    <a:pt x="8027213" y="138709"/>
                  </a:lnTo>
                  <a:lnTo>
                    <a:pt x="8018564" y="140449"/>
                  </a:lnTo>
                  <a:lnTo>
                    <a:pt x="8011490" y="145211"/>
                  </a:lnTo>
                  <a:lnTo>
                    <a:pt x="8006728" y="152273"/>
                  </a:lnTo>
                  <a:lnTo>
                    <a:pt x="8004988" y="160934"/>
                  </a:lnTo>
                  <a:lnTo>
                    <a:pt x="8006728" y="169583"/>
                  </a:lnTo>
                  <a:lnTo>
                    <a:pt x="8011503" y="176644"/>
                  </a:lnTo>
                  <a:lnTo>
                    <a:pt x="8018577" y="181406"/>
                  </a:lnTo>
                  <a:lnTo>
                    <a:pt x="8027251" y="183159"/>
                  </a:lnTo>
                  <a:lnTo>
                    <a:pt x="8035899" y="181406"/>
                  </a:lnTo>
                  <a:lnTo>
                    <a:pt x="8042973" y="176644"/>
                  </a:lnTo>
                  <a:lnTo>
                    <a:pt x="8047736" y="169583"/>
                  </a:lnTo>
                  <a:lnTo>
                    <a:pt x="8049476" y="160934"/>
                  </a:lnTo>
                  <a:close/>
                </a:path>
                <a:path w="15521305" h="300354">
                  <a:moveTo>
                    <a:pt x="8138427" y="160934"/>
                  </a:moveTo>
                  <a:lnTo>
                    <a:pt x="8136674" y="152273"/>
                  </a:lnTo>
                  <a:lnTo>
                    <a:pt x="8131911" y="145211"/>
                  </a:lnTo>
                  <a:lnTo>
                    <a:pt x="8124850" y="140449"/>
                  </a:lnTo>
                  <a:lnTo>
                    <a:pt x="8116151" y="138709"/>
                  </a:lnTo>
                  <a:lnTo>
                    <a:pt x="8107502" y="140449"/>
                  </a:lnTo>
                  <a:lnTo>
                    <a:pt x="8100441" y="145211"/>
                  </a:lnTo>
                  <a:lnTo>
                    <a:pt x="8095678" y="152273"/>
                  </a:lnTo>
                  <a:lnTo>
                    <a:pt x="8093926" y="160934"/>
                  </a:lnTo>
                  <a:lnTo>
                    <a:pt x="8095678" y="169583"/>
                  </a:lnTo>
                  <a:lnTo>
                    <a:pt x="8100441" y="176644"/>
                  </a:lnTo>
                  <a:lnTo>
                    <a:pt x="8107527" y="181406"/>
                  </a:lnTo>
                  <a:lnTo>
                    <a:pt x="8116202" y="183159"/>
                  </a:lnTo>
                  <a:lnTo>
                    <a:pt x="8124850" y="181406"/>
                  </a:lnTo>
                  <a:lnTo>
                    <a:pt x="8131911" y="176644"/>
                  </a:lnTo>
                  <a:lnTo>
                    <a:pt x="8136674" y="169583"/>
                  </a:lnTo>
                  <a:lnTo>
                    <a:pt x="8138427" y="160934"/>
                  </a:lnTo>
                  <a:close/>
                </a:path>
                <a:path w="15521305" h="300354">
                  <a:moveTo>
                    <a:pt x="8227365" y="160934"/>
                  </a:moveTo>
                  <a:lnTo>
                    <a:pt x="8225625" y="152273"/>
                  </a:lnTo>
                  <a:lnTo>
                    <a:pt x="8220862" y="145211"/>
                  </a:lnTo>
                  <a:lnTo>
                    <a:pt x="8213788" y="140449"/>
                  </a:lnTo>
                  <a:lnTo>
                    <a:pt x="8205102" y="138709"/>
                  </a:lnTo>
                  <a:lnTo>
                    <a:pt x="8196453" y="140449"/>
                  </a:lnTo>
                  <a:lnTo>
                    <a:pt x="8189379" y="145211"/>
                  </a:lnTo>
                  <a:lnTo>
                    <a:pt x="8184616" y="152273"/>
                  </a:lnTo>
                  <a:lnTo>
                    <a:pt x="8182877" y="160934"/>
                  </a:lnTo>
                  <a:lnTo>
                    <a:pt x="8184616" y="169583"/>
                  </a:lnTo>
                  <a:lnTo>
                    <a:pt x="8189392" y="176644"/>
                  </a:lnTo>
                  <a:lnTo>
                    <a:pt x="8196466" y="181406"/>
                  </a:lnTo>
                  <a:lnTo>
                    <a:pt x="8205140" y="183159"/>
                  </a:lnTo>
                  <a:lnTo>
                    <a:pt x="8213788" y="181406"/>
                  </a:lnTo>
                  <a:lnTo>
                    <a:pt x="8220862" y="176644"/>
                  </a:lnTo>
                  <a:lnTo>
                    <a:pt x="8225625" y="169583"/>
                  </a:lnTo>
                  <a:lnTo>
                    <a:pt x="8227365" y="160934"/>
                  </a:lnTo>
                  <a:close/>
                </a:path>
                <a:path w="15521305" h="300354">
                  <a:moveTo>
                    <a:pt x="8316315" y="160934"/>
                  </a:moveTo>
                  <a:lnTo>
                    <a:pt x="8314563" y="152273"/>
                  </a:lnTo>
                  <a:lnTo>
                    <a:pt x="8309800" y="145211"/>
                  </a:lnTo>
                  <a:lnTo>
                    <a:pt x="8302739" y="140449"/>
                  </a:lnTo>
                  <a:lnTo>
                    <a:pt x="8294040" y="138709"/>
                  </a:lnTo>
                  <a:lnTo>
                    <a:pt x="8285391" y="140449"/>
                  </a:lnTo>
                  <a:lnTo>
                    <a:pt x="8278330" y="145211"/>
                  </a:lnTo>
                  <a:lnTo>
                    <a:pt x="8273567" y="152273"/>
                  </a:lnTo>
                  <a:lnTo>
                    <a:pt x="8271815" y="160934"/>
                  </a:lnTo>
                  <a:lnTo>
                    <a:pt x="8273567" y="169583"/>
                  </a:lnTo>
                  <a:lnTo>
                    <a:pt x="8278330" y="176644"/>
                  </a:lnTo>
                  <a:lnTo>
                    <a:pt x="8285404" y="181406"/>
                  </a:lnTo>
                  <a:lnTo>
                    <a:pt x="8294090" y="183159"/>
                  </a:lnTo>
                  <a:lnTo>
                    <a:pt x="8302739" y="181406"/>
                  </a:lnTo>
                  <a:lnTo>
                    <a:pt x="8309800" y="176644"/>
                  </a:lnTo>
                  <a:lnTo>
                    <a:pt x="8314563" y="169583"/>
                  </a:lnTo>
                  <a:lnTo>
                    <a:pt x="8316315" y="160934"/>
                  </a:lnTo>
                  <a:close/>
                </a:path>
                <a:path w="15521305" h="300354">
                  <a:moveTo>
                    <a:pt x="8405254" y="160934"/>
                  </a:moveTo>
                  <a:lnTo>
                    <a:pt x="8403514" y="152273"/>
                  </a:lnTo>
                  <a:lnTo>
                    <a:pt x="8398751" y="145211"/>
                  </a:lnTo>
                  <a:lnTo>
                    <a:pt x="8391677" y="140449"/>
                  </a:lnTo>
                  <a:lnTo>
                    <a:pt x="8382990" y="138709"/>
                  </a:lnTo>
                  <a:lnTo>
                    <a:pt x="8374342" y="140449"/>
                  </a:lnTo>
                  <a:lnTo>
                    <a:pt x="8367268" y="145211"/>
                  </a:lnTo>
                  <a:lnTo>
                    <a:pt x="8362505" y="152273"/>
                  </a:lnTo>
                  <a:lnTo>
                    <a:pt x="8360765" y="160934"/>
                  </a:lnTo>
                  <a:lnTo>
                    <a:pt x="8362505" y="169583"/>
                  </a:lnTo>
                  <a:lnTo>
                    <a:pt x="8367281" y="176644"/>
                  </a:lnTo>
                  <a:lnTo>
                    <a:pt x="8374354" y="181406"/>
                  </a:lnTo>
                  <a:lnTo>
                    <a:pt x="8383029" y="183159"/>
                  </a:lnTo>
                  <a:lnTo>
                    <a:pt x="8391677" y="181406"/>
                  </a:lnTo>
                  <a:lnTo>
                    <a:pt x="8398751" y="176644"/>
                  </a:lnTo>
                  <a:lnTo>
                    <a:pt x="8403514" y="169583"/>
                  </a:lnTo>
                  <a:lnTo>
                    <a:pt x="8405254" y="160934"/>
                  </a:lnTo>
                  <a:close/>
                </a:path>
                <a:path w="15521305" h="300354">
                  <a:moveTo>
                    <a:pt x="8494204" y="160934"/>
                  </a:moveTo>
                  <a:lnTo>
                    <a:pt x="8492452" y="152273"/>
                  </a:lnTo>
                  <a:lnTo>
                    <a:pt x="8487689" y="145211"/>
                  </a:lnTo>
                  <a:lnTo>
                    <a:pt x="8480628" y="140449"/>
                  </a:lnTo>
                  <a:lnTo>
                    <a:pt x="8471929" y="138709"/>
                  </a:lnTo>
                  <a:lnTo>
                    <a:pt x="8463280" y="140449"/>
                  </a:lnTo>
                  <a:lnTo>
                    <a:pt x="8456219" y="145211"/>
                  </a:lnTo>
                  <a:lnTo>
                    <a:pt x="8451456" y="152273"/>
                  </a:lnTo>
                  <a:lnTo>
                    <a:pt x="8449704" y="160934"/>
                  </a:lnTo>
                  <a:lnTo>
                    <a:pt x="8451456" y="169583"/>
                  </a:lnTo>
                  <a:lnTo>
                    <a:pt x="8456219" y="176644"/>
                  </a:lnTo>
                  <a:lnTo>
                    <a:pt x="8463293" y="181406"/>
                  </a:lnTo>
                  <a:lnTo>
                    <a:pt x="8471979" y="183159"/>
                  </a:lnTo>
                  <a:lnTo>
                    <a:pt x="8480628" y="181406"/>
                  </a:lnTo>
                  <a:lnTo>
                    <a:pt x="8487689" y="176644"/>
                  </a:lnTo>
                  <a:lnTo>
                    <a:pt x="8492452" y="169583"/>
                  </a:lnTo>
                  <a:lnTo>
                    <a:pt x="8494204" y="160934"/>
                  </a:lnTo>
                  <a:close/>
                </a:path>
                <a:path w="15521305" h="300354">
                  <a:moveTo>
                    <a:pt x="8583143" y="160934"/>
                  </a:moveTo>
                  <a:lnTo>
                    <a:pt x="8581403" y="152273"/>
                  </a:lnTo>
                  <a:lnTo>
                    <a:pt x="8576640" y="145211"/>
                  </a:lnTo>
                  <a:lnTo>
                    <a:pt x="8569566" y="140449"/>
                  </a:lnTo>
                  <a:lnTo>
                    <a:pt x="8560879" y="138709"/>
                  </a:lnTo>
                  <a:lnTo>
                    <a:pt x="8552218" y="140449"/>
                  </a:lnTo>
                  <a:lnTo>
                    <a:pt x="8545157" y="145211"/>
                  </a:lnTo>
                  <a:lnTo>
                    <a:pt x="8540394" y="152273"/>
                  </a:lnTo>
                  <a:lnTo>
                    <a:pt x="8538654" y="160934"/>
                  </a:lnTo>
                  <a:lnTo>
                    <a:pt x="8540394" y="169583"/>
                  </a:lnTo>
                  <a:lnTo>
                    <a:pt x="8545170" y="176644"/>
                  </a:lnTo>
                  <a:lnTo>
                    <a:pt x="8552243" y="181406"/>
                  </a:lnTo>
                  <a:lnTo>
                    <a:pt x="8560918" y="183159"/>
                  </a:lnTo>
                  <a:lnTo>
                    <a:pt x="8569566" y="181406"/>
                  </a:lnTo>
                  <a:lnTo>
                    <a:pt x="8576640" y="176644"/>
                  </a:lnTo>
                  <a:lnTo>
                    <a:pt x="8581403" y="169583"/>
                  </a:lnTo>
                  <a:lnTo>
                    <a:pt x="8583143" y="160934"/>
                  </a:lnTo>
                  <a:close/>
                </a:path>
                <a:path w="15521305" h="300354">
                  <a:moveTo>
                    <a:pt x="8672093" y="160934"/>
                  </a:moveTo>
                  <a:lnTo>
                    <a:pt x="8670341" y="152273"/>
                  </a:lnTo>
                  <a:lnTo>
                    <a:pt x="8665578" y="145211"/>
                  </a:lnTo>
                  <a:lnTo>
                    <a:pt x="8658517" y="140449"/>
                  </a:lnTo>
                  <a:lnTo>
                    <a:pt x="8649818" y="138709"/>
                  </a:lnTo>
                  <a:lnTo>
                    <a:pt x="8641169" y="140449"/>
                  </a:lnTo>
                  <a:lnTo>
                    <a:pt x="8634108" y="145211"/>
                  </a:lnTo>
                  <a:lnTo>
                    <a:pt x="8629345" y="152273"/>
                  </a:lnTo>
                  <a:lnTo>
                    <a:pt x="8627593" y="160934"/>
                  </a:lnTo>
                  <a:lnTo>
                    <a:pt x="8629345" y="169583"/>
                  </a:lnTo>
                  <a:lnTo>
                    <a:pt x="8634108" y="176644"/>
                  </a:lnTo>
                  <a:lnTo>
                    <a:pt x="8641182" y="181406"/>
                  </a:lnTo>
                  <a:lnTo>
                    <a:pt x="8649868" y="183159"/>
                  </a:lnTo>
                  <a:lnTo>
                    <a:pt x="8658517" y="181406"/>
                  </a:lnTo>
                  <a:lnTo>
                    <a:pt x="8665578" y="176644"/>
                  </a:lnTo>
                  <a:lnTo>
                    <a:pt x="8670341" y="169583"/>
                  </a:lnTo>
                  <a:lnTo>
                    <a:pt x="8672093" y="160934"/>
                  </a:lnTo>
                  <a:close/>
                </a:path>
                <a:path w="15521305" h="300354">
                  <a:moveTo>
                    <a:pt x="8761031" y="160934"/>
                  </a:moveTo>
                  <a:lnTo>
                    <a:pt x="8759279" y="152273"/>
                  </a:lnTo>
                  <a:lnTo>
                    <a:pt x="8754516" y="145211"/>
                  </a:lnTo>
                  <a:lnTo>
                    <a:pt x="8747455" y="140449"/>
                  </a:lnTo>
                  <a:lnTo>
                    <a:pt x="8738768" y="138709"/>
                  </a:lnTo>
                  <a:lnTo>
                    <a:pt x="8730107" y="140449"/>
                  </a:lnTo>
                  <a:lnTo>
                    <a:pt x="8723046" y="145211"/>
                  </a:lnTo>
                  <a:lnTo>
                    <a:pt x="8718283" y="152273"/>
                  </a:lnTo>
                  <a:lnTo>
                    <a:pt x="8716543" y="160934"/>
                  </a:lnTo>
                  <a:lnTo>
                    <a:pt x="8718283" y="169583"/>
                  </a:lnTo>
                  <a:lnTo>
                    <a:pt x="8723058" y="176644"/>
                  </a:lnTo>
                  <a:lnTo>
                    <a:pt x="8730132" y="181406"/>
                  </a:lnTo>
                  <a:lnTo>
                    <a:pt x="8738806" y="183159"/>
                  </a:lnTo>
                  <a:lnTo>
                    <a:pt x="8747455" y="181406"/>
                  </a:lnTo>
                  <a:lnTo>
                    <a:pt x="8754516" y="176644"/>
                  </a:lnTo>
                  <a:lnTo>
                    <a:pt x="8759279" y="169583"/>
                  </a:lnTo>
                  <a:lnTo>
                    <a:pt x="8761031" y="160934"/>
                  </a:lnTo>
                  <a:close/>
                </a:path>
                <a:path w="15521305" h="300354">
                  <a:moveTo>
                    <a:pt x="8849982" y="160934"/>
                  </a:moveTo>
                  <a:lnTo>
                    <a:pt x="8848230" y="152273"/>
                  </a:lnTo>
                  <a:lnTo>
                    <a:pt x="8843467" y="145211"/>
                  </a:lnTo>
                  <a:lnTo>
                    <a:pt x="8836406" y="140449"/>
                  </a:lnTo>
                  <a:lnTo>
                    <a:pt x="8827706" y="138709"/>
                  </a:lnTo>
                  <a:lnTo>
                    <a:pt x="8819058" y="140449"/>
                  </a:lnTo>
                  <a:lnTo>
                    <a:pt x="8811997" y="145211"/>
                  </a:lnTo>
                  <a:lnTo>
                    <a:pt x="8807234" y="152273"/>
                  </a:lnTo>
                  <a:lnTo>
                    <a:pt x="8805481" y="160934"/>
                  </a:lnTo>
                  <a:lnTo>
                    <a:pt x="8807234" y="169583"/>
                  </a:lnTo>
                  <a:lnTo>
                    <a:pt x="8811997" y="176644"/>
                  </a:lnTo>
                  <a:lnTo>
                    <a:pt x="8819070" y="181406"/>
                  </a:lnTo>
                  <a:lnTo>
                    <a:pt x="8827757" y="183159"/>
                  </a:lnTo>
                  <a:lnTo>
                    <a:pt x="8836406" y="181406"/>
                  </a:lnTo>
                  <a:lnTo>
                    <a:pt x="8843467" y="176644"/>
                  </a:lnTo>
                  <a:lnTo>
                    <a:pt x="8848230" y="169583"/>
                  </a:lnTo>
                  <a:lnTo>
                    <a:pt x="8849982" y="160934"/>
                  </a:lnTo>
                  <a:close/>
                </a:path>
                <a:path w="15521305" h="300354">
                  <a:moveTo>
                    <a:pt x="8938920" y="160934"/>
                  </a:moveTo>
                  <a:lnTo>
                    <a:pt x="8937168" y="152273"/>
                  </a:lnTo>
                  <a:lnTo>
                    <a:pt x="8932405" y="145211"/>
                  </a:lnTo>
                  <a:lnTo>
                    <a:pt x="8925344" y="140449"/>
                  </a:lnTo>
                  <a:lnTo>
                    <a:pt x="8916657" y="138709"/>
                  </a:lnTo>
                  <a:lnTo>
                    <a:pt x="8907996" y="140449"/>
                  </a:lnTo>
                  <a:lnTo>
                    <a:pt x="8900935" y="145211"/>
                  </a:lnTo>
                  <a:lnTo>
                    <a:pt x="8896172" y="152273"/>
                  </a:lnTo>
                  <a:lnTo>
                    <a:pt x="8894432" y="160934"/>
                  </a:lnTo>
                  <a:lnTo>
                    <a:pt x="8896172" y="169583"/>
                  </a:lnTo>
                  <a:lnTo>
                    <a:pt x="8900935" y="176644"/>
                  </a:lnTo>
                  <a:lnTo>
                    <a:pt x="8908021" y="181406"/>
                  </a:lnTo>
                  <a:lnTo>
                    <a:pt x="8916695" y="183159"/>
                  </a:lnTo>
                  <a:lnTo>
                    <a:pt x="8925344" y="181406"/>
                  </a:lnTo>
                  <a:lnTo>
                    <a:pt x="8932405" y="176644"/>
                  </a:lnTo>
                  <a:lnTo>
                    <a:pt x="8937168" y="169583"/>
                  </a:lnTo>
                  <a:lnTo>
                    <a:pt x="8938920" y="160934"/>
                  </a:lnTo>
                  <a:close/>
                </a:path>
                <a:path w="15521305" h="300354">
                  <a:moveTo>
                    <a:pt x="9027858" y="160934"/>
                  </a:moveTo>
                  <a:lnTo>
                    <a:pt x="9026119" y="152273"/>
                  </a:lnTo>
                  <a:lnTo>
                    <a:pt x="9021356" y="145211"/>
                  </a:lnTo>
                  <a:lnTo>
                    <a:pt x="9014295" y="140449"/>
                  </a:lnTo>
                  <a:lnTo>
                    <a:pt x="9005595" y="138709"/>
                  </a:lnTo>
                  <a:lnTo>
                    <a:pt x="8996947" y="140449"/>
                  </a:lnTo>
                  <a:lnTo>
                    <a:pt x="8989873" y="145211"/>
                  </a:lnTo>
                  <a:lnTo>
                    <a:pt x="8985110" y="152273"/>
                  </a:lnTo>
                  <a:lnTo>
                    <a:pt x="8983370" y="160934"/>
                  </a:lnTo>
                  <a:lnTo>
                    <a:pt x="8985110" y="169583"/>
                  </a:lnTo>
                  <a:lnTo>
                    <a:pt x="8989885" y="176644"/>
                  </a:lnTo>
                  <a:lnTo>
                    <a:pt x="8996959" y="181406"/>
                  </a:lnTo>
                  <a:lnTo>
                    <a:pt x="9005633" y="183159"/>
                  </a:lnTo>
                  <a:lnTo>
                    <a:pt x="9014295" y="181406"/>
                  </a:lnTo>
                  <a:lnTo>
                    <a:pt x="9021356" y="176644"/>
                  </a:lnTo>
                  <a:lnTo>
                    <a:pt x="9026119" y="169583"/>
                  </a:lnTo>
                  <a:lnTo>
                    <a:pt x="9027858" y="160934"/>
                  </a:lnTo>
                  <a:close/>
                </a:path>
                <a:path w="15521305" h="300354">
                  <a:moveTo>
                    <a:pt x="9116809" y="160934"/>
                  </a:moveTo>
                  <a:lnTo>
                    <a:pt x="9115057" y="152273"/>
                  </a:lnTo>
                  <a:lnTo>
                    <a:pt x="9110294" y="145211"/>
                  </a:lnTo>
                  <a:lnTo>
                    <a:pt x="9103233" y="140449"/>
                  </a:lnTo>
                  <a:lnTo>
                    <a:pt x="9094533" y="138709"/>
                  </a:lnTo>
                  <a:lnTo>
                    <a:pt x="9085885" y="140449"/>
                  </a:lnTo>
                  <a:lnTo>
                    <a:pt x="9078824" y="145211"/>
                  </a:lnTo>
                  <a:lnTo>
                    <a:pt x="9074061" y="152273"/>
                  </a:lnTo>
                  <a:lnTo>
                    <a:pt x="9072308" y="160934"/>
                  </a:lnTo>
                  <a:lnTo>
                    <a:pt x="9074061" y="169583"/>
                  </a:lnTo>
                  <a:lnTo>
                    <a:pt x="9078824" y="176644"/>
                  </a:lnTo>
                  <a:lnTo>
                    <a:pt x="9085910" y="181406"/>
                  </a:lnTo>
                  <a:lnTo>
                    <a:pt x="9094584" y="183159"/>
                  </a:lnTo>
                  <a:lnTo>
                    <a:pt x="9103233" y="181406"/>
                  </a:lnTo>
                  <a:lnTo>
                    <a:pt x="9110294" y="176644"/>
                  </a:lnTo>
                  <a:lnTo>
                    <a:pt x="9115057" y="169583"/>
                  </a:lnTo>
                  <a:lnTo>
                    <a:pt x="9116809" y="160934"/>
                  </a:lnTo>
                  <a:close/>
                </a:path>
                <a:path w="15521305" h="300354">
                  <a:moveTo>
                    <a:pt x="9205747" y="160934"/>
                  </a:moveTo>
                  <a:lnTo>
                    <a:pt x="9204007" y="152273"/>
                  </a:lnTo>
                  <a:lnTo>
                    <a:pt x="9199245" y="145211"/>
                  </a:lnTo>
                  <a:lnTo>
                    <a:pt x="9192184" y="140449"/>
                  </a:lnTo>
                  <a:lnTo>
                    <a:pt x="9183484" y="138709"/>
                  </a:lnTo>
                  <a:lnTo>
                    <a:pt x="9174836" y="140449"/>
                  </a:lnTo>
                  <a:lnTo>
                    <a:pt x="9167762" y="145211"/>
                  </a:lnTo>
                  <a:lnTo>
                    <a:pt x="9162999" y="152273"/>
                  </a:lnTo>
                  <a:lnTo>
                    <a:pt x="9161259" y="160934"/>
                  </a:lnTo>
                  <a:lnTo>
                    <a:pt x="9162999" y="169583"/>
                  </a:lnTo>
                  <a:lnTo>
                    <a:pt x="9167774" y="176644"/>
                  </a:lnTo>
                  <a:lnTo>
                    <a:pt x="9174848" y="181406"/>
                  </a:lnTo>
                  <a:lnTo>
                    <a:pt x="9183522" y="183159"/>
                  </a:lnTo>
                  <a:lnTo>
                    <a:pt x="9192184" y="181406"/>
                  </a:lnTo>
                  <a:lnTo>
                    <a:pt x="9199245" y="176644"/>
                  </a:lnTo>
                  <a:lnTo>
                    <a:pt x="9204007" y="169583"/>
                  </a:lnTo>
                  <a:lnTo>
                    <a:pt x="9205747" y="160934"/>
                  </a:lnTo>
                  <a:close/>
                </a:path>
                <a:path w="15521305" h="300354">
                  <a:moveTo>
                    <a:pt x="9294698" y="160934"/>
                  </a:moveTo>
                  <a:lnTo>
                    <a:pt x="9292946" y="152273"/>
                  </a:lnTo>
                  <a:lnTo>
                    <a:pt x="9288183" y="145211"/>
                  </a:lnTo>
                  <a:lnTo>
                    <a:pt x="9281122" y="140449"/>
                  </a:lnTo>
                  <a:lnTo>
                    <a:pt x="9272422" y="138709"/>
                  </a:lnTo>
                  <a:lnTo>
                    <a:pt x="9263774" y="140449"/>
                  </a:lnTo>
                  <a:lnTo>
                    <a:pt x="9256712" y="145211"/>
                  </a:lnTo>
                  <a:lnTo>
                    <a:pt x="9251950" y="152273"/>
                  </a:lnTo>
                  <a:lnTo>
                    <a:pt x="9250197" y="160934"/>
                  </a:lnTo>
                  <a:lnTo>
                    <a:pt x="9251950" y="169583"/>
                  </a:lnTo>
                  <a:lnTo>
                    <a:pt x="9256712" y="176644"/>
                  </a:lnTo>
                  <a:lnTo>
                    <a:pt x="9263799" y="181406"/>
                  </a:lnTo>
                  <a:lnTo>
                    <a:pt x="9272473" y="183159"/>
                  </a:lnTo>
                  <a:lnTo>
                    <a:pt x="9281122" y="181406"/>
                  </a:lnTo>
                  <a:lnTo>
                    <a:pt x="9288183" y="176644"/>
                  </a:lnTo>
                  <a:lnTo>
                    <a:pt x="9292946" y="169583"/>
                  </a:lnTo>
                  <a:lnTo>
                    <a:pt x="9294698" y="160934"/>
                  </a:lnTo>
                  <a:close/>
                </a:path>
                <a:path w="15521305" h="300354">
                  <a:moveTo>
                    <a:pt x="9383636" y="160934"/>
                  </a:moveTo>
                  <a:lnTo>
                    <a:pt x="9381896" y="152273"/>
                  </a:lnTo>
                  <a:lnTo>
                    <a:pt x="9377134" y="145211"/>
                  </a:lnTo>
                  <a:lnTo>
                    <a:pt x="9370060" y="140449"/>
                  </a:lnTo>
                  <a:lnTo>
                    <a:pt x="9361373" y="138709"/>
                  </a:lnTo>
                  <a:lnTo>
                    <a:pt x="9352724" y="140449"/>
                  </a:lnTo>
                  <a:lnTo>
                    <a:pt x="9345651" y="145211"/>
                  </a:lnTo>
                  <a:lnTo>
                    <a:pt x="9340888" y="152273"/>
                  </a:lnTo>
                  <a:lnTo>
                    <a:pt x="9339148" y="160934"/>
                  </a:lnTo>
                  <a:lnTo>
                    <a:pt x="9340888" y="169583"/>
                  </a:lnTo>
                  <a:lnTo>
                    <a:pt x="9345663" y="176644"/>
                  </a:lnTo>
                  <a:lnTo>
                    <a:pt x="9352737" y="181406"/>
                  </a:lnTo>
                  <a:lnTo>
                    <a:pt x="9361411" y="183159"/>
                  </a:lnTo>
                  <a:lnTo>
                    <a:pt x="9370060" y="181406"/>
                  </a:lnTo>
                  <a:lnTo>
                    <a:pt x="9377134" y="176644"/>
                  </a:lnTo>
                  <a:lnTo>
                    <a:pt x="9381896" y="169583"/>
                  </a:lnTo>
                  <a:lnTo>
                    <a:pt x="9383636" y="160934"/>
                  </a:lnTo>
                  <a:close/>
                </a:path>
                <a:path w="15521305" h="300354">
                  <a:moveTo>
                    <a:pt x="9472587" y="160934"/>
                  </a:moveTo>
                  <a:lnTo>
                    <a:pt x="9470834" y="152273"/>
                  </a:lnTo>
                  <a:lnTo>
                    <a:pt x="9466072" y="145211"/>
                  </a:lnTo>
                  <a:lnTo>
                    <a:pt x="9459011" y="140449"/>
                  </a:lnTo>
                  <a:lnTo>
                    <a:pt x="9450311" y="138709"/>
                  </a:lnTo>
                  <a:lnTo>
                    <a:pt x="9441663" y="140449"/>
                  </a:lnTo>
                  <a:lnTo>
                    <a:pt x="9434601" y="145211"/>
                  </a:lnTo>
                  <a:lnTo>
                    <a:pt x="9429839" y="152273"/>
                  </a:lnTo>
                  <a:lnTo>
                    <a:pt x="9428086" y="160934"/>
                  </a:lnTo>
                  <a:lnTo>
                    <a:pt x="9429839" y="169583"/>
                  </a:lnTo>
                  <a:lnTo>
                    <a:pt x="9434601" y="176644"/>
                  </a:lnTo>
                  <a:lnTo>
                    <a:pt x="9441688" y="181406"/>
                  </a:lnTo>
                  <a:lnTo>
                    <a:pt x="9450362" y="183159"/>
                  </a:lnTo>
                  <a:lnTo>
                    <a:pt x="9459011" y="181406"/>
                  </a:lnTo>
                  <a:lnTo>
                    <a:pt x="9466072" y="176644"/>
                  </a:lnTo>
                  <a:lnTo>
                    <a:pt x="9470834" y="169583"/>
                  </a:lnTo>
                  <a:lnTo>
                    <a:pt x="9472587" y="160934"/>
                  </a:lnTo>
                  <a:close/>
                </a:path>
                <a:path w="15521305" h="300354">
                  <a:moveTo>
                    <a:pt x="9561525" y="160934"/>
                  </a:moveTo>
                  <a:lnTo>
                    <a:pt x="9559785" y="152273"/>
                  </a:lnTo>
                  <a:lnTo>
                    <a:pt x="9555023" y="145211"/>
                  </a:lnTo>
                  <a:lnTo>
                    <a:pt x="9547949" y="140449"/>
                  </a:lnTo>
                  <a:lnTo>
                    <a:pt x="9539262" y="138709"/>
                  </a:lnTo>
                  <a:lnTo>
                    <a:pt x="9530613" y="140449"/>
                  </a:lnTo>
                  <a:lnTo>
                    <a:pt x="9523539" y="145211"/>
                  </a:lnTo>
                  <a:lnTo>
                    <a:pt x="9518777" y="152273"/>
                  </a:lnTo>
                  <a:lnTo>
                    <a:pt x="9517037" y="160934"/>
                  </a:lnTo>
                  <a:lnTo>
                    <a:pt x="9518777" y="169583"/>
                  </a:lnTo>
                  <a:lnTo>
                    <a:pt x="9523552" y="176644"/>
                  </a:lnTo>
                  <a:lnTo>
                    <a:pt x="9530626" y="181406"/>
                  </a:lnTo>
                  <a:lnTo>
                    <a:pt x="9539300" y="183159"/>
                  </a:lnTo>
                  <a:lnTo>
                    <a:pt x="9547949" y="181406"/>
                  </a:lnTo>
                  <a:lnTo>
                    <a:pt x="9555023" y="176644"/>
                  </a:lnTo>
                  <a:lnTo>
                    <a:pt x="9559785" y="169583"/>
                  </a:lnTo>
                  <a:lnTo>
                    <a:pt x="9561525" y="160934"/>
                  </a:lnTo>
                  <a:close/>
                </a:path>
                <a:path w="15521305" h="300354">
                  <a:moveTo>
                    <a:pt x="9650476" y="160934"/>
                  </a:moveTo>
                  <a:lnTo>
                    <a:pt x="9648723" y="152273"/>
                  </a:lnTo>
                  <a:lnTo>
                    <a:pt x="9643961" y="145211"/>
                  </a:lnTo>
                  <a:lnTo>
                    <a:pt x="9636900" y="140449"/>
                  </a:lnTo>
                  <a:lnTo>
                    <a:pt x="9628200" y="138709"/>
                  </a:lnTo>
                  <a:lnTo>
                    <a:pt x="9619551" y="140449"/>
                  </a:lnTo>
                  <a:lnTo>
                    <a:pt x="9612490" y="145211"/>
                  </a:lnTo>
                  <a:lnTo>
                    <a:pt x="9607728" y="152273"/>
                  </a:lnTo>
                  <a:lnTo>
                    <a:pt x="9605975" y="160934"/>
                  </a:lnTo>
                  <a:lnTo>
                    <a:pt x="9607728" y="169583"/>
                  </a:lnTo>
                  <a:lnTo>
                    <a:pt x="9612490" y="176644"/>
                  </a:lnTo>
                  <a:lnTo>
                    <a:pt x="9619564" y="181406"/>
                  </a:lnTo>
                  <a:lnTo>
                    <a:pt x="9628251" y="183159"/>
                  </a:lnTo>
                  <a:lnTo>
                    <a:pt x="9636900" y="181406"/>
                  </a:lnTo>
                  <a:lnTo>
                    <a:pt x="9643961" y="176644"/>
                  </a:lnTo>
                  <a:lnTo>
                    <a:pt x="9648723" y="169583"/>
                  </a:lnTo>
                  <a:lnTo>
                    <a:pt x="9650476" y="160934"/>
                  </a:lnTo>
                  <a:close/>
                </a:path>
                <a:path w="15521305" h="300354">
                  <a:moveTo>
                    <a:pt x="9739414" y="160934"/>
                  </a:moveTo>
                  <a:lnTo>
                    <a:pt x="9737674" y="152273"/>
                  </a:lnTo>
                  <a:lnTo>
                    <a:pt x="9732912" y="145211"/>
                  </a:lnTo>
                  <a:lnTo>
                    <a:pt x="9725838" y="140449"/>
                  </a:lnTo>
                  <a:lnTo>
                    <a:pt x="9717151" y="138709"/>
                  </a:lnTo>
                  <a:lnTo>
                    <a:pt x="9708490" y="140449"/>
                  </a:lnTo>
                  <a:lnTo>
                    <a:pt x="9701428" y="145211"/>
                  </a:lnTo>
                  <a:lnTo>
                    <a:pt x="9696666" y="152273"/>
                  </a:lnTo>
                  <a:lnTo>
                    <a:pt x="9694926" y="160934"/>
                  </a:lnTo>
                  <a:lnTo>
                    <a:pt x="9696666" y="169583"/>
                  </a:lnTo>
                  <a:lnTo>
                    <a:pt x="9701441" y="176644"/>
                  </a:lnTo>
                  <a:lnTo>
                    <a:pt x="9708515" y="181406"/>
                  </a:lnTo>
                  <a:lnTo>
                    <a:pt x="9717189" y="183159"/>
                  </a:lnTo>
                  <a:lnTo>
                    <a:pt x="9725838" y="181406"/>
                  </a:lnTo>
                  <a:lnTo>
                    <a:pt x="9732912" y="176644"/>
                  </a:lnTo>
                  <a:lnTo>
                    <a:pt x="9737674" y="169583"/>
                  </a:lnTo>
                  <a:lnTo>
                    <a:pt x="9739414" y="160934"/>
                  </a:lnTo>
                  <a:close/>
                </a:path>
                <a:path w="15521305" h="300354">
                  <a:moveTo>
                    <a:pt x="9828365" y="160934"/>
                  </a:moveTo>
                  <a:lnTo>
                    <a:pt x="9826612" y="152273"/>
                  </a:lnTo>
                  <a:lnTo>
                    <a:pt x="9821850" y="145211"/>
                  </a:lnTo>
                  <a:lnTo>
                    <a:pt x="9814789" y="140449"/>
                  </a:lnTo>
                  <a:lnTo>
                    <a:pt x="9806089" y="138709"/>
                  </a:lnTo>
                  <a:lnTo>
                    <a:pt x="9797440" y="140449"/>
                  </a:lnTo>
                  <a:lnTo>
                    <a:pt x="9790379" y="145211"/>
                  </a:lnTo>
                  <a:lnTo>
                    <a:pt x="9785617" y="152273"/>
                  </a:lnTo>
                  <a:lnTo>
                    <a:pt x="9783864" y="160934"/>
                  </a:lnTo>
                  <a:lnTo>
                    <a:pt x="9785617" y="169583"/>
                  </a:lnTo>
                  <a:lnTo>
                    <a:pt x="9790379" y="176644"/>
                  </a:lnTo>
                  <a:lnTo>
                    <a:pt x="9797453" y="181406"/>
                  </a:lnTo>
                  <a:lnTo>
                    <a:pt x="9806140" y="183159"/>
                  </a:lnTo>
                  <a:lnTo>
                    <a:pt x="9814789" y="181406"/>
                  </a:lnTo>
                  <a:lnTo>
                    <a:pt x="9821850" y="176644"/>
                  </a:lnTo>
                  <a:lnTo>
                    <a:pt x="9826612" y="169583"/>
                  </a:lnTo>
                  <a:lnTo>
                    <a:pt x="9828365" y="160934"/>
                  </a:lnTo>
                  <a:close/>
                </a:path>
                <a:path w="15521305" h="300354">
                  <a:moveTo>
                    <a:pt x="9917303" y="160934"/>
                  </a:moveTo>
                  <a:lnTo>
                    <a:pt x="9915563" y="152273"/>
                  </a:lnTo>
                  <a:lnTo>
                    <a:pt x="9910801" y="145211"/>
                  </a:lnTo>
                  <a:lnTo>
                    <a:pt x="9903727" y="140449"/>
                  </a:lnTo>
                  <a:lnTo>
                    <a:pt x="9895040" y="138709"/>
                  </a:lnTo>
                  <a:lnTo>
                    <a:pt x="9886378" y="140449"/>
                  </a:lnTo>
                  <a:lnTo>
                    <a:pt x="9879317" y="145211"/>
                  </a:lnTo>
                  <a:lnTo>
                    <a:pt x="9874555" y="152273"/>
                  </a:lnTo>
                  <a:lnTo>
                    <a:pt x="9872815" y="160934"/>
                  </a:lnTo>
                  <a:lnTo>
                    <a:pt x="9874555" y="169583"/>
                  </a:lnTo>
                  <a:lnTo>
                    <a:pt x="9879330" y="176644"/>
                  </a:lnTo>
                  <a:lnTo>
                    <a:pt x="9886404" y="181406"/>
                  </a:lnTo>
                  <a:lnTo>
                    <a:pt x="9895078" y="183159"/>
                  </a:lnTo>
                  <a:lnTo>
                    <a:pt x="9903727" y="181406"/>
                  </a:lnTo>
                  <a:lnTo>
                    <a:pt x="9910801" y="176644"/>
                  </a:lnTo>
                  <a:lnTo>
                    <a:pt x="9915563" y="169583"/>
                  </a:lnTo>
                  <a:lnTo>
                    <a:pt x="9917303" y="160934"/>
                  </a:lnTo>
                  <a:close/>
                </a:path>
                <a:path w="15521305" h="300354">
                  <a:moveTo>
                    <a:pt x="10006254" y="160934"/>
                  </a:moveTo>
                  <a:lnTo>
                    <a:pt x="10004501" y="152273"/>
                  </a:lnTo>
                  <a:lnTo>
                    <a:pt x="9999739" y="145211"/>
                  </a:lnTo>
                  <a:lnTo>
                    <a:pt x="9992677" y="140449"/>
                  </a:lnTo>
                  <a:lnTo>
                    <a:pt x="9983978" y="138709"/>
                  </a:lnTo>
                  <a:lnTo>
                    <a:pt x="9975329" y="140449"/>
                  </a:lnTo>
                  <a:lnTo>
                    <a:pt x="9968268" y="145211"/>
                  </a:lnTo>
                  <a:lnTo>
                    <a:pt x="9963506" y="152273"/>
                  </a:lnTo>
                  <a:lnTo>
                    <a:pt x="9961753" y="160934"/>
                  </a:lnTo>
                  <a:lnTo>
                    <a:pt x="9963506" y="169583"/>
                  </a:lnTo>
                  <a:lnTo>
                    <a:pt x="9968268" y="176644"/>
                  </a:lnTo>
                  <a:lnTo>
                    <a:pt x="9975342" y="181406"/>
                  </a:lnTo>
                  <a:lnTo>
                    <a:pt x="9984029" y="183159"/>
                  </a:lnTo>
                  <a:lnTo>
                    <a:pt x="9992677" y="181406"/>
                  </a:lnTo>
                  <a:lnTo>
                    <a:pt x="9999739" y="176644"/>
                  </a:lnTo>
                  <a:lnTo>
                    <a:pt x="10004501" y="169583"/>
                  </a:lnTo>
                  <a:lnTo>
                    <a:pt x="10006254" y="160934"/>
                  </a:lnTo>
                  <a:close/>
                </a:path>
                <a:path w="15521305" h="300354">
                  <a:moveTo>
                    <a:pt x="10095192" y="160934"/>
                  </a:moveTo>
                  <a:lnTo>
                    <a:pt x="10093439" y="152273"/>
                  </a:lnTo>
                  <a:lnTo>
                    <a:pt x="10088677" y="145211"/>
                  </a:lnTo>
                  <a:lnTo>
                    <a:pt x="10081616" y="140449"/>
                  </a:lnTo>
                  <a:lnTo>
                    <a:pt x="10072929" y="138709"/>
                  </a:lnTo>
                  <a:lnTo>
                    <a:pt x="10064267" y="140449"/>
                  </a:lnTo>
                  <a:lnTo>
                    <a:pt x="10057206" y="145211"/>
                  </a:lnTo>
                  <a:lnTo>
                    <a:pt x="10052444" y="152273"/>
                  </a:lnTo>
                  <a:lnTo>
                    <a:pt x="10050704" y="160934"/>
                  </a:lnTo>
                  <a:lnTo>
                    <a:pt x="10052444" y="169583"/>
                  </a:lnTo>
                  <a:lnTo>
                    <a:pt x="10057219" y="176644"/>
                  </a:lnTo>
                  <a:lnTo>
                    <a:pt x="10064293" y="181406"/>
                  </a:lnTo>
                  <a:lnTo>
                    <a:pt x="10072967" y="183159"/>
                  </a:lnTo>
                  <a:lnTo>
                    <a:pt x="10081616" y="181406"/>
                  </a:lnTo>
                  <a:lnTo>
                    <a:pt x="10088677" y="176644"/>
                  </a:lnTo>
                  <a:lnTo>
                    <a:pt x="10093439" y="169583"/>
                  </a:lnTo>
                  <a:lnTo>
                    <a:pt x="10095192" y="160934"/>
                  </a:lnTo>
                  <a:close/>
                </a:path>
                <a:path w="15521305" h="300354">
                  <a:moveTo>
                    <a:pt x="10184130" y="160934"/>
                  </a:moveTo>
                  <a:lnTo>
                    <a:pt x="10182390" y="152273"/>
                  </a:lnTo>
                  <a:lnTo>
                    <a:pt x="10177628" y="145211"/>
                  </a:lnTo>
                  <a:lnTo>
                    <a:pt x="10170566" y="140449"/>
                  </a:lnTo>
                  <a:lnTo>
                    <a:pt x="10161867" y="138709"/>
                  </a:lnTo>
                  <a:lnTo>
                    <a:pt x="10153218" y="140449"/>
                  </a:lnTo>
                  <a:lnTo>
                    <a:pt x="10146157" y="145211"/>
                  </a:lnTo>
                  <a:lnTo>
                    <a:pt x="10141394" y="152273"/>
                  </a:lnTo>
                  <a:lnTo>
                    <a:pt x="10139642" y="160934"/>
                  </a:lnTo>
                  <a:lnTo>
                    <a:pt x="10141394" y="169583"/>
                  </a:lnTo>
                  <a:lnTo>
                    <a:pt x="10146157" y="176644"/>
                  </a:lnTo>
                  <a:lnTo>
                    <a:pt x="10153231" y="181406"/>
                  </a:lnTo>
                  <a:lnTo>
                    <a:pt x="10161905" y="183159"/>
                  </a:lnTo>
                  <a:lnTo>
                    <a:pt x="10170566" y="181406"/>
                  </a:lnTo>
                  <a:lnTo>
                    <a:pt x="10177628" y="176644"/>
                  </a:lnTo>
                  <a:lnTo>
                    <a:pt x="10182390" y="169583"/>
                  </a:lnTo>
                  <a:lnTo>
                    <a:pt x="10184130" y="160934"/>
                  </a:lnTo>
                  <a:close/>
                </a:path>
                <a:path w="15521305" h="300354">
                  <a:moveTo>
                    <a:pt x="10273081" y="160934"/>
                  </a:moveTo>
                  <a:lnTo>
                    <a:pt x="10271328" y="152273"/>
                  </a:lnTo>
                  <a:lnTo>
                    <a:pt x="10266566" y="145211"/>
                  </a:lnTo>
                  <a:lnTo>
                    <a:pt x="10259504" y="140449"/>
                  </a:lnTo>
                  <a:lnTo>
                    <a:pt x="10250805" y="138709"/>
                  </a:lnTo>
                  <a:lnTo>
                    <a:pt x="10242156" y="140449"/>
                  </a:lnTo>
                  <a:lnTo>
                    <a:pt x="10235095" y="145211"/>
                  </a:lnTo>
                  <a:lnTo>
                    <a:pt x="10230333" y="152273"/>
                  </a:lnTo>
                  <a:lnTo>
                    <a:pt x="10228580" y="160934"/>
                  </a:lnTo>
                  <a:lnTo>
                    <a:pt x="10230333" y="169583"/>
                  </a:lnTo>
                  <a:lnTo>
                    <a:pt x="10235095" y="176644"/>
                  </a:lnTo>
                  <a:lnTo>
                    <a:pt x="10242182" y="181406"/>
                  </a:lnTo>
                  <a:lnTo>
                    <a:pt x="10250856" y="183159"/>
                  </a:lnTo>
                  <a:lnTo>
                    <a:pt x="10259504" y="181406"/>
                  </a:lnTo>
                  <a:lnTo>
                    <a:pt x="10266566" y="176644"/>
                  </a:lnTo>
                  <a:lnTo>
                    <a:pt x="10271328" y="169583"/>
                  </a:lnTo>
                  <a:lnTo>
                    <a:pt x="10273081" y="160934"/>
                  </a:lnTo>
                  <a:close/>
                </a:path>
                <a:path w="15521305" h="300354">
                  <a:moveTo>
                    <a:pt x="10362019" y="160934"/>
                  </a:moveTo>
                  <a:lnTo>
                    <a:pt x="10360279" y="152273"/>
                  </a:lnTo>
                  <a:lnTo>
                    <a:pt x="10355516" y="145211"/>
                  </a:lnTo>
                  <a:lnTo>
                    <a:pt x="10348455" y="140449"/>
                  </a:lnTo>
                  <a:lnTo>
                    <a:pt x="10339756" y="138709"/>
                  </a:lnTo>
                  <a:lnTo>
                    <a:pt x="10331107" y="140449"/>
                  </a:lnTo>
                  <a:lnTo>
                    <a:pt x="10324033" y="145211"/>
                  </a:lnTo>
                  <a:lnTo>
                    <a:pt x="10319271" y="152273"/>
                  </a:lnTo>
                  <a:lnTo>
                    <a:pt x="10317531" y="160934"/>
                  </a:lnTo>
                  <a:lnTo>
                    <a:pt x="10319271" y="169583"/>
                  </a:lnTo>
                  <a:lnTo>
                    <a:pt x="10324046" y="176644"/>
                  </a:lnTo>
                  <a:lnTo>
                    <a:pt x="10331120" y="181406"/>
                  </a:lnTo>
                  <a:lnTo>
                    <a:pt x="10339794" y="183159"/>
                  </a:lnTo>
                  <a:lnTo>
                    <a:pt x="10348455" y="181406"/>
                  </a:lnTo>
                  <a:lnTo>
                    <a:pt x="10355516" y="176644"/>
                  </a:lnTo>
                  <a:lnTo>
                    <a:pt x="10360279" y="169583"/>
                  </a:lnTo>
                  <a:lnTo>
                    <a:pt x="10362019" y="160934"/>
                  </a:lnTo>
                  <a:close/>
                </a:path>
                <a:path w="15521305" h="300354">
                  <a:moveTo>
                    <a:pt x="10450970" y="160934"/>
                  </a:moveTo>
                  <a:lnTo>
                    <a:pt x="10449217" y="152273"/>
                  </a:lnTo>
                  <a:lnTo>
                    <a:pt x="10444455" y="145211"/>
                  </a:lnTo>
                  <a:lnTo>
                    <a:pt x="10437393" y="140449"/>
                  </a:lnTo>
                  <a:lnTo>
                    <a:pt x="10428694" y="138709"/>
                  </a:lnTo>
                  <a:lnTo>
                    <a:pt x="10420045" y="140449"/>
                  </a:lnTo>
                  <a:lnTo>
                    <a:pt x="10412984" y="145211"/>
                  </a:lnTo>
                  <a:lnTo>
                    <a:pt x="10408221" y="152273"/>
                  </a:lnTo>
                  <a:lnTo>
                    <a:pt x="10406469" y="160934"/>
                  </a:lnTo>
                  <a:lnTo>
                    <a:pt x="10408221" y="169583"/>
                  </a:lnTo>
                  <a:lnTo>
                    <a:pt x="10412984" y="176644"/>
                  </a:lnTo>
                  <a:lnTo>
                    <a:pt x="10420071" y="181406"/>
                  </a:lnTo>
                  <a:lnTo>
                    <a:pt x="10428745" y="183159"/>
                  </a:lnTo>
                  <a:lnTo>
                    <a:pt x="10437393" y="181406"/>
                  </a:lnTo>
                  <a:lnTo>
                    <a:pt x="10444455" y="176644"/>
                  </a:lnTo>
                  <a:lnTo>
                    <a:pt x="10449217" y="169583"/>
                  </a:lnTo>
                  <a:lnTo>
                    <a:pt x="10450970" y="160934"/>
                  </a:lnTo>
                  <a:close/>
                </a:path>
                <a:path w="15521305" h="300354">
                  <a:moveTo>
                    <a:pt x="10539908" y="160934"/>
                  </a:moveTo>
                  <a:lnTo>
                    <a:pt x="10538168" y="152273"/>
                  </a:lnTo>
                  <a:lnTo>
                    <a:pt x="10533405" y="145211"/>
                  </a:lnTo>
                  <a:lnTo>
                    <a:pt x="10526331" y="140449"/>
                  </a:lnTo>
                  <a:lnTo>
                    <a:pt x="10517645" y="138709"/>
                  </a:lnTo>
                  <a:lnTo>
                    <a:pt x="10508996" y="140449"/>
                  </a:lnTo>
                  <a:lnTo>
                    <a:pt x="10501922" y="145211"/>
                  </a:lnTo>
                  <a:lnTo>
                    <a:pt x="10497160" y="152273"/>
                  </a:lnTo>
                  <a:lnTo>
                    <a:pt x="10495420" y="160934"/>
                  </a:lnTo>
                  <a:lnTo>
                    <a:pt x="10497160" y="169583"/>
                  </a:lnTo>
                  <a:lnTo>
                    <a:pt x="10501935" y="176644"/>
                  </a:lnTo>
                  <a:lnTo>
                    <a:pt x="10509009" y="181406"/>
                  </a:lnTo>
                  <a:lnTo>
                    <a:pt x="10517683" y="183159"/>
                  </a:lnTo>
                  <a:lnTo>
                    <a:pt x="10526331" y="181406"/>
                  </a:lnTo>
                  <a:lnTo>
                    <a:pt x="10533405" y="176644"/>
                  </a:lnTo>
                  <a:lnTo>
                    <a:pt x="10538168" y="169583"/>
                  </a:lnTo>
                  <a:lnTo>
                    <a:pt x="10539908" y="160934"/>
                  </a:lnTo>
                  <a:close/>
                </a:path>
                <a:path w="15521305" h="300354">
                  <a:moveTo>
                    <a:pt x="10628859" y="160934"/>
                  </a:moveTo>
                  <a:lnTo>
                    <a:pt x="10627106" y="152273"/>
                  </a:lnTo>
                  <a:lnTo>
                    <a:pt x="10622344" y="145211"/>
                  </a:lnTo>
                  <a:lnTo>
                    <a:pt x="10615282" y="140449"/>
                  </a:lnTo>
                  <a:lnTo>
                    <a:pt x="10606583" y="138709"/>
                  </a:lnTo>
                  <a:lnTo>
                    <a:pt x="10597934" y="140449"/>
                  </a:lnTo>
                  <a:lnTo>
                    <a:pt x="10590873" y="145211"/>
                  </a:lnTo>
                  <a:lnTo>
                    <a:pt x="10586110" y="152273"/>
                  </a:lnTo>
                  <a:lnTo>
                    <a:pt x="10584358" y="160934"/>
                  </a:lnTo>
                  <a:lnTo>
                    <a:pt x="10586110" y="169583"/>
                  </a:lnTo>
                  <a:lnTo>
                    <a:pt x="10590873" y="176644"/>
                  </a:lnTo>
                  <a:lnTo>
                    <a:pt x="10597960" y="181406"/>
                  </a:lnTo>
                  <a:lnTo>
                    <a:pt x="10606634" y="183159"/>
                  </a:lnTo>
                  <a:lnTo>
                    <a:pt x="10615282" y="181406"/>
                  </a:lnTo>
                  <a:lnTo>
                    <a:pt x="10622344" y="176644"/>
                  </a:lnTo>
                  <a:lnTo>
                    <a:pt x="10627106" y="169583"/>
                  </a:lnTo>
                  <a:lnTo>
                    <a:pt x="10628859" y="160934"/>
                  </a:lnTo>
                  <a:close/>
                </a:path>
                <a:path w="15521305" h="300354">
                  <a:moveTo>
                    <a:pt x="10717797" y="160934"/>
                  </a:moveTo>
                  <a:lnTo>
                    <a:pt x="10716057" y="152273"/>
                  </a:lnTo>
                  <a:lnTo>
                    <a:pt x="10711294" y="145211"/>
                  </a:lnTo>
                  <a:lnTo>
                    <a:pt x="10704220" y="140449"/>
                  </a:lnTo>
                  <a:lnTo>
                    <a:pt x="10695534" y="138709"/>
                  </a:lnTo>
                  <a:lnTo>
                    <a:pt x="10686885" y="140449"/>
                  </a:lnTo>
                  <a:lnTo>
                    <a:pt x="10679811" y="145211"/>
                  </a:lnTo>
                  <a:lnTo>
                    <a:pt x="10675049" y="152273"/>
                  </a:lnTo>
                  <a:lnTo>
                    <a:pt x="10673309" y="160934"/>
                  </a:lnTo>
                  <a:lnTo>
                    <a:pt x="10675049" y="169583"/>
                  </a:lnTo>
                  <a:lnTo>
                    <a:pt x="10679824" y="176644"/>
                  </a:lnTo>
                  <a:lnTo>
                    <a:pt x="10686898" y="181406"/>
                  </a:lnTo>
                  <a:lnTo>
                    <a:pt x="10695572" y="183159"/>
                  </a:lnTo>
                  <a:lnTo>
                    <a:pt x="10704220" y="181406"/>
                  </a:lnTo>
                  <a:lnTo>
                    <a:pt x="10711294" y="176644"/>
                  </a:lnTo>
                  <a:lnTo>
                    <a:pt x="10716057" y="169583"/>
                  </a:lnTo>
                  <a:lnTo>
                    <a:pt x="10717797" y="160934"/>
                  </a:lnTo>
                  <a:close/>
                </a:path>
                <a:path w="15521305" h="300354">
                  <a:moveTo>
                    <a:pt x="10806748" y="160934"/>
                  </a:moveTo>
                  <a:lnTo>
                    <a:pt x="10804995" y="152273"/>
                  </a:lnTo>
                  <a:lnTo>
                    <a:pt x="10800232" y="145211"/>
                  </a:lnTo>
                  <a:lnTo>
                    <a:pt x="10793171" y="140449"/>
                  </a:lnTo>
                  <a:lnTo>
                    <a:pt x="10784472" y="138709"/>
                  </a:lnTo>
                  <a:lnTo>
                    <a:pt x="10775823" y="140449"/>
                  </a:lnTo>
                  <a:lnTo>
                    <a:pt x="10768762" y="145211"/>
                  </a:lnTo>
                  <a:lnTo>
                    <a:pt x="10763999" y="152273"/>
                  </a:lnTo>
                  <a:lnTo>
                    <a:pt x="10762247" y="160934"/>
                  </a:lnTo>
                  <a:lnTo>
                    <a:pt x="10763999" y="169583"/>
                  </a:lnTo>
                  <a:lnTo>
                    <a:pt x="10768762" y="176644"/>
                  </a:lnTo>
                  <a:lnTo>
                    <a:pt x="10775836" y="181406"/>
                  </a:lnTo>
                  <a:lnTo>
                    <a:pt x="10784523" y="183159"/>
                  </a:lnTo>
                  <a:lnTo>
                    <a:pt x="10793171" y="181406"/>
                  </a:lnTo>
                  <a:lnTo>
                    <a:pt x="10800232" y="176644"/>
                  </a:lnTo>
                  <a:lnTo>
                    <a:pt x="10804995" y="169583"/>
                  </a:lnTo>
                  <a:lnTo>
                    <a:pt x="10806748" y="160934"/>
                  </a:lnTo>
                  <a:close/>
                </a:path>
                <a:path w="15521305" h="300354">
                  <a:moveTo>
                    <a:pt x="10895686" y="160934"/>
                  </a:moveTo>
                  <a:lnTo>
                    <a:pt x="10893946" y="152273"/>
                  </a:lnTo>
                  <a:lnTo>
                    <a:pt x="10889183" y="145211"/>
                  </a:lnTo>
                  <a:lnTo>
                    <a:pt x="10882109" y="140449"/>
                  </a:lnTo>
                  <a:lnTo>
                    <a:pt x="10873423" y="138709"/>
                  </a:lnTo>
                  <a:lnTo>
                    <a:pt x="10864774" y="140449"/>
                  </a:lnTo>
                  <a:lnTo>
                    <a:pt x="10857700" y="145211"/>
                  </a:lnTo>
                  <a:lnTo>
                    <a:pt x="10852937" y="152273"/>
                  </a:lnTo>
                  <a:lnTo>
                    <a:pt x="10851198" y="160934"/>
                  </a:lnTo>
                  <a:lnTo>
                    <a:pt x="10852937" y="169583"/>
                  </a:lnTo>
                  <a:lnTo>
                    <a:pt x="10857713" y="176644"/>
                  </a:lnTo>
                  <a:lnTo>
                    <a:pt x="10864787" y="181406"/>
                  </a:lnTo>
                  <a:lnTo>
                    <a:pt x="10873461" y="183159"/>
                  </a:lnTo>
                  <a:lnTo>
                    <a:pt x="10882109" y="181406"/>
                  </a:lnTo>
                  <a:lnTo>
                    <a:pt x="10889183" y="176644"/>
                  </a:lnTo>
                  <a:lnTo>
                    <a:pt x="10893946" y="169583"/>
                  </a:lnTo>
                  <a:lnTo>
                    <a:pt x="10895686" y="160934"/>
                  </a:lnTo>
                  <a:close/>
                </a:path>
                <a:path w="15521305" h="300354">
                  <a:moveTo>
                    <a:pt x="10984636" y="160934"/>
                  </a:moveTo>
                  <a:lnTo>
                    <a:pt x="10982884" y="152273"/>
                  </a:lnTo>
                  <a:lnTo>
                    <a:pt x="10978121" y="145211"/>
                  </a:lnTo>
                  <a:lnTo>
                    <a:pt x="10971060" y="140449"/>
                  </a:lnTo>
                  <a:lnTo>
                    <a:pt x="10962361" y="138709"/>
                  </a:lnTo>
                  <a:lnTo>
                    <a:pt x="10953712" y="140449"/>
                  </a:lnTo>
                  <a:lnTo>
                    <a:pt x="10946651" y="145211"/>
                  </a:lnTo>
                  <a:lnTo>
                    <a:pt x="10941888" y="152273"/>
                  </a:lnTo>
                  <a:lnTo>
                    <a:pt x="10940136" y="160934"/>
                  </a:lnTo>
                  <a:lnTo>
                    <a:pt x="10941888" y="169583"/>
                  </a:lnTo>
                  <a:lnTo>
                    <a:pt x="10946651" y="176644"/>
                  </a:lnTo>
                  <a:lnTo>
                    <a:pt x="10953725" y="181406"/>
                  </a:lnTo>
                  <a:lnTo>
                    <a:pt x="10962411" y="183159"/>
                  </a:lnTo>
                  <a:lnTo>
                    <a:pt x="10971060" y="181406"/>
                  </a:lnTo>
                  <a:lnTo>
                    <a:pt x="10978121" y="176644"/>
                  </a:lnTo>
                  <a:lnTo>
                    <a:pt x="10982884" y="169583"/>
                  </a:lnTo>
                  <a:lnTo>
                    <a:pt x="10984636" y="160934"/>
                  </a:lnTo>
                  <a:close/>
                </a:path>
                <a:path w="15521305" h="300354">
                  <a:moveTo>
                    <a:pt x="11073575" y="160934"/>
                  </a:moveTo>
                  <a:lnTo>
                    <a:pt x="11071835" y="152273"/>
                  </a:lnTo>
                  <a:lnTo>
                    <a:pt x="11067072" y="145211"/>
                  </a:lnTo>
                  <a:lnTo>
                    <a:pt x="11059998" y="140449"/>
                  </a:lnTo>
                  <a:lnTo>
                    <a:pt x="11051311" y="138709"/>
                  </a:lnTo>
                  <a:lnTo>
                    <a:pt x="11042650" y="140449"/>
                  </a:lnTo>
                  <a:lnTo>
                    <a:pt x="11035589" y="145211"/>
                  </a:lnTo>
                  <a:lnTo>
                    <a:pt x="11030826" y="152273"/>
                  </a:lnTo>
                  <a:lnTo>
                    <a:pt x="11029086" y="160934"/>
                  </a:lnTo>
                  <a:lnTo>
                    <a:pt x="11030826" y="169583"/>
                  </a:lnTo>
                  <a:lnTo>
                    <a:pt x="11035602" y="176644"/>
                  </a:lnTo>
                  <a:lnTo>
                    <a:pt x="11042675" y="181406"/>
                  </a:lnTo>
                  <a:lnTo>
                    <a:pt x="11051350" y="183159"/>
                  </a:lnTo>
                  <a:lnTo>
                    <a:pt x="11059998" y="181406"/>
                  </a:lnTo>
                  <a:lnTo>
                    <a:pt x="11067072" y="176644"/>
                  </a:lnTo>
                  <a:lnTo>
                    <a:pt x="11071835" y="169583"/>
                  </a:lnTo>
                  <a:lnTo>
                    <a:pt x="11073575" y="160934"/>
                  </a:lnTo>
                  <a:close/>
                </a:path>
                <a:path w="15521305" h="300354">
                  <a:moveTo>
                    <a:pt x="11162525" y="160934"/>
                  </a:moveTo>
                  <a:lnTo>
                    <a:pt x="11160773" y="152273"/>
                  </a:lnTo>
                  <a:lnTo>
                    <a:pt x="11156010" y="145211"/>
                  </a:lnTo>
                  <a:lnTo>
                    <a:pt x="11148949" y="140449"/>
                  </a:lnTo>
                  <a:lnTo>
                    <a:pt x="11140250" y="138709"/>
                  </a:lnTo>
                  <a:lnTo>
                    <a:pt x="11131601" y="140449"/>
                  </a:lnTo>
                  <a:lnTo>
                    <a:pt x="11124540" y="145211"/>
                  </a:lnTo>
                  <a:lnTo>
                    <a:pt x="11119777" y="152273"/>
                  </a:lnTo>
                  <a:lnTo>
                    <a:pt x="11118025" y="160934"/>
                  </a:lnTo>
                  <a:lnTo>
                    <a:pt x="11119777" y="169583"/>
                  </a:lnTo>
                  <a:lnTo>
                    <a:pt x="11124540" y="176644"/>
                  </a:lnTo>
                  <a:lnTo>
                    <a:pt x="11131614" y="181406"/>
                  </a:lnTo>
                  <a:lnTo>
                    <a:pt x="11140300" y="183159"/>
                  </a:lnTo>
                  <a:lnTo>
                    <a:pt x="11148949" y="181406"/>
                  </a:lnTo>
                  <a:lnTo>
                    <a:pt x="11156010" y="176644"/>
                  </a:lnTo>
                  <a:lnTo>
                    <a:pt x="11160773" y="169583"/>
                  </a:lnTo>
                  <a:lnTo>
                    <a:pt x="11162525" y="160934"/>
                  </a:lnTo>
                  <a:close/>
                </a:path>
                <a:path w="15521305" h="300354">
                  <a:moveTo>
                    <a:pt x="11251476" y="160934"/>
                  </a:moveTo>
                  <a:lnTo>
                    <a:pt x="11249724" y="152273"/>
                  </a:lnTo>
                  <a:lnTo>
                    <a:pt x="11244961" y="145211"/>
                  </a:lnTo>
                  <a:lnTo>
                    <a:pt x="11237887" y="140449"/>
                  </a:lnTo>
                  <a:lnTo>
                    <a:pt x="11229200" y="138709"/>
                  </a:lnTo>
                  <a:lnTo>
                    <a:pt x="11220539" y="140449"/>
                  </a:lnTo>
                  <a:lnTo>
                    <a:pt x="11213478" y="145211"/>
                  </a:lnTo>
                  <a:lnTo>
                    <a:pt x="11208715" y="152273"/>
                  </a:lnTo>
                  <a:lnTo>
                    <a:pt x="11206975" y="160934"/>
                  </a:lnTo>
                  <a:lnTo>
                    <a:pt x="11208715" y="169583"/>
                  </a:lnTo>
                  <a:lnTo>
                    <a:pt x="11213490" y="176644"/>
                  </a:lnTo>
                  <a:lnTo>
                    <a:pt x="11220564" y="181406"/>
                  </a:lnTo>
                  <a:lnTo>
                    <a:pt x="11229251" y="183159"/>
                  </a:lnTo>
                  <a:lnTo>
                    <a:pt x="11237887" y="181406"/>
                  </a:lnTo>
                  <a:lnTo>
                    <a:pt x="11244961" y="176644"/>
                  </a:lnTo>
                  <a:lnTo>
                    <a:pt x="11249724" y="169583"/>
                  </a:lnTo>
                  <a:lnTo>
                    <a:pt x="11251476" y="160934"/>
                  </a:lnTo>
                  <a:close/>
                </a:path>
                <a:path w="15521305" h="300354">
                  <a:moveTo>
                    <a:pt x="11340414" y="160934"/>
                  </a:moveTo>
                  <a:lnTo>
                    <a:pt x="11338662" y="152273"/>
                  </a:lnTo>
                  <a:lnTo>
                    <a:pt x="11333899" y="145211"/>
                  </a:lnTo>
                  <a:lnTo>
                    <a:pt x="11326838" y="140449"/>
                  </a:lnTo>
                  <a:lnTo>
                    <a:pt x="11318151" y="138709"/>
                  </a:lnTo>
                  <a:lnTo>
                    <a:pt x="11309490" y="140449"/>
                  </a:lnTo>
                  <a:lnTo>
                    <a:pt x="11302429" y="145211"/>
                  </a:lnTo>
                  <a:lnTo>
                    <a:pt x="11297666" y="152273"/>
                  </a:lnTo>
                  <a:lnTo>
                    <a:pt x="11295926" y="160934"/>
                  </a:lnTo>
                  <a:lnTo>
                    <a:pt x="11297666" y="169583"/>
                  </a:lnTo>
                  <a:lnTo>
                    <a:pt x="11302429" y="176644"/>
                  </a:lnTo>
                  <a:lnTo>
                    <a:pt x="11309502" y="181406"/>
                  </a:lnTo>
                  <a:lnTo>
                    <a:pt x="11318189" y="183159"/>
                  </a:lnTo>
                  <a:lnTo>
                    <a:pt x="11326838" y="181406"/>
                  </a:lnTo>
                  <a:lnTo>
                    <a:pt x="11333899" y="176644"/>
                  </a:lnTo>
                  <a:lnTo>
                    <a:pt x="11338662" y="169583"/>
                  </a:lnTo>
                  <a:lnTo>
                    <a:pt x="11340414" y="160934"/>
                  </a:lnTo>
                  <a:close/>
                </a:path>
                <a:path w="15521305" h="300354">
                  <a:moveTo>
                    <a:pt x="11429352" y="160934"/>
                  </a:moveTo>
                  <a:lnTo>
                    <a:pt x="11427600" y="152273"/>
                  </a:lnTo>
                  <a:lnTo>
                    <a:pt x="11422837" y="145211"/>
                  </a:lnTo>
                  <a:lnTo>
                    <a:pt x="11415776" y="140449"/>
                  </a:lnTo>
                  <a:lnTo>
                    <a:pt x="11407089" y="138709"/>
                  </a:lnTo>
                  <a:lnTo>
                    <a:pt x="11398428" y="140449"/>
                  </a:lnTo>
                  <a:lnTo>
                    <a:pt x="11391367" y="145211"/>
                  </a:lnTo>
                  <a:lnTo>
                    <a:pt x="11386604" y="152273"/>
                  </a:lnTo>
                  <a:lnTo>
                    <a:pt x="11384864" y="160934"/>
                  </a:lnTo>
                  <a:lnTo>
                    <a:pt x="11386604" y="169583"/>
                  </a:lnTo>
                  <a:lnTo>
                    <a:pt x="11391367" y="176644"/>
                  </a:lnTo>
                  <a:lnTo>
                    <a:pt x="11398441" y="181406"/>
                  </a:lnTo>
                  <a:lnTo>
                    <a:pt x="11407127" y="183159"/>
                  </a:lnTo>
                  <a:lnTo>
                    <a:pt x="11415776" y="181406"/>
                  </a:lnTo>
                  <a:lnTo>
                    <a:pt x="11422837" y="176644"/>
                  </a:lnTo>
                  <a:lnTo>
                    <a:pt x="11427600" y="169583"/>
                  </a:lnTo>
                  <a:lnTo>
                    <a:pt x="11429352" y="160934"/>
                  </a:lnTo>
                  <a:close/>
                </a:path>
                <a:path w="15521305" h="300354">
                  <a:moveTo>
                    <a:pt x="11518303" y="160934"/>
                  </a:moveTo>
                  <a:lnTo>
                    <a:pt x="11516551" y="152273"/>
                  </a:lnTo>
                  <a:lnTo>
                    <a:pt x="11511788" y="145211"/>
                  </a:lnTo>
                  <a:lnTo>
                    <a:pt x="11504714" y="140449"/>
                  </a:lnTo>
                  <a:lnTo>
                    <a:pt x="11496027" y="138709"/>
                  </a:lnTo>
                  <a:lnTo>
                    <a:pt x="11487379" y="140449"/>
                  </a:lnTo>
                  <a:lnTo>
                    <a:pt x="11480305" y="145211"/>
                  </a:lnTo>
                  <a:lnTo>
                    <a:pt x="11475542" y="152273"/>
                  </a:lnTo>
                  <a:lnTo>
                    <a:pt x="11473802" y="160934"/>
                  </a:lnTo>
                  <a:lnTo>
                    <a:pt x="11475542" y="169583"/>
                  </a:lnTo>
                  <a:lnTo>
                    <a:pt x="11480317" y="176644"/>
                  </a:lnTo>
                  <a:lnTo>
                    <a:pt x="11487391" y="181406"/>
                  </a:lnTo>
                  <a:lnTo>
                    <a:pt x="11496078" y="183159"/>
                  </a:lnTo>
                  <a:lnTo>
                    <a:pt x="11504714" y="181406"/>
                  </a:lnTo>
                  <a:lnTo>
                    <a:pt x="11511788" y="176644"/>
                  </a:lnTo>
                  <a:lnTo>
                    <a:pt x="11516551" y="169583"/>
                  </a:lnTo>
                  <a:lnTo>
                    <a:pt x="11518303" y="160934"/>
                  </a:lnTo>
                  <a:close/>
                </a:path>
                <a:path w="15521305" h="300354">
                  <a:moveTo>
                    <a:pt x="11607229" y="160934"/>
                  </a:moveTo>
                  <a:lnTo>
                    <a:pt x="11605489" y="152273"/>
                  </a:lnTo>
                  <a:lnTo>
                    <a:pt x="11600726" y="145211"/>
                  </a:lnTo>
                  <a:lnTo>
                    <a:pt x="11593665" y="140449"/>
                  </a:lnTo>
                  <a:lnTo>
                    <a:pt x="11584978" y="138709"/>
                  </a:lnTo>
                  <a:lnTo>
                    <a:pt x="11576317" y="140449"/>
                  </a:lnTo>
                  <a:lnTo>
                    <a:pt x="11569256" y="145211"/>
                  </a:lnTo>
                  <a:lnTo>
                    <a:pt x="11564493" y="152273"/>
                  </a:lnTo>
                  <a:lnTo>
                    <a:pt x="11562753" y="160934"/>
                  </a:lnTo>
                  <a:lnTo>
                    <a:pt x="11564493" y="169583"/>
                  </a:lnTo>
                  <a:lnTo>
                    <a:pt x="11569256" y="176644"/>
                  </a:lnTo>
                  <a:lnTo>
                    <a:pt x="11576329" y="181406"/>
                  </a:lnTo>
                  <a:lnTo>
                    <a:pt x="11585004" y="183159"/>
                  </a:lnTo>
                  <a:lnTo>
                    <a:pt x="11593665" y="181406"/>
                  </a:lnTo>
                  <a:lnTo>
                    <a:pt x="11600726" y="176644"/>
                  </a:lnTo>
                  <a:lnTo>
                    <a:pt x="11605489" y="169583"/>
                  </a:lnTo>
                  <a:lnTo>
                    <a:pt x="11607229" y="160934"/>
                  </a:lnTo>
                  <a:close/>
                </a:path>
                <a:path w="15521305" h="300354">
                  <a:moveTo>
                    <a:pt x="11696192" y="160934"/>
                  </a:moveTo>
                  <a:lnTo>
                    <a:pt x="11694439" y="152273"/>
                  </a:lnTo>
                  <a:lnTo>
                    <a:pt x="11689677" y="145211"/>
                  </a:lnTo>
                  <a:lnTo>
                    <a:pt x="11682603" y="140449"/>
                  </a:lnTo>
                  <a:lnTo>
                    <a:pt x="11673904" y="138709"/>
                  </a:lnTo>
                  <a:lnTo>
                    <a:pt x="11665268" y="140449"/>
                  </a:lnTo>
                  <a:lnTo>
                    <a:pt x="11658194" y="145211"/>
                  </a:lnTo>
                  <a:lnTo>
                    <a:pt x="11653431" y="152273"/>
                  </a:lnTo>
                  <a:lnTo>
                    <a:pt x="11651679" y="160934"/>
                  </a:lnTo>
                  <a:lnTo>
                    <a:pt x="11653431" y="169583"/>
                  </a:lnTo>
                  <a:lnTo>
                    <a:pt x="11658206" y="176644"/>
                  </a:lnTo>
                  <a:lnTo>
                    <a:pt x="11665280" y="181406"/>
                  </a:lnTo>
                  <a:lnTo>
                    <a:pt x="11673967" y="183159"/>
                  </a:lnTo>
                  <a:lnTo>
                    <a:pt x="11682603" y="181406"/>
                  </a:lnTo>
                  <a:lnTo>
                    <a:pt x="11689677" y="176644"/>
                  </a:lnTo>
                  <a:lnTo>
                    <a:pt x="11694439" y="169583"/>
                  </a:lnTo>
                  <a:lnTo>
                    <a:pt x="11696192" y="160934"/>
                  </a:lnTo>
                  <a:close/>
                </a:path>
                <a:path w="15521305" h="300354">
                  <a:moveTo>
                    <a:pt x="11785130" y="160934"/>
                  </a:moveTo>
                  <a:lnTo>
                    <a:pt x="11783378" y="152273"/>
                  </a:lnTo>
                  <a:lnTo>
                    <a:pt x="11778615" y="145211"/>
                  </a:lnTo>
                  <a:lnTo>
                    <a:pt x="11771554" y="140449"/>
                  </a:lnTo>
                  <a:lnTo>
                    <a:pt x="11762867" y="138709"/>
                  </a:lnTo>
                  <a:lnTo>
                    <a:pt x="11754206" y="140449"/>
                  </a:lnTo>
                  <a:lnTo>
                    <a:pt x="11747144" y="145211"/>
                  </a:lnTo>
                  <a:lnTo>
                    <a:pt x="11742382" y="152273"/>
                  </a:lnTo>
                  <a:lnTo>
                    <a:pt x="11740642" y="160934"/>
                  </a:lnTo>
                  <a:lnTo>
                    <a:pt x="11742382" y="169583"/>
                  </a:lnTo>
                  <a:lnTo>
                    <a:pt x="11747144" y="176644"/>
                  </a:lnTo>
                  <a:lnTo>
                    <a:pt x="11754218" y="181406"/>
                  </a:lnTo>
                  <a:lnTo>
                    <a:pt x="11762905" y="183159"/>
                  </a:lnTo>
                  <a:lnTo>
                    <a:pt x="11771554" y="181406"/>
                  </a:lnTo>
                  <a:lnTo>
                    <a:pt x="11778615" y="176644"/>
                  </a:lnTo>
                  <a:lnTo>
                    <a:pt x="11783378" y="169583"/>
                  </a:lnTo>
                  <a:lnTo>
                    <a:pt x="11785130" y="160934"/>
                  </a:lnTo>
                  <a:close/>
                </a:path>
                <a:path w="15521305" h="300354">
                  <a:moveTo>
                    <a:pt x="11874081" y="160934"/>
                  </a:moveTo>
                  <a:lnTo>
                    <a:pt x="11872328" y="152273"/>
                  </a:lnTo>
                  <a:lnTo>
                    <a:pt x="11867566" y="145211"/>
                  </a:lnTo>
                  <a:lnTo>
                    <a:pt x="11860492" y="140449"/>
                  </a:lnTo>
                  <a:lnTo>
                    <a:pt x="11851805" y="138709"/>
                  </a:lnTo>
                  <a:lnTo>
                    <a:pt x="11843156" y="140449"/>
                  </a:lnTo>
                  <a:lnTo>
                    <a:pt x="11836083" y="145211"/>
                  </a:lnTo>
                  <a:lnTo>
                    <a:pt x="11831320" y="152273"/>
                  </a:lnTo>
                  <a:lnTo>
                    <a:pt x="11829580" y="160934"/>
                  </a:lnTo>
                  <a:lnTo>
                    <a:pt x="11831320" y="169583"/>
                  </a:lnTo>
                  <a:lnTo>
                    <a:pt x="11836095" y="176644"/>
                  </a:lnTo>
                  <a:lnTo>
                    <a:pt x="11843169" y="181406"/>
                  </a:lnTo>
                  <a:lnTo>
                    <a:pt x="11851856" y="183159"/>
                  </a:lnTo>
                  <a:lnTo>
                    <a:pt x="11860492" y="181406"/>
                  </a:lnTo>
                  <a:lnTo>
                    <a:pt x="11867566" y="176644"/>
                  </a:lnTo>
                  <a:lnTo>
                    <a:pt x="11872328" y="169583"/>
                  </a:lnTo>
                  <a:lnTo>
                    <a:pt x="11874081" y="160934"/>
                  </a:lnTo>
                  <a:close/>
                </a:path>
                <a:path w="15521305" h="300354">
                  <a:moveTo>
                    <a:pt x="11963019" y="160934"/>
                  </a:moveTo>
                  <a:lnTo>
                    <a:pt x="11961266" y="152273"/>
                  </a:lnTo>
                  <a:lnTo>
                    <a:pt x="11956504" y="145211"/>
                  </a:lnTo>
                  <a:lnTo>
                    <a:pt x="11949443" y="140449"/>
                  </a:lnTo>
                  <a:lnTo>
                    <a:pt x="11940756" y="138709"/>
                  </a:lnTo>
                  <a:lnTo>
                    <a:pt x="11932095" y="140449"/>
                  </a:lnTo>
                  <a:lnTo>
                    <a:pt x="11925033" y="145211"/>
                  </a:lnTo>
                  <a:lnTo>
                    <a:pt x="11920271" y="152273"/>
                  </a:lnTo>
                  <a:lnTo>
                    <a:pt x="11918531" y="160934"/>
                  </a:lnTo>
                  <a:lnTo>
                    <a:pt x="11920271" y="169583"/>
                  </a:lnTo>
                  <a:lnTo>
                    <a:pt x="11925033" y="176644"/>
                  </a:lnTo>
                  <a:lnTo>
                    <a:pt x="11932107" y="181406"/>
                  </a:lnTo>
                  <a:lnTo>
                    <a:pt x="11940794" y="183159"/>
                  </a:lnTo>
                  <a:lnTo>
                    <a:pt x="11949443" y="181406"/>
                  </a:lnTo>
                  <a:lnTo>
                    <a:pt x="11956504" y="176644"/>
                  </a:lnTo>
                  <a:lnTo>
                    <a:pt x="11961266" y="169583"/>
                  </a:lnTo>
                  <a:lnTo>
                    <a:pt x="11963019" y="160934"/>
                  </a:lnTo>
                  <a:close/>
                </a:path>
                <a:path w="15521305" h="300354">
                  <a:moveTo>
                    <a:pt x="12051970" y="160934"/>
                  </a:moveTo>
                  <a:lnTo>
                    <a:pt x="12050217" y="152273"/>
                  </a:lnTo>
                  <a:lnTo>
                    <a:pt x="12045455" y="145211"/>
                  </a:lnTo>
                  <a:lnTo>
                    <a:pt x="12038381" y="140449"/>
                  </a:lnTo>
                  <a:lnTo>
                    <a:pt x="12029694" y="138709"/>
                  </a:lnTo>
                  <a:lnTo>
                    <a:pt x="12021045" y="140449"/>
                  </a:lnTo>
                  <a:lnTo>
                    <a:pt x="12013971" y="145211"/>
                  </a:lnTo>
                  <a:lnTo>
                    <a:pt x="12009209" y="152273"/>
                  </a:lnTo>
                  <a:lnTo>
                    <a:pt x="12007469" y="160934"/>
                  </a:lnTo>
                  <a:lnTo>
                    <a:pt x="12009209" y="169583"/>
                  </a:lnTo>
                  <a:lnTo>
                    <a:pt x="12013984" y="176644"/>
                  </a:lnTo>
                  <a:lnTo>
                    <a:pt x="12021058" y="181406"/>
                  </a:lnTo>
                  <a:lnTo>
                    <a:pt x="12029745" y="183159"/>
                  </a:lnTo>
                  <a:lnTo>
                    <a:pt x="12038381" y="181406"/>
                  </a:lnTo>
                  <a:lnTo>
                    <a:pt x="12045455" y="176644"/>
                  </a:lnTo>
                  <a:lnTo>
                    <a:pt x="12050217" y="169583"/>
                  </a:lnTo>
                  <a:lnTo>
                    <a:pt x="12051970" y="160934"/>
                  </a:lnTo>
                  <a:close/>
                </a:path>
                <a:path w="15521305" h="300354">
                  <a:moveTo>
                    <a:pt x="12140908" y="160934"/>
                  </a:moveTo>
                  <a:lnTo>
                    <a:pt x="12139155" y="152273"/>
                  </a:lnTo>
                  <a:lnTo>
                    <a:pt x="12134393" y="145211"/>
                  </a:lnTo>
                  <a:lnTo>
                    <a:pt x="12127332" y="140449"/>
                  </a:lnTo>
                  <a:lnTo>
                    <a:pt x="12118645" y="138709"/>
                  </a:lnTo>
                  <a:lnTo>
                    <a:pt x="12109983" y="140449"/>
                  </a:lnTo>
                  <a:lnTo>
                    <a:pt x="12102922" y="145211"/>
                  </a:lnTo>
                  <a:lnTo>
                    <a:pt x="12098160" y="152273"/>
                  </a:lnTo>
                  <a:lnTo>
                    <a:pt x="12096420" y="160934"/>
                  </a:lnTo>
                  <a:lnTo>
                    <a:pt x="12098160" y="169583"/>
                  </a:lnTo>
                  <a:lnTo>
                    <a:pt x="12102922" y="176644"/>
                  </a:lnTo>
                  <a:lnTo>
                    <a:pt x="12109996" y="181406"/>
                  </a:lnTo>
                  <a:lnTo>
                    <a:pt x="12118683" y="183159"/>
                  </a:lnTo>
                  <a:lnTo>
                    <a:pt x="12127332" y="181406"/>
                  </a:lnTo>
                  <a:lnTo>
                    <a:pt x="12134393" y="176644"/>
                  </a:lnTo>
                  <a:lnTo>
                    <a:pt x="12139155" y="169583"/>
                  </a:lnTo>
                  <a:lnTo>
                    <a:pt x="12140908" y="160934"/>
                  </a:lnTo>
                  <a:close/>
                </a:path>
                <a:path w="15521305" h="300354">
                  <a:moveTo>
                    <a:pt x="12229859" y="160934"/>
                  </a:moveTo>
                  <a:lnTo>
                    <a:pt x="12228106" y="152273"/>
                  </a:lnTo>
                  <a:lnTo>
                    <a:pt x="12223344" y="145211"/>
                  </a:lnTo>
                  <a:lnTo>
                    <a:pt x="12216270" y="140449"/>
                  </a:lnTo>
                  <a:lnTo>
                    <a:pt x="12207583" y="138709"/>
                  </a:lnTo>
                  <a:lnTo>
                    <a:pt x="12198934" y="140449"/>
                  </a:lnTo>
                  <a:lnTo>
                    <a:pt x="12191860" y="145211"/>
                  </a:lnTo>
                  <a:lnTo>
                    <a:pt x="12187098" y="152273"/>
                  </a:lnTo>
                  <a:lnTo>
                    <a:pt x="12185358" y="160934"/>
                  </a:lnTo>
                  <a:lnTo>
                    <a:pt x="12187098" y="169583"/>
                  </a:lnTo>
                  <a:lnTo>
                    <a:pt x="12191873" y="176644"/>
                  </a:lnTo>
                  <a:lnTo>
                    <a:pt x="12198947" y="181406"/>
                  </a:lnTo>
                  <a:lnTo>
                    <a:pt x="12207634" y="183159"/>
                  </a:lnTo>
                  <a:lnTo>
                    <a:pt x="12216270" y="181406"/>
                  </a:lnTo>
                  <a:lnTo>
                    <a:pt x="12223344" y="176644"/>
                  </a:lnTo>
                  <a:lnTo>
                    <a:pt x="12228106" y="169583"/>
                  </a:lnTo>
                  <a:lnTo>
                    <a:pt x="12229859" y="160934"/>
                  </a:lnTo>
                  <a:close/>
                </a:path>
                <a:path w="15521305" h="300354">
                  <a:moveTo>
                    <a:pt x="12318797" y="160934"/>
                  </a:moveTo>
                  <a:lnTo>
                    <a:pt x="12317044" y="152273"/>
                  </a:lnTo>
                  <a:lnTo>
                    <a:pt x="12312282" y="145211"/>
                  </a:lnTo>
                  <a:lnTo>
                    <a:pt x="12305221" y="140449"/>
                  </a:lnTo>
                  <a:lnTo>
                    <a:pt x="12296534" y="138709"/>
                  </a:lnTo>
                  <a:lnTo>
                    <a:pt x="12287872" y="140449"/>
                  </a:lnTo>
                  <a:lnTo>
                    <a:pt x="12280811" y="145211"/>
                  </a:lnTo>
                  <a:lnTo>
                    <a:pt x="12276049" y="152273"/>
                  </a:lnTo>
                  <a:lnTo>
                    <a:pt x="12274309" y="160934"/>
                  </a:lnTo>
                  <a:lnTo>
                    <a:pt x="12276049" y="169583"/>
                  </a:lnTo>
                  <a:lnTo>
                    <a:pt x="12280811" y="176644"/>
                  </a:lnTo>
                  <a:lnTo>
                    <a:pt x="12287885" y="181406"/>
                  </a:lnTo>
                  <a:lnTo>
                    <a:pt x="12296572" y="183159"/>
                  </a:lnTo>
                  <a:lnTo>
                    <a:pt x="12305221" y="181406"/>
                  </a:lnTo>
                  <a:lnTo>
                    <a:pt x="12312282" y="176644"/>
                  </a:lnTo>
                  <a:lnTo>
                    <a:pt x="12317044" y="169583"/>
                  </a:lnTo>
                  <a:lnTo>
                    <a:pt x="12318797" y="160934"/>
                  </a:lnTo>
                  <a:close/>
                </a:path>
                <a:path w="15521305" h="300354">
                  <a:moveTo>
                    <a:pt x="12407748" y="160934"/>
                  </a:moveTo>
                  <a:lnTo>
                    <a:pt x="12405995" y="152273"/>
                  </a:lnTo>
                  <a:lnTo>
                    <a:pt x="12401233" y="145211"/>
                  </a:lnTo>
                  <a:lnTo>
                    <a:pt x="12394159" y="140449"/>
                  </a:lnTo>
                  <a:lnTo>
                    <a:pt x="12385472" y="138709"/>
                  </a:lnTo>
                  <a:lnTo>
                    <a:pt x="12376823" y="140449"/>
                  </a:lnTo>
                  <a:lnTo>
                    <a:pt x="12369749" y="145211"/>
                  </a:lnTo>
                  <a:lnTo>
                    <a:pt x="12364987" y="152273"/>
                  </a:lnTo>
                  <a:lnTo>
                    <a:pt x="12363247" y="160934"/>
                  </a:lnTo>
                  <a:lnTo>
                    <a:pt x="12364987" y="169583"/>
                  </a:lnTo>
                  <a:lnTo>
                    <a:pt x="12369762" y="176644"/>
                  </a:lnTo>
                  <a:lnTo>
                    <a:pt x="12376836" y="181406"/>
                  </a:lnTo>
                  <a:lnTo>
                    <a:pt x="12385523" y="183159"/>
                  </a:lnTo>
                  <a:lnTo>
                    <a:pt x="12394159" y="181406"/>
                  </a:lnTo>
                  <a:lnTo>
                    <a:pt x="12401233" y="176644"/>
                  </a:lnTo>
                  <a:lnTo>
                    <a:pt x="12405995" y="169583"/>
                  </a:lnTo>
                  <a:lnTo>
                    <a:pt x="12407748" y="160934"/>
                  </a:lnTo>
                  <a:close/>
                </a:path>
                <a:path w="15521305" h="300354">
                  <a:moveTo>
                    <a:pt x="12496686" y="160934"/>
                  </a:moveTo>
                  <a:lnTo>
                    <a:pt x="12494933" y="152273"/>
                  </a:lnTo>
                  <a:lnTo>
                    <a:pt x="12490171" y="145211"/>
                  </a:lnTo>
                  <a:lnTo>
                    <a:pt x="12483109" y="140449"/>
                  </a:lnTo>
                  <a:lnTo>
                    <a:pt x="12474423" y="138709"/>
                  </a:lnTo>
                  <a:lnTo>
                    <a:pt x="12465761" y="140449"/>
                  </a:lnTo>
                  <a:lnTo>
                    <a:pt x="12458700" y="145211"/>
                  </a:lnTo>
                  <a:lnTo>
                    <a:pt x="12453938" y="152273"/>
                  </a:lnTo>
                  <a:lnTo>
                    <a:pt x="12452198" y="160934"/>
                  </a:lnTo>
                  <a:lnTo>
                    <a:pt x="12453938" y="169583"/>
                  </a:lnTo>
                  <a:lnTo>
                    <a:pt x="12458700" y="176644"/>
                  </a:lnTo>
                  <a:lnTo>
                    <a:pt x="12465774" y="181406"/>
                  </a:lnTo>
                  <a:lnTo>
                    <a:pt x="12474461" y="183159"/>
                  </a:lnTo>
                  <a:lnTo>
                    <a:pt x="12483109" y="181406"/>
                  </a:lnTo>
                  <a:lnTo>
                    <a:pt x="12490171" y="176644"/>
                  </a:lnTo>
                  <a:lnTo>
                    <a:pt x="12494933" y="169583"/>
                  </a:lnTo>
                  <a:lnTo>
                    <a:pt x="12496686" y="160934"/>
                  </a:lnTo>
                  <a:close/>
                </a:path>
                <a:path w="15521305" h="300354">
                  <a:moveTo>
                    <a:pt x="12585624" y="160934"/>
                  </a:moveTo>
                  <a:lnTo>
                    <a:pt x="12583871" y="152273"/>
                  </a:lnTo>
                  <a:lnTo>
                    <a:pt x="12579109" y="145211"/>
                  </a:lnTo>
                  <a:lnTo>
                    <a:pt x="12572048" y="140449"/>
                  </a:lnTo>
                  <a:lnTo>
                    <a:pt x="12563361" y="138709"/>
                  </a:lnTo>
                  <a:lnTo>
                    <a:pt x="12554699" y="140449"/>
                  </a:lnTo>
                  <a:lnTo>
                    <a:pt x="12547638" y="145211"/>
                  </a:lnTo>
                  <a:lnTo>
                    <a:pt x="12542876" y="152273"/>
                  </a:lnTo>
                  <a:lnTo>
                    <a:pt x="12541136" y="160934"/>
                  </a:lnTo>
                  <a:lnTo>
                    <a:pt x="12542876" y="169583"/>
                  </a:lnTo>
                  <a:lnTo>
                    <a:pt x="12547638" y="176644"/>
                  </a:lnTo>
                  <a:lnTo>
                    <a:pt x="12554712" y="181406"/>
                  </a:lnTo>
                  <a:lnTo>
                    <a:pt x="12563399" y="183159"/>
                  </a:lnTo>
                  <a:lnTo>
                    <a:pt x="12572048" y="181406"/>
                  </a:lnTo>
                  <a:lnTo>
                    <a:pt x="12579109" y="176644"/>
                  </a:lnTo>
                  <a:lnTo>
                    <a:pt x="12583871" y="169583"/>
                  </a:lnTo>
                  <a:lnTo>
                    <a:pt x="12585624" y="160934"/>
                  </a:lnTo>
                  <a:close/>
                </a:path>
                <a:path w="15521305" h="300354">
                  <a:moveTo>
                    <a:pt x="12674575" y="160934"/>
                  </a:moveTo>
                  <a:lnTo>
                    <a:pt x="12672822" y="152273"/>
                  </a:lnTo>
                  <a:lnTo>
                    <a:pt x="12668060" y="145211"/>
                  </a:lnTo>
                  <a:lnTo>
                    <a:pt x="12660986" y="140449"/>
                  </a:lnTo>
                  <a:lnTo>
                    <a:pt x="12652299" y="138709"/>
                  </a:lnTo>
                  <a:lnTo>
                    <a:pt x="12643650" y="140449"/>
                  </a:lnTo>
                  <a:lnTo>
                    <a:pt x="12636576" y="145211"/>
                  </a:lnTo>
                  <a:lnTo>
                    <a:pt x="12631814" y="152273"/>
                  </a:lnTo>
                  <a:lnTo>
                    <a:pt x="12630074" y="160934"/>
                  </a:lnTo>
                  <a:lnTo>
                    <a:pt x="12631814" y="169583"/>
                  </a:lnTo>
                  <a:lnTo>
                    <a:pt x="12636589" y="176644"/>
                  </a:lnTo>
                  <a:lnTo>
                    <a:pt x="12643663" y="181406"/>
                  </a:lnTo>
                  <a:lnTo>
                    <a:pt x="12652350" y="183159"/>
                  </a:lnTo>
                  <a:lnTo>
                    <a:pt x="12660986" y="181406"/>
                  </a:lnTo>
                  <a:lnTo>
                    <a:pt x="12668060" y="176644"/>
                  </a:lnTo>
                  <a:lnTo>
                    <a:pt x="12672822" y="169583"/>
                  </a:lnTo>
                  <a:lnTo>
                    <a:pt x="12674575" y="160934"/>
                  </a:lnTo>
                  <a:close/>
                </a:path>
                <a:path w="15521305" h="300354">
                  <a:moveTo>
                    <a:pt x="12763513" y="160934"/>
                  </a:moveTo>
                  <a:lnTo>
                    <a:pt x="12761760" y="152273"/>
                  </a:lnTo>
                  <a:lnTo>
                    <a:pt x="12756998" y="145211"/>
                  </a:lnTo>
                  <a:lnTo>
                    <a:pt x="12749937" y="140449"/>
                  </a:lnTo>
                  <a:lnTo>
                    <a:pt x="12741250" y="138709"/>
                  </a:lnTo>
                  <a:lnTo>
                    <a:pt x="12732588" y="140449"/>
                  </a:lnTo>
                  <a:lnTo>
                    <a:pt x="12725527" y="145211"/>
                  </a:lnTo>
                  <a:lnTo>
                    <a:pt x="12720765" y="152273"/>
                  </a:lnTo>
                  <a:lnTo>
                    <a:pt x="12719025" y="160934"/>
                  </a:lnTo>
                  <a:lnTo>
                    <a:pt x="12720765" y="169583"/>
                  </a:lnTo>
                  <a:lnTo>
                    <a:pt x="12725527" y="176644"/>
                  </a:lnTo>
                  <a:lnTo>
                    <a:pt x="12732601" y="181406"/>
                  </a:lnTo>
                  <a:lnTo>
                    <a:pt x="12741288" y="183159"/>
                  </a:lnTo>
                  <a:lnTo>
                    <a:pt x="12749937" y="181406"/>
                  </a:lnTo>
                  <a:lnTo>
                    <a:pt x="12756998" y="176644"/>
                  </a:lnTo>
                  <a:lnTo>
                    <a:pt x="12761760" y="169583"/>
                  </a:lnTo>
                  <a:lnTo>
                    <a:pt x="12763513" y="160934"/>
                  </a:lnTo>
                  <a:close/>
                </a:path>
                <a:path w="15521305" h="300354">
                  <a:moveTo>
                    <a:pt x="12852464" y="160934"/>
                  </a:moveTo>
                  <a:lnTo>
                    <a:pt x="12850711" y="152273"/>
                  </a:lnTo>
                  <a:lnTo>
                    <a:pt x="12845949" y="145211"/>
                  </a:lnTo>
                  <a:lnTo>
                    <a:pt x="12838875" y="140449"/>
                  </a:lnTo>
                  <a:lnTo>
                    <a:pt x="12830188" y="138709"/>
                  </a:lnTo>
                  <a:lnTo>
                    <a:pt x="12821539" y="140449"/>
                  </a:lnTo>
                  <a:lnTo>
                    <a:pt x="12814465" y="145211"/>
                  </a:lnTo>
                  <a:lnTo>
                    <a:pt x="12809703" y="152273"/>
                  </a:lnTo>
                  <a:lnTo>
                    <a:pt x="12807963" y="160934"/>
                  </a:lnTo>
                  <a:lnTo>
                    <a:pt x="12809703" y="169583"/>
                  </a:lnTo>
                  <a:lnTo>
                    <a:pt x="12814478" y="176644"/>
                  </a:lnTo>
                  <a:lnTo>
                    <a:pt x="12821552" y="181406"/>
                  </a:lnTo>
                  <a:lnTo>
                    <a:pt x="12830239" y="183159"/>
                  </a:lnTo>
                  <a:lnTo>
                    <a:pt x="12838875" y="181406"/>
                  </a:lnTo>
                  <a:lnTo>
                    <a:pt x="12845949" y="176644"/>
                  </a:lnTo>
                  <a:lnTo>
                    <a:pt x="12850711" y="169583"/>
                  </a:lnTo>
                  <a:lnTo>
                    <a:pt x="12852464" y="160934"/>
                  </a:lnTo>
                  <a:close/>
                </a:path>
                <a:path w="15521305" h="300354">
                  <a:moveTo>
                    <a:pt x="12941402" y="160934"/>
                  </a:moveTo>
                  <a:lnTo>
                    <a:pt x="12939649" y="152273"/>
                  </a:lnTo>
                  <a:lnTo>
                    <a:pt x="12934887" y="145211"/>
                  </a:lnTo>
                  <a:lnTo>
                    <a:pt x="12927825" y="140449"/>
                  </a:lnTo>
                  <a:lnTo>
                    <a:pt x="12919139" y="138709"/>
                  </a:lnTo>
                  <a:lnTo>
                    <a:pt x="12910477" y="140449"/>
                  </a:lnTo>
                  <a:lnTo>
                    <a:pt x="12903416" y="145211"/>
                  </a:lnTo>
                  <a:lnTo>
                    <a:pt x="12898654" y="152273"/>
                  </a:lnTo>
                  <a:lnTo>
                    <a:pt x="12896914" y="160934"/>
                  </a:lnTo>
                  <a:lnTo>
                    <a:pt x="12898654" y="169583"/>
                  </a:lnTo>
                  <a:lnTo>
                    <a:pt x="12903416" y="176644"/>
                  </a:lnTo>
                  <a:lnTo>
                    <a:pt x="12910490" y="181406"/>
                  </a:lnTo>
                  <a:lnTo>
                    <a:pt x="12919177" y="183159"/>
                  </a:lnTo>
                  <a:lnTo>
                    <a:pt x="12927825" y="181406"/>
                  </a:lnTo>
                  <a:lnTo>
                    <a:pt x="12934887" y="176644"/>
                  </a:lnTo>
                  <a:lnTo>
                    <a:pt x="12939649" y="169583"/>
                  </a:lnTo>
                  <a:lnTo>
                    <a:pt x="12941402" y="160934"/>
                  </a:lnTo>
                  <a:close/>
                </a:path>
                <a:path w="15521305" h="300354">
                  <a:moveTo>
                    <a:pt x="13030353" y="160934"/>
                  </a:moveTo>
                  <a:lnTo>
                    <a:pt x="13028600" y="152273"/>
                  </a:lnTo>
                  <a:lnTo>
                    <a:pt x="13023837" y="145211"/>
                  </a:lnTo>
                  <a:lnTo>
                    <a:pt x="13016764" y="140449"/>
                  </a:lnTo>
                  <a:lnTo>
                    <a:pt x="13008077" y="138709"/>
                  </a:lnTo>
                  <a:lnTo>
                    <a:pt x="12999428" y="140449"/>
                  </a:lnTo>
                  <a:lnTo>
                    <a:pt x="12992354" y="145211"/>
                  </a:lnTo>
                  <a:lnTo>
                    <a:pt x="12987592" y="152273"/>
                  </a:lnTo>
                  <a:lnTo>
                    <a:pt x="12985852" y="160934"/>
                  </a:lnTo>
                  <a:lnTo>
                    <a:pt x="12987592" y="169583"/>
                  </a:lnTo>
                  <a:lnTo>
                    <a:pt x="12992367" y="176644"/>
                  </a:lnTo>
                  <a:lnTo>
                    <a:pt x="12999441" y="181406"/>
                  </a:lnTo>
                  <a:lnTo>
                    <a:pt x="13008128" y="183159"/>
                  </a:lnTo>
                  <a:lnTo>
                    <a:pt x="13016764" y="181406"/>
                  </a:lnTo>
                  <a:lnTo>
                    <a:pt x="13023837" y="176644"/>
                  </a:lnTo>
                  <a:lnTo>
                    <a:pt x="13028600" y="169583"/>
                  </a:lnTo>
                  <a:lnTo>
                    <a:pt x="13030353" y="160934"/>
                  </a:lnTo>
                  <a:close/>
                </a:path>
                <a:path w="15521305" h="300354">
                  <a:moveTo>
                    <a:pt x="13119291" y="160934"/>
                  </a:moveTo>
                  <a:lnTo>
                    <a:pt x="13117538" y="152273"/>
                  </a:lnTo>
                  <a:lnTo>
                    <a:pt x="13112776" y="145211"/>
                  </a:lnTo>
                  <a:lnTo>
                    <a:pt x="13105714" y="140449"/>
                  </a:lnTo>
                  <a:lnTo>
                    <a:pt x="13097028" y="138709"/>
                  </a:lnTo>
                  <a:lnTo>
                    <a:pt x="13088366" y="140449"/>
                  </a:lnTo>
                  <a:lnTo>
                    <a:pt x="13081305" y="145211"/>
                  </a:lnTo>
                  <a:lnTo>
                    <a:pt x="13076542" y="152273"/>
                  </a:lnTo>
                  <a:lnTo>
                    <a:pt x="13074803" y="160934"/>
                  </a:lnTo>
                  <a:lnTo>
                    <a:pt x="13076542" y="169583"/>
                  </a:lnTo>
                  <a:lnTo>
                    <a:pt x="13081305" y="176644"/>
                  </a:lnTo>
                  <a:lnTo>
                    <a:pt x="13088379" y="181406"/>
                  </a:lnTo>
                  <a:lnTo>
                    <a:pt x="13097066" y="183159"/>
                  </a:lnTo>
                  <a:lnTo>
                    <a:pt x="13105714" y="181406"/>
                  </a:lnTo>
                  <a:lnTo>
                    <a:pt x="13112776" y="176644"/>
                  </a:lnTo>
                  <a:lnTo>
                    <a:pt x="13117538" y="169583"/>
                  </a:lnTo>
                  <a:lnTo>
                    <a:pt x="13119291" y="160934"/>
                  </a:lnTo>
                  <a:close/>
                </a:path>
                <a:path w="15521305" h="300354">
                  <a:moveTo>
                    <a:pt x="13208241" y="160934"/>
                  </a:moveTo>
                  <a:lnTo>
                    <a:pt x="13206489" y="152273"/>
                  </a:lnTo>
                  <a:lnTo>
                    <a:pt x="13201726" y="145211"/>
                  </a:lnTo>
                  <a:lnTo>
                    <a:pt x="13194652" y="140449"/>
                  </a:lnTo>
                  <a:lnTo>
                    <a:pt x="13185966" y="138709"/>
                  </a:lnTo>
                  <a:lnTo>
                    <a:pt x="13177317" y="140449"/>
                  </a:lnTo>
                  <a:lnTo>
                    <a:pt x="13170243" y="145211"/>
                  </a:lnTo>
                  <a:lnTo>
                    <a:pt x="13165481" y="152273"/>
                  </a:lnTo>
                  <a:lnTo>
                    <a:pt x="13163741" y="160934"/>
                  </a:lnTo>
                  <a:lnTo>
                    <a:pt x="13165481" y="169583"/>
                  </a:lnTo>
                  <a:lnTo>
                    <a:pt x="13170256" y="176644"/>
                  </a:lnTo>
                  <a:lnTo>
                    <a:pt x="13177330" y="181406"/>
                  </a:lnTo>
                  <a:lnTo>
                    <a:pt x="13186016" y="183159"/>
                  </a:lnTo>
                  <a:lnTo>
                    <a:pt x="13194652" y="181406"/>
                  </a:lnTo>
                  <a:lnTo>
                    <a:pt x="13201726" y="176644"/>
                  </a:lnTo>
                  <a:lnTo>
                    <a:pt x="13206489" y="169583"/>
                  </a:lnTo>
                  <a:lnTo>
                    <a:pt x="13208241" y="160934"/>
                  </a:lnTo>
                  <a:close/>
                </a:path>
                <a:path w="15521305" h="300354">
                  <a:moveTo>
                    <a:pt x="13297180" y="160934"/>
                  </a:moveTo>
                  <a:lnTo>
                    <a:pt x="13295427" y="152273"/>
                  </a:lnTo>
                  <a:lnTo>
                    <a:pt x="13290664" y="145211"/>
                  </a:lnTo>
                  <a:lnTo>
                    <a:pt x="13283603" y="140449"/>
                  </a:lnTo>
                  <a:lnTo>
                    <a:pt x="13274916" y="138709"/>
                  </a:lnTo>
                  <a:lnTo>
                    <a:pt x="13266255" y="140449"/>
                  </a:lnTo>
                  <a:lnTo>
                    <a:pt x="13259194" y="145211"/>
                  </a:lnTo>
                  <a:lnTo>
                    <a:pt x="13254431" y="152273"/>
                  </a:lnTo>
                  <a:lnTo>
                    <a:pt x="13252691" y="160934"/>
                  </a:lnTo>
                  <a:lnTo>
                    <a:pt x="13254431" y="169583"/>
                  </a:lnTo>
                  <a:lnTo>
                    <a:pt x="13259194" y="176644"/>
                  </a:lnTo>
                  <a:lnTo>
                    <a:pt x="13266268" y="181406"/>
                  </a:lnTo>
                  <a:lnTo>
                    <a:pt x="13274955" y="183159"/>
                  </a:lnTo>
                  <a:lnTo>
                    <a:pt x="13283603" y="181406"/>
                  </a:lnTo>
                  <a:lnTo>
                    <a:pt x="13290664" y="176644"/>
                  </a:lnTo>
                  <a:lnTo>
                    <a:pt x="13295427" y="169583"/>
                  </a:lnTo>
                  <a:lnTo>
                    <a:pt x="13297180" y="160934"/>
                  </a:lnTo>
                  <a:close/>
                </a:path>
                <a:path w="15521305" h="300354">
                  <a:moveTo>
                    <a:pt x="13386130" y="160934"/>
                  </a:moveTo>
                  <a:lnTo>
                    <a:pt x="13384378" y="152273"/>
                  </a:lnTo>
                  <a:lnTo>
                    <a:pt x="13379615" y="145211"/>
                  </a:lnTo>
                  <a:lnTo>
                    <a:pt x="13372541" y="140449"/>
                  </a:lnTo>
                  <a:lnTo>
                    <a:pt x="13363855" y="138709"/>
                  </a:lnTo>
                  <a:lnTo>
                    <a:pt x="13355206" y="140449"/>
                  </a:lnTo>
                  <a:lnTo>
                    <a:pt x="13348132" y="145211"/>
                  </a:lnTo>
                  <a:lnTo>
                    <a:pt x="13343369" y="152273"/>
                  </a:lnTo>
                  <a:lnTo>
                    <a:pt x="13341630" y="160934"/>
                  </a:lnTo>
                  <a:lnTo>
                    <a:pt x="13343369" y="169583"/>
                  </a:lnTo>
                  <a:lnTo>
                    <a:pt x="13348145" y="176644"/>
                  </a:lnTo>
                  <a:lnTo>
                    <a:pt x="13355219" y="181406"/>
                  </a:lnTo>
                  <a:lnTo>
                    <a:pt x="13363905" y="183159"/>
                  </a:lnTo>
                  <a:lnTo>
                    <a:pt x="13372541" y="181406"/>
                  </a:lnTo>
                  <a:lnTo>
                    <a:pt x="13379615" y="176644"/>
                  </a:lnTo>
                  <a:lnTo>
                    <a:pt x="13384378" y="169583"/>
                  </a:lnTo>
                  <a:lnTo>
                    <a:pt x="13386130" y="160934"/>
                  </a:lnTo>
                  <a:close/>
                </a:path>
                <a:path w="15521305" h="300354">
                  <a:moveTo>
                    <a:pt x="13475068" y="160934"/>
                  </a:moveTo>
                  <a:lnTo>
                    <a:pt x="13473316" y="152273"/>
                  </a:lnTo>
                  <a:lnTo>
                    <a:pt x="13468553" y="145211"/>
                  </a:lnTo>
                  <a:lnTo>
                    <a:pt x="13461492" y="140449"/>
                  </a:lnTo>
                  <a:lnTo>
                    <a:pt x="13452805" y="138709"/>
                  </a:lnTo>
                  <a:lnTo>
                    <a:pt x="13444144" y="140449"/>
                  </a:lnTo>
                  <a:lnTo>
                    <a:pt x="13437083" y="145211"/>
                  </a:lnTo>
                  <a:lnTo>
                    <a:pt x="13432320" y="152273"/>
                  </a:lnTo>
                  <a:lnTo>
                    <a:pt x="13430580" y="160934"/>
                  </a:lnTo>
                  <a:lnTo>
                    <a:pt x="13432320" y="169583"/>
                  </a:lnTo>
                  <a:lnTo>
                    <a:pt x="13437083" y="176644"/>
                  </a:lnTo>
                  <a:lnTo>
                    <a:pt x="13444157" y="181406"/>
                  </a:lnTo>
                  <a:lnTo>
                    <a:pt x="13452843" y="183159"/>
                  </a:lnTo>
                  <a:lnTo>
                    <a:pt x="13461492" y="181406"/>
                  </a:lnTo>
                  <a:lnTo>
                    <a:pt x="13468553" y="176644"/>
                  </a:lnTo>
                  <a:lnTo>
                    <a:pt x="13473316" y="169583"/>
                  </a:lnTo>
                  <a:lnTo>
                    <a:pt x="13475068" y="160934"/>
                  </a:lnTo>
                  <a:close/>
                </a:path>
                <a:path w="15521305" h="300354">
                  <a:moveTo>
                    <a:pt x="13564019" y="160934"/>
                  </a:moveTo>
                  <a:lnTo>
                    <a:pt x="13562267" y="152273"/>
                  </a:lnTo>
                  <a:lnTo>
                    <a:pt x="13557504" y="145211"/>
                  </a:lnTo>
                  <a:lnTo>
                    <a:pt x="13550430" y="140449"/>
                  </a:lnTo>
                  <a:lnTo>
                    <a:pt x="13541743" y="138709"/>
                  </a:lnTo>
                  <a:lnTo>
                    <a:pt x="13533095" y="140449"/>
                  </a:lnTo>
                  <a:lnTo>
                    <a:pt x="13526021" y="145211"/>
                  </a:lnTo>
                  <a:lnTo>
                    <a:pt x="13521258" y="152273"/>
                  </a:lnTo>
                  <a:lnTo>
                    <a:pt x="13519518" y="160934"/>
                  </a:lnTo>
                  <a:lnTo>
                    <a:pt x="13521258" y="169583"/>
                  </a:lnTo>
                  <a:lnTo>
                    <a:pt x="13526034" y="176644"/>
                  </a:lnTo>
                  <a:lnTo>
                    <a:pt x="13533107" y="181406"/>
                  </a:lnTo>
                  <a:lnTo>
                    <a:pt x="13541794" y="183159"/>
                  </a:lnTo>
                  <a:lnTo>
                    <a:pt x="13550430" y="181406"/>
                  </a:lnTo>
                  <a:lnTo>
                    <a:pt x="13557504" y="176644"/>
                  </a:lnTo>
                  <a:lnTo>
                    <a:pt x="13562267" y="169583"/>
                  </a:lnTo>
                  <a:lnTo>
                    <a:pt x="13564019" y="160934"/>
                  </a:lnTo>
                  <a:close/>
                </a:path>
                <a:path w="15521305" h="300354">
                  <a:moveTo>
                    <a:pt x="13652957" y="160934"/>
                  </a:moveTo>
                  <a:lnTo>
                    <a:pt x="13651205" y="152273"/>
                  </a:lnTo>
                  <a:lnTo>
                    <a:pt x="13646442" y="145211"/>
                  </a:lnTo>
                  <a:lnTo>
                    <a:pt x="13639381" y="140449"/>
                  </a:lnTo>
                  <a:lnTo>
                    <a:pt x="13630694" y="138709"/>
                  </a:lnTo>
                  <a:lnTo>
                    <a:pt x="13622033" y="140449"/>
                  </a:lnTo>
                  <a:lnTo>
                    <a:pt x="13614972" y="145211"/>
                  </a:lnTo>
                  <a:lnTo>
                    <a:pt x="13610209" y="152273"/>
                  </a:lnTo>
                  <a:lnTo>
                    <a:pt x="13608469" y="160934"/>
                  </a:lnTo>
                  <a:lnTo>
                    <a:pt x="13610209" y="169583"/>
                  </a:lnTo>
                  <a:lnTo>
                    <a:pt x="13614972" y="176644"/>
                  </a:lnTo>
                  <a:lnTo>
                    <a:pt x="13622046" y="181406"/>
                  </a:lnTo>
                  <a:lnTo>
                    <a:pt x="13630732" y="183159"/>
                  </a:lnTo>
                  <a:lnTo>
                    <a:pt x="13639381" y="181406"/>
                  </a:lnTo>
                  <a:lnTo>
                    <a:pt x="13646442" y="176644"/>
                  </a:lnTo>
                  <a:lnTo>
                    <a:pt x="13651205" y="169583"/>
                  </a:lnTo>
                  <a:lnTo>
                    <a:pt x="13652957" y="160934"/>
                  </a:lnTo>
                  <a:close/>
                </a:path>
                <a:path w="15521305" h="300354">
                  <a:moveTo>
                    <a:pt x="13741908" y="160934"/>
                  </a:moveTo>
                  <a:lnTo>
                    <a:pt x="13740156" y="152273"/>
                  </a:lnTo>
                  <a:lnTo>
                    <a:pt x="13735393" y="145211"/>
                  </a:lnTo>
                  <a:lnTo>
                    <a:pt x="13728319" y="140449"/>
                  </a:lnTo>
                  <a:lnTo>
                    <a:pt x="13719632" y="138709"/>
                  </a:lnTo>
                  <a:lnTo>
                    <a:pt x="13710984" y="140449"/>
                  </a:lnTo>
                  <a:lnTo>
                    <a:pt x="13703910" y="145211"/>
                  </a:lnTo>
                  <a:lnTo>
                    <a:pt x="13699147" y="152273"/>
                  </a:lnTo>
                  <a:lnTo>
                    <a:pt x="13697407" y="160934"/>
                  </a:lnTo>
                  <a:lnTo>
                    <a:pt x="13699147" y="169583"/>
                  </a:lnTo>
                  <a:lnTo>
                    <a:pt x="13703922" y="176644"/>
                  </a:lnTo>
                  <a:lnTo>
                    <a:pt x="13710996" y="181406"/>
                  </a:lnTo>
                  <a:lnTo>
                    <a:pt x="13719683" y="183159"/>
                  </a:lnTo>
                  <a:lnTo>
                    <a:pt x="13728319" y="181406"/>
                  </a:lnTo>
                  <a:lnTo>
                    <a:pt x="13735393" y="176644"/>
                  </a:lnTo>
                  <a:lnTo>
                    <a:pt x="13740156" y="169583"/>
                  </a:lnTo>
                  <a:lnTo>
                    <a:pt x="13741908" y="160934"/>
                  </a:lnTo>
                  <a:close/>
                </a:path>
                <a:path w="15521305" h="300354">
                  <a:moveTo>
                    <a:pt x="13830846" y="160934"/>
                  </a:moveTo>
                  <a:lnTo>
                    <a:pt x="13829094" y="152273"/>
                  </a:lnTo>
                  <a:lnTo>
                    <a:pt x="13824331" y="145211"/>
                  </a:lnTo>
                  <a:lnTo>
                    <a:pt x="13817270" y="140449"/>
                  </a:lnTo>
                  <a:lnTo>
                    <a:pt x="13808583" y="138709"/>
                  </a:lnTo>
                  <a:lnTo>
                    <a:pt x="13799922" y="140449"/>
                  </a:lnTo>
                  <a:lnTo>
                    <a:pt x="13792861" y="145211"/>
                  </a:lnTo>
                  <a:lnTo>
                    <a:pt x="13788098" y="152273"/>
                  </a:lnTo>
                  <a:lnTo>
                    <a:pt x="13786358" y="160934"/>
                  </a:lnTo>
                  <a:lnTo>
                    <a:pt x="13788098" y="169583"/>
                  </a:lnTo>
                  <a:lnTo>
                    <a:pt x="13792861" y="176644"/>
                  </a:lnTo>
                  <a:lnTo>
                    <a:pt x="13799934" y="181406"/>
                  </a:lnTo>
                  <a:lnTo>
                    <a:pt x="13808621" y="183159"/>
                  </a:lnTo>
                  <a:lnTo>
                    <a:pt x="13817270" y="181406"/>
                  </a:lnTo>
                  <a:lnTo>
                    <a:pt x="13824331" y="176644"/>
                  </a:lnTo>
                  <a:lnTo>
                    <a:pt x="13829094" y="169583"/>
                  </a:lnTo>
                  <a:lnTo>
                    <a:pt x="13830846" y="160934"/>
                  </a:lnTo>
                  <a:close/>
                </a:path>
                <a:path w="15521305" h="300354">
                  <a:moveTo>
                    <a:pt x="13919784" y="160934"/>
                  </a:moveTo>
                  <a:lnTo>
                    <a:pt x="13918032" y="152273"/>
                  </a:lnTo>
                  <a:lnTo>
                    <a:pt x="13913269" y="145211"/>
                  </a:lnTo>
                  <a:lnTo>
                    <a:pt x="13906208" y="140449"/>
                  </a:lnTo>
                  <a:lnTo>
                    <a:pt x="13897521" y="138709"/>
                  </a:lnTo>
                  <a:lnTo>
                    <a:pt x="13888860" y="140449"/>
                  </a:lnTo>
                  <a:lnTo>
                    <a:pt x="13881799" y="145211"/>
                  </a:lnTo>
                  <a:lnTo>
                    <a:pt x="13877036" y="152273"/>
                  </a:lnTo>
                  <a:lnTo>
                    <a:pt x="13875296" y="160934"/>
                  </a:lnTo>
                  <a:lnTo>
                    <a:pt x="13877036" y="169583"/>
                  </a:lnTo>
                  <a:lnTo>
                    <a:pt x="13881799" y="176644"/>
                  </a:lnTo>
                  <a:lnTo>
                    <a:pt x="13888873" y="181406"/>
                  </a:lnTo>
                  <a:lnTo>
                    <a:pt x="13897559" y="183159"/>
                  </a:lnTo>
                  <a:lnTo>
                    <a:pt x="13906208" y="181406"/>
                  </a:lnTo>
                  <a:lnTo>
                    <a:pt x="13913269" y="176644"/>
                  </a:lnTo>
                  <a:lnTo>
                    <a:pt x="13918032" y="169583"/>
                  </a:lnTo>
                  <a:lnTo>
                    <a:pt x="13919784" y="160934"/>
                  </a:lnTo>
                  <a:close/>
                </a:path>
                <a:path w="15521305" h="300354">
                  <a:moveTo>
                    <a:pt x="14008735" y="160934"/>
                  </a:moveTo>
                  <a:lnTo>
                    <a:pt x="14006983" y="152273"/>
                  </a:lnTo>
                  <a:lnTo>
                    <a:pt x="14002220" y="145211"/>
                  </a:lnTo>
                  <a:lnTo>
                    <a:pt x="13995159" y="140449"/>
                  </a:lnTo>
                  <a:lnTo>
                    <a:pt x="13986472" y="138709"/>
                  </a:lnTo>
                  <a:lnTo>
                    <a:pt x="13977811" y="140449"/>
                  </a:lnTo>
                  <a:lnTo>
                    <a:pt x="13970749" y="145211"/>
                  </a:lnTo>
                  <a:lnTo>
                    <a:pt x="13965987" y="152273"/>
                  </a:lnTo>
                  <a:lnTo>
                    <a:pt x="13964247" y="160934"/>
                  </a:lnTo>
                  <a:lnTo>
                    <a:pt x="13965987" y="169583"/>
                  </a:lnTo>
                  <a:lnTo>
                    <a:pt x="13970749" y="176644"/>
                  </a:lnTo>
                  <a:lnTo>
                    <a:pt x="13977823" y="181406"/>
                  </a:lnTo>
                  <a:lnTo>
                    <a:pt x="13986510" y="183159"/>
                  </a:lnTo>
                  <a:lnTo>
                    <a:pt x="13995159" y="181406"/>
                  </a:lnTo>
                  <a:lnTo>
                    <a:pt x="14002220" y="176644"/>
                  </a:lnTo>
                  <a:lnTo>
                    <a:pt x="14006983" y="169583"/>
                  </a:lnTo>
                  <a:lnTo>
                    <a:pt x="14008735" y="160934"/>
                  </a:lnTo>
                  <a:close/>
                </a:path>
                <a:path w="15521305" h="300354">
                  <a:moveTo>
                    <a:pt x="14097686" y="160934"/>
                  </a:moveTo>
                  <a:lnTo>
                    <a:pt x="14095933" y="152273"/>
                  </a:lnTo>
                  <a:lnTo>
                    <a:pt x="14091171" y="145211"/>
                  </a:lnTo>
                  <a:lnTo>
                    <a:pt x="14084097" y="140449"/>
                  </a:lnTo>
                  <a:lnTo>
                    <a:pt x="14075410" y="138709"/>
                  </a:lnTo>
                  <a:lnTo>
                    <a:pt x="14066761" y="140449"/>
                  </a:lnTo>
                  <a:lnTo>
                    <a:pt x="14059688" y="145211"/>
                  </a:lnTo>
                  <a:lnTo>
                    <a:pt x="14054925" y="152273"/>
                  </a:lnTo>
                  <a:lnTo>
                    <a:pt x="14053185" y="160934"/>
                  </a:lnTo>
                  <a:lnTo>
                    <a:pt x="14054925" y="169583"/>
                  </a:lnTo>
                  <a:lnTo>
                    <a:pt x="14059700" y="176644"/>
                  </a:lnTo>
                  <a:lnTo>
                    <a:pt x="14066774" y="181406"/>
                  </a:lnTo>
                  <a:lnTo>
                    <a:pt x="14075461" y="183159"/>
                  </a:lnTo>
                  <a:lnTo>
                    <a:pt x="14084097" y="181406"/>
                  </a:lnTo>
                  <a:lnTo>
                    <a:pt x="14091171" y="176644"/>
                  </a:lnTo>
                  <a:lnTo>
                    <a:pt x="14095933" y="169583"/>
                  </a:lnTo>
                  <a:lnTo>
                    <a:pt x="14097686" y="160934"/>
                  </a:lnTo>
                  <a:close/>
                </a:path>
                <a:path w="15521305" h="300354">
                  <a:moveTo>
                    <a:pt x="14186624" y="160934"/>
                  </a:moveTo>
                  <a:lnTo>
                    <a:pt x="14184871" y="152273"/>
                  </a:lnTo>
                  <a:lnTo>
                    <a:pt x="14180109" y="145211"/>
                  </a:lnTo>
                  <a:lnTo>
                    <a:pt x="14173048" y="140449"/>
                  </a:lnTo>
                  <a:lnTo>
                    <a:pt x="14164361" y="138709"/>
                  </a:lnTo>
                  <a:lnTo>
                    <a:pt x="14155700" y="140449"/>
                  </a:lnTo>
                  <a:lnTo>
                    <a:pt x="14148638" y="145211"/>
                  </a:lnTo>
                  <a:lnTo>
                    <a:pt x="14143876" y="152273"/>
                  </a:lnTo>
                  <a:lnTo>
                    <a:pt x="14142136" y="160934"/>
                  </a:lnTo>
                  <a:lnTo>
                    <a:pt x="14143876" y="169583"/>
                  </a:lnTo>
                  <a:lnTo>
                    <a:pt x="14148638" y="176644"/>
                  </a:lnTo>
                  <a:lnTo>
                    <a:pt x="14155712" y="181406"/>
                  </a:lnTo>
                  <a:lnTo>
                    <a:pt x="14164399" y="183159"/>
                  </a:lnTo>
                  <a:lnTo>
                    <a:pt x="14173048" y="181406"/>
                  </a:lnTo>
                  <a:lnTo>
                    <a:pt x="14180109" y="176644"/>
                  </a:lnTo>
                  <a:lnTo>
                    <a:pt x="14184871" y="169583"/>
                  </a:lnTo>
                  <a:lnTo>
                    <a:pt x="14186624" y="160934"/>
                  </a:lnTo>
                  <a:close/>
                </a:path>
                <a:path w="15521305" h="300354">
                  <a:moveTo>
                    <a:pt x="14275575" y="160934"/>
                  </a:moveTo>
                  <a:lnTo>
                    <a:pt x="14273822" y="152273"/>
                  </a:lnTo>
                  <a:lnTo>
                    <a:pt x="14269060" y="145211"/>
                  </a:lnTo>
                  <a:lnTo>
                    <a:pt x="14261986" y="140449"/>
                  </a:lnTo>
                  <a:lnTo>
                    <a:pt x="14253299" y="138709"/>
                  </a:lnTo>
                  <a:lnTo>
                    <a:pt x="14244650" y="140449"/>
                  </a:lnTo>
                  <a:lnTo>
                    <a:pt x="14237576" y="145211"/>
                  </a:lnTo>
                  <a:lnTo>
                    <a:pt x="14232814" y="152273"/>
                  </a:lnTo>
                  <a:lnTo>
                    <a:pt x="14231074" y="160934"/>
                  </a:lnTo>
                  <a:lnTo>
                    <a:pt x="14232814" y="169583"/>
                  </a:lnTo>
                  <a:lnTo>
                    <a:pt x="14237589" y="176644"/>
                  </a:lnTo>
                  <a:lnTo>
                    <a:pt x="14244663" y="181406"/>
                  </a:lnTo>
                  <a:lnTo>
                    <a:pt x="14253350" y="183159"/>
                  </a:lnTo>
                  <a:lnTo>
                    <a:pt x="14261986" y="181406"/>
                  </a:lnTo>
                  <a:lnTo>
                    <a:pt x="14269060" y="176644"/>
                  </a:lnTo>
                  <a:lnTo>
                    <a:pt x="14273822" y="169583"/>
                  </a:lnTo>
                  <a:lnTo>
                    <a:pt x="14275575" y="160934"/>
                  </a:lnTo>
                  <a:close/>
                </a:path>
                <a:path w="15521305" h="300354">
                  <a:moveTo>
                    <a:pt x="14364513" y="160934"/>
                  </a:moveTo>
                  <a:lnTo>
                    <a:pt x="14362760" y="152273"/>
                  </a:lnTo>
                  <a:lnTo>
                    <a:pt x="14357998" y="145211"/>
                  </a:lnTo>
                  <a:lnTo>
                    <a:pt x="14350937" y="140449"/>
                  </a:lnTo>
                  <a:lnTo>
                    <a:pt x="14342250" y="138709"/>
                  </a:lnTo>
                  <a:lnTo>
                    <a:pt x="14333588" y="140449"/>
                  </a:lnTo>
                  <a:lnTo>
                    <a:pt x="14326527" y="145211"/>
                  </a:lnTo>
                  <a:lnTo>
                    <a:pt x="14321765" y="152273"/>
                  </a:lnTo>
                  <a:lnTo>
                    <a:pt x="14320025" y="160934"/>
                  </a:lnTo>
                  <a:lnTo>
                    <a:pt x="14321765" y="169583"/>
                  </a:lnTo>
                  <a:lnTo>
                    <a:pt x="14326527" y="176644"/>
                  </a:lnTo>
                  <a:lnTo>
                    <a:pt x="14333601" y="181406"/>
                  </a:lnTo>
                  <a:lnTo>
                    <a:pt x="14342288" y="183159"/>
                  </a:lnTo>
                  <a:lnTo>
                    <a:pt x="14350937" y="181406"/>
                  </a:lnTo>
                  <a:lnTo>
                    <a:pt x="14357998" y="176644"/>
                  </a:lnTo>
                  <a:lnTo>
                    <a:pt x="14362760" y="169583"/>
                  </a:lnTo>
                  <a:lnTo>
                    <a:pt x="14364513" y="160934"/>
                  </a:lnTo>
                  <a:close/>
                </a:path>
                <a:path w="15521305" h="300354">
                  <a:moveTo>
                    <a:pt x="14453464" y="160934"/>
                  </a:moveTo>
                  <a:lnTo>
                    <a:pt x="14451711" y="152273"/>
                  </a:lnTo>
                  <a:lnTo>
                    <a:pt x="14446949" y="145211"/>
                  </a:lnTo>
                  <a:lnTo>
                    <a:pt x="14439875" y="140449"/>
                  </a:lnTo>
                  <a:lnTo>
                    <a:pt x="14431188" y="138709"/>
                  </a:lnTo>
                  <a:lnTo>
                    <a:pt x="14422539" y="140449"/>
                  </a:lnTo>
                  <a:lnTo>
                    <a:pt x="14415465" y="145211"/>
                  </a:lnTo>
                  <a:lnTo>
                    <a:pt x="14410703" y="152273"/>
                  </a:lnTo>
                  <a:lnTo>
                    <a:pt x="14408963" y="160934"/>
                  </a:lnTo>
                  <a:lnTo>
                    <a:pt x="14410703" y="169583"/>
                  </a:lnTo>
                  <a:lnTo>
                    <a:pt x="14415478" y="176644"/>
                  </a:lnTo>
                  <a:lnTo>
                    <a:pt x="14422552" y="181406"/>
                  </a:lnTo>
                  <a:lnTo>
                    <a:pt x="14431239" y="183159"/>
                  </a:lnTo>
                  <a:lnTo>
                    <a:pt x="14439875" y="181406"/>
                  </a:lnTo>
                  <a:lnTo>
                    <a:pt x="14446949" y="176644"/>
                  </a:lnTo>
                  <a:lnTo>
                    <a:pt x="14451711" y="169583"/>
                  </a:lnTo>
                  <a:lnTo>
                    <a:pt x="14453464" y="160934"/>
                  </a:lnTo>
                  <a:close/>
                </a:path>
                <a:path w="15521305" h="300354">
                  <a:moveTo>
                    <a:pt x="14542402" y="160934"/>
                  </a:moveTo>
                  <a:lnTo>
                    <a:pt x="14540649" y="152273"/>
                  </a:lnTo>
                  <a:lnTo>
                    <a:pt x="14535887" y="145211"/>
                  </a:lnTo>
                  <a:lnTo>
                    <a:pt x="14528826" y="140449"/>
                  </a:lnTo>
                  <a:lnTo>
                    <a:pt x="14520139" y="138709"/>
                  </a:lnTo>
                  <a:lnTo>
                    <a:pt x="14511477" y="140449"/>
                  </a:lnTo>
                  <a:lnTo>
                    <a:pt x="14504416" y="145211"/>
                  </a:lnTo>
                  <a:lnTo>
                    <a:pt x="14499654" y="152273"/>
                  </a:lnTo>
                  <a:lnTo>
                    <a:pt x="14497914" y="160934"/>
                  </a:lnTo>
                  <a:lnTo>
                    <a:pt x="14499654" y="169583"/>
                  </a:lnTo>
                  <a:lnTo>
                    <a:pt x="14504416" y="176644"/>
                  </a:lnTo>
                  <a:lnTo>
                    <a:pt x="14511490" y="181406"/>
                  </a:lnTo>
                  <a:lnTo>
                    <a:pt x="14520177" y="183159"/>
                  </a:lnTo>
                  <a:lnTo>
                    <a:pt x="14528826" y="181406"/>
                  </a:lnTo>
                  <a:lnTo>
                    <a:pt x="14535887" y="176644"/>
                  </a:lnTo>
                  <a:lnTo>
                    <a:pt x="14540649" y="169583"/>
                  </a:lnTo>
                  <a:lnTo>
                    <a:pt x="14542402" y="160934"/>
                  </a:lnTo>
                  <a:close/>
                </a:path>
                <a:path w="15521305" h="300354">
                  <a:moveTo>
                    <a:pt x="14631353" y="160934"/>
                  </a:moveTo>
                  <a:lnTo>
                    <a:pt x="14629600" y="152273"/>
                  </a:lnTo>
                  <a:lnTo>
                    <a:pt x="14624838" y="145211"/>
                  </a:lnTo>
                  <a:lnTo>
                    <a:pt x="14617764" y="140449"/>
                  </a:lnTo>
                  <a:lnTo>
                    <a:pt x="14609077" y="138709"/>
                  </a:lnTo>
                  <a:lnTo>
                    <a:pt x="14600428" y="140449"/>
                  </a:lnTo>
                  <a:lnTo>
                    <a:pt x="14593354" y="145211"/>
                  </a:lnTo>
                  <a:lnTo>
                    <a:pt x="14588592" y="152273"/>
                  </a:lnTo>
                  <a:lnTo>
                    <a:pt x="14586852" y="160934"/>
                  </a:lnTo>
                  <a:lnTo>
                    <a:pt x="14588592" y="169583"/>
                  </a:lnTo>
                  <a:lnTo>
                    <a:pt x="14593367" y="176644"/>
                  </a:lnTo>
                  <a:lnTo>
                    <a:pt x="14600441" y="181406"/>
                  </a:lnTo>
                  <a:lnTo>
                    <a:pt x="14609128" y="183159"/>
                  </a:lnTo>
                  <a:lnTo>
                    <a:pt x="14617764" y="181406"/>
                  </a:lnTo>
                  <a:lnTo>
                    <a:pt x="14624838" y="176644"/>
                  </a:lnTo>
                  <a:lnTo>
                    <a:pt x="14629600" y="169583"/>
                  </a:lnTo>
                  <a:lnTo>
                    <a:pt x="14631353" y="160934"/>
                  </a:lnTo>
                  <a:close/>
                </a:path>
                <a:path w="15521305" h="300354">
                  <a:moveTo>
                    <a:pt x="14720291" y="160934"/>
                  </a:moveTo>
                  <a:lnTo>
                    <a:pt x="14718538" y="152273"/>
                  </a:lnTo>
                  <a:lnTo>
                    <a:pt x="14713776" y="145211"/>
                  </a:lnTo>
                  <a:lnTo>
                    <a:pt x="14706714" y="140449"/>
                  </a:lnTo>
                  <a:lnTo>
                    <a:pt x="14698028" y="138709"/>
                  </a:lnTo>
                  <a:lnTo>
                    <a:pt x="14689366" y="140449"/>
                  </a:lnTo>
                  <a:lnTo>
                    <a:pt x="14682305" y="145211"/>
                  </a:lnTo>
                  <a:lnTo>
                    <a:pt x="14677543" y="152273"/>
                  </a:lnTo>
                  <a:lnTo>
                    <a:pt x="14675803" y="160934"/>
                  </a:lnTo>
                  <a:lnTo>
                    <a:pt x="14677543" y="169583"/>
                  </a:lnTo>
                  <a:lnTo>
                    <a:pt x="14682305" y="176644"/>
                  </a:lnTo>
                  <a:lnTo>
                    <a:pt x="14689379" y="181406"/>
                  </a:lnTo>
                  <a:lnTo>
                    <a:pt x="14698066" y="183159"/>
                  </a:lnTo>
                  <a:lnTo>
                    <a:pt x="14706714" y="181406"/>
                  </a:lnTo>
                  <a:lnTo>
                    <a:pt x="14713776" y="176644"/>
                  </a:lnTo>
                  <a:lnTo>
                    <a:pt x="14718538" y="169583"/>
                  </a:lnTo>
                  <a:lnTo>
                    <a:pt x="14720291" y="160934"/>
                  </a:lnTo>
                  <a:close/>
                </a:path>
                <a:path w="15521305" h="300354">
                  <a:moveTo>
                    <a:pt x="14809242" y="160934"/>
                  </a:moveTo>
                  <a:lnTo>
                    <a:pt x="14807489" y="152273"/>
                  </a:lnTo>
                  <a:lnTo>
                    <a:pt x="14802727" y="145211"/>
                  </a:lnTo>
                  <a:lnTo>
                    <a:pt x="14795653" y="140449"/>
                  </a:lnTo>
                  <a:lnTo>
                    <a:pt x="14786966" y="138709"/>
                  </a:lnTo>
                  <a:lnTo>
                    <a:pt x="14778317" y="140449"/>
                  </a:lnTo>
                  <a:lnTo>
                    <a:pt x="14771243" y="145211"/>
                  </a:lnTo>
                  <a:lnTo>
                    <a:pt x="14766481" y="152273"/>
                  </a:lnTo>
                  <a:lnTo>
                    <a:pt x="14764741" y="160934"/>
                  </a:lnTo>
                  <a:lnTo>
                    <a:pt x="14766481" y="169583"/>
                  </a:lnTo>
                  <a:lnTo>
                    <a:pt x="14771256" y="176644"/>
                  </a:lnTo>
                  <a:lnTo>
                    <a:pt x="14778330" y="181406"/>
                  </a:lnTo>
                  <a:lnTo>
                    <a:pt x="14787017" y="183159"/>
                  </a:lnTo>
                  <a:lnTo>
                    <a:pt x="14795653" y="181406"/>
                  </a:lnTo>
                  <a:lnTo>
                    <a:pt x="14802727" y="176644"/>
                  </a:lnTo>
                  <a:lnTo>
                    <a:pt x="14807489" y="169583"/>
                  </a:lnTo>
                  <a:lnTo>
                    <a:pt x="14809242" y="160934"/>
                  </a:lnTo>
                  <a:close/>
                </a:path>
                <a:path w="15521305" h="300354">
                  <a:moveTo>
                    <a:pt x="14898180" y="160934"/>
                  </a:moveTo>
                  <a:lnTo>
                    <a:pt x="14896427" y="152273"/>
                  </a:lnTo>
                  <a:lnTo>
                    <a:pt x="14891665" y="145211"/>
                  </a:lnTo>
                  <a:lnTo>
                    <a:pt x="14884603" y="140449"/>
                  </a:lnTo>
                  <a:lnTo>
                    <a:pt x="14875917" y="138709"/>
                  </a:lnTo>
                  <a:lnTo>
                    <a:pt x="14867255" y="140449"/>
                  </a:lnTo>
                  <a:lnTo>
                    <a:pt x="14860194" y="145211"/>
                  </a:lnTo>
                  <a:lnTo>
                    <a:pt x="14855432" y="152273"/>
                  </a:lnTo>
                  <a:lnTo>
                    <a:pt x="14853692" y="160934"/>
                  </a:lnTo>
                  <a:lnTo>
                    <a:pt x="14855432" y="169583"/>
                  </a:lnTo>
                  <a:lnTo>
                    <a:pt x="14860194" y="176644"/>
                  </a:lnTo>
                  <a:lnTo>
                    <a:pt x="14867268" y="181406"/>
                  </a:lnTo>
                  <a:lnTo>
                    <a:pt x="14875955" y="183159"/>
                  </a:lnTo>
                  <a:lnTo>
                    <a:pt x="14884603" y="181406"/>
                  </a:lnTo>
                  <a:lnTo>
                    <a:pt x="14891665" y="176644"/>
                  </a:lnTo>
                  <a:lnTo>
                    <a:pt x="14896427" y="169583"/>
                  </a:lnTo>
                  <a:lnTo>
                    <a:pt x="14898180" y="160934"/>
                  </a:lnTo>
                  <a:close/>
                </a:path>
                <a:path w="15521305" h="300354">
                  <a:moveTo>
                    <a:pt x="14987131" y="160934"/>
                  </a:moveTo>
                  <a:lnTo>
                    <a:pt x="14985378" y="152273"/>
                  </a:lnTo>
                  <a:lnTo>
                    <a:pt x="14980615" y="145211"/>
                  </a:lnTo>
                  <a:lnTo>
                    <a:pt x="14973554" y="140449"/>
                  </a:lnTo>
                  <a:lnTo>
                    <a:pt x="14964867" y="138709"/>
                  </a:lnTo>
                  <a:lnTo>
                    <a:pt x="14956206" y="140449"/>
                  </a:lnTo>
                  <a:lnTo>
                    <a:pt x="14949145" y="145211"/>
                  </a:lnTo>
                  <a:lnTo>
                    <a:pt x="14944382" y="152273"/>
                  </a:lnTo>
                  <a:lnTo>
                    <a:pt x="14942642" y="160934"/>
                  </a:lnTo>
                  <a:lnTo>
                    <a:pt x="14944382" y="169583"/>
                  </a:lnTo>
                  <a:lnTo>
                    <a:pt x="14949145" y="176644"/>
                  </a:lnTo>
                  <a:lnTo>
                    <a:pt x="14956219" y="181406"/>
                  </a:lnTo>
                  <a:lnTo>
                    <a:pt x="14964906" y="183159"/>
                  </a:lnTo>
                  <a:lnTo>
                    <a:pt x="14973554" y="181406"/>
                  </a:lnTo>
                  <a:lnTo>
                    <a:pt x="14980615" y="176644"/>
                  </a:lnTo>
                  <a:lnTo>
                    <a:pt x="14985378" y="169583"/>
                  </a:lnTo>
                  <a:lnTo>
                    <a:pt x="14987131" y="160934"/>
                  </a:lnTo>
                  <a:close/>
                </a:path>
                <a:path w="15521305" h="300354">
                  <a:moveTo>
                    <a:pt x="15076081" y="160934"/>
                  </a:moveTo>
                  <a:lnTo>
                    <a:pt x="15074329" y="152273"/>
                  </a:lnTo>
                  <a:lnTo>
                    <a:pt x="15069566" y="145211"/>
                  </a:lnTo>
                  <a:lnTo>
                    <a:pt x="15062492" y="140449"/>
                  </a:lnTo>
                  <a:lnTo>
                    <a:pt x="15053806" y="138709"/>
                  </a:lnTo>
                  <a:lnTo>
                    <a:pt x="15045157" y="140449"/>
                  </a:lnTo>
                  <a:lnTo>
                    <a:pt x="15038083" y="145211"/>
                  </a:lnTo>
                  <a:lnTo>
                    <a:pt x="15033320" y="152273"/>
                  </a:lnTo>
                  <a:lnTo>
                    <a:pt x="15031581" y="160934"/>
                  </a:lnTo>
                  <a:lnTo>
                    <a:pt x="15033320" y="169583"/>
                  </a:lnTo>
                  <a:lnTo>
                    <a:pt x="15038096" y="176644"/>
                  </a:lnTo>
                  <a:lnTo>
                    <a:pt x="15045170" y="181406"/>
                  </a:lnTo>
                  <a:lnTo>
                    <a:pt x="15053856" y="183159"/>
                  </a:lnTo>
                  <a:lnTo>
                    <a:pt x="15062492" y="181406"/>
                  </a:lnTo>
                  <a:lnTo>
                    <a:pt x="15069566" y="176644"/>
                  </a:lnTo>
                  <a:lnTo>
                    <a:pt x="15074329" y="169583"/>
                  </a:lnTo>
                  <a:lnTo>
                    <a:pt x="15076081" y="160934"/>
                  </a:lnTo>
                  <a:close/>
                </a:path>
                <a:path w="15521305" h="300354">
                  <a:moveTo>
                    <a:pt x="15165019" y="160934"/>
                  </a:moveTo>
                  <a:lnTo>
                    <a:pt x="15163267" y="152273"/>
                  </a:lnTo>
                  <a:lnTo>
                    <a:pt x="15158504" y="145211"/>
                  </a:lnTo>
                  <a:lnTo>
                    <a:pt x="15151443" y="140449"/>
                  </a:lnTo>
                  <a:lnTo>
                    <a:pt x="15142756" y="138709"/>
                  </a:lnTo>
                  <a:lnTo>
                    <a:pt x="15134095" y="140449"/>
                  </a:lnTo>
                  <a:lnTo>
                    <a:pt x="15127034" y="145211"/>
                  </a:lnTo>
                  <a:lnTo>
                    <a:pt x="15122271" y="152273"/>
                  </a:lnTo>
                  <a:lnTo>
                    <a:pt x="15120531" y="160934"/>
                  </a:lnTo>
                  <a:lnTo>
                    <a:pt x="15122271" y="169583"/>
                  </a:lnTo>
                  <a:lnTo>
                    <a:pt x="15127034" y="176644"/>
                  </a:lnTo>
                  <a:lnTo>
                    <a:pt x="15134108" y="181406"/>
                  </a:lnTo>
                  <a:lnTo>
                    <a:pt x="15142794" y="183159"/>
                  </a:lnTo>
                  <a:lnTo>
                    <a:pt x="15151443" y="181406"/>
                  </a:lnTo>
                  <a:lnTo>
                    <a:pt x="15158504" y="176644"/>
                  </a:lnTo>
                  <a:lnTo>
                    <a:pt x="15163267" y="169583"/>
                  </a:lnTo>
                  <a:lnTo>
                    <a:pt x="15165019" y="160934"/>
                  </a:lnTo>
                  <a:close/>
                </a:path>
                <a:path w="15521305" h="300354">
                  <a:moveTo>
                    <a:pt x="15253970" y="160934"/>
                  </a:moveTo>
                  <a:lnTo>
                    <a:pt x="15252218" y="152273"/>
                  </a:lnTo>
                  <a:lnTo>
                    <a:pt x="15247455" y="145211"/>
                  </a:lnTo>
                  <a:lnTo>
                    <a:pt x="15240381" y="140449"/>
                  </a:lnTo>
                  <a:lnTo>
                    <a:pt x="15231694" y="138709"/>
                  </a:lnTo>
                  <a:lnTo>
                    <a:pt x="15223046" y="140449"/>
                  </a:lnTo>
                  <a:lnTo>
                    <a:pt x="15215972" y="145211"/>
                  </a:lnTo>
                  <a:lnTo>
                    <a:pt x="15211209" y="152273"/>
                  </a:lnTo>
                  <a:lnTo>
                    <a:pt x="15209469" y="160934"/>
                  </a:lnTo>
                  <a:lnTo>
                    <a:pt x="15211209" y="169583"/>
                  </a:lnTo>
                  <a:lnTo>
                    <a:pt x="15215985" y="176644"/>
                  </a:lnTo>
                  <a:lnTo>
                    <a:pt x="15223058" y="181406"/>
                  </a:lnTo>
                  <a:lnTo>
                    <a:pt x="15231745" y="183159"/>
                  </a:lnTo>
                  <a:lnTo>
                    <a:pt x="15240381" y="181406"/>
                  </a:lnTo>
                  <a:lnTo>
                    <a:pt x="15247455" y="176644"/>
                  </a:lnTo>
                  <a:lnTo>
                    <a:pt x="15252218" y="169583"/>
                  </a:lnTo>
                  <a:lnTo>
                    <a:pt x="15253970" y="160934"/>
                  </a:lnTo>
                  <a:close/>
                </a:path>
                <a:path w="15521305" h="300354">
                  <a:moveTo>
                    <a:pt x="15342908" y="160934"/>
                  </a:moveTo>
                  <a:lnTo>
                    <a:pt x="15341156" y="152273"/>
                  </a:lnTo>
                  <a:lnTo>
                    <a:pt x="15336393" y="145211"/>
                  </a:lnTo>
                  <a:lnTo>
                    <a:pt x="15329332" y="140449"/>
                  </a:lnTo>
                  <a:lnTo>
                    <a:pt x="15320645" y="138709"/>
                  </a:lnTo>
                  <a:lnTo>
                    <a:pt x="15311984" y="140449"/>
                  </a:lnTo>
                  <a:lnTo>
                    <a:pt x="15304923" y="145211"/>
                  </a:lnTo>
                  <a:lnTo>
                    <a:pt x="15300160" y="152273"/>
                  </a:lnTo>
                  <a:lnTo>
                    <a:pt x="15298420" y="160934"/>
                  </a:lnTo>
                  <a:lnTo>
                    <a:pt x="15300160" y="169583"/>
                  </a:lnTo>
                  <a:lnTo>
                    <a:pt x="15304923" y="176644"/>
                  </a:lnTo>
                  <a:lnTo>
                    <a:pt x="15311997" y="181406"/>
                  </a:lnTo>
                  <a:lnTo>
                    <a:pt x="15320683" y="183159"/>
                  </a:lnTo>
                  <a:lnTo>
                    <a:pt x="15329332" y="181406"/>
                  </a:lnTo>
                  <a:lnTo>
                    <a:pt x="15336393" y="176644"/>
                  </a:lnTo>
                  <a:lnTo>
                    <a:pt x="15341156" y="169583"/>
                  </a:lnTo>
                  <a:lnTo>
                    <a:pt x="15342908" y="160934"/>
                  </a:lnTo>
                  <a:close/>
                </a:path>
                <a:path w="15521305" h="300354">
                  <a:moveTo>
                    <a:pt x="15431859" y="160934"/>
                  </a:moveTo>
                  <a:lnTo>
                    <a:pt x="15430107" y="152273"/>
                  </a:lnTo>
                  <a:lnTo>
                    <a:pt x="15425344" y="145211"/>
                  </a:lnTo>
                  <a:lnTo>
                    <a:pt x="15418270" y="140449"/>
                  </a:lnTo>
                  <a:lnTo>
                    <a:pt x="15409583" y="138709"/>
                  </a:lnTo>
                  <a:lnTo>
                    <a:pt x="15400935" y="140449"/>
                  </a:lnTo>
                  <a:lnTo>
                    <a:pt x="15393861" y="145211"/>
                  </a:lnTo>
                  <a:lnTo>
                    <a:pt x="15389098" y="152273"/>
                  </a:lnTo>
                  <a:lnTo>
                    <a:pt x="15387358" y="160934"/>
                  </a:lnTo>
                  <a:lnTo>
                    <a:pt x="15389098" y="169583"/>
                  </a:lnTo>
                  <a:lnTo>
                    <a:pt x="15393873" y="176644"/>
                  </a:lnTo>
                  <a:lnTo>
                    <a:pt x="15400947" y="181406"/>
                  </a:lnTo>
                  <a:lnTo>
                    <a:pt x="15409634" y="183159"/>
                  </a:lnTo>
                  <a:lnTo>
                    <a:pt x="15418270" y="181406"/>
                  </a:lnTo>
                  <a:lnTo>
                    <a:pt x="15425344" y="176644"/>
                  </a:lnTo>
                  <a:lnTo>
                    <a:pt x="15430107" y="169583"/>
                  </a:lnTo>
                  <a:lnTo>
                    <a:pt x="15431859" y="160934"/>
                  </a:lnTo>
                  <a:close/>
                </a:path>
                <a:path w="15521305" h="300354">
                  <a:moveTo>
                    <a:pt x="15520797" y="160934"/>
                  </a:moveTo>
                  <a:lnTo>
                    <a:pt x="15519045" y="152273"/>
                  </a:lnTo>
                  <a:lnTo>
                    <a:pt x="15514282" y="145211"/>
                  </a:lnTo>
                  <a:lnTo>
                    <a:pt x="15507221" y="140449"/>
                  </a:lnTo>
                  <a:lnTo>
                    <a:pt x="15498534" y="138709"/>
                  </a:lnTo>
                  <a:lnTo>
                    <a:pt x="15489873" y="140449"/>
                  </a:lnTo>
                  <a:lnTo>
                    <a:pt x="15482812" y="145211"/>
                  </a:lnTo>
                  <a:lnTo>
                    <a:pt x="15478049" y="152273"/>
                  </a:lnTo>
                  <a:lnTo>
                    <a:pt x="15476309" y="160934"/>
                  </a:lnTo>
                  <a:lnTo>
                    <a:pt x="15478049" y="169583"/>
                  </a:lnTo>
                  <a:lnTo>
                    <a:pt x="15482812" y="176644"/>
                  </a:lnTo>
                  <a:lnTo>
                    <a:pt x="15489885" y="181406"/>
                  </a:lnTo>
                  <a:lnTo>
                    <a:pt x="15498572" y="183159"/>
                  </a:lnTo>
                  <a:lnTo>
                    <a:pt x="15507221" y="181406"/>
                  </a:lnTo>
                  <a:lnTo>
                    <a:pt x="15514282" y="176644"/>
                  </a:lnTo>
                  <a:lnTo>
                    <a:pt x="15519045" y="169583"/>
                  </a:lnTo>
                  <a:lnTo>
                    <a:pt x="15520797" y="160934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75803" y="5261799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148720" y="0"/>
                  </a:moveTo>
                  <a:lnTo>
                    <a:pt x="101713" y="7581"/>
                  </a:lnTo>
                  <a:lnTo>
                    <a:pt x="60887" y="28694"/>
                  </a:lnTo>
                  <a:lnTo>
                    <a:pt x="28694" y="60888"/>
                  </a:lnTo>
                  <a:lnTo>
                    <a:pt x="7581" y="101713"/>
                  </a:lnTo>
                  <a:lnTo>
                    <a:pt x="0" y="148720"/>
                  </a:lnTo>
                  <a:lnTo>
                    <a:pt x="7581" y="195727"/>
                  </a:lnTo>
                  <a:lnTo>
                    <a:pt x="28694" y="236553"/>
                  </a:lnTo>
                  <a:lnTo>
                    <a:pt x="60887" y="268747"/>
                  </a:lnTo>
                  <a:lnTo>
                    <a:pt x="101713" y="289859"/>
                  </a:lnTo>
                  <a:lnTo>
                    <a:pt x="148720" y="297441"/>
                  </a:lnTo>
                  <a:lnTo>
                    <a:pt x="195727" y="289859"/>
                  </a:lnTo>
                  <a:lnTo>
                    <a:pt x="236553" y="268747"/>
                  </a:lnTo>
                  <a:lnTo>
                    <a:pt x="268747" y="236553"/>
                  </a:lnTo>
                  <a:lnTo>
                    <a:pt x="289859" y="195727"/>
                  </a:lnTo>
                  <a:lnTo>
                    <a:pt x="297441" y="148720"/>
                  </a:lnTo>
                  <a:lnTo>
                    <a:pt x="289859" y="101713"/>
                  </a:lnTo>
                  <a:lnTo>
                    <a:pt x="268747" y="60888"/>
                  </a:lnTo>
                  <a:lnTo>
                    <a:pt x="236553" y="28694"/>
                  </a:lnTo>
                  <a:lnTo>
                    <a:pt x="195727" y="7581"/>
                  </a:lnTo>
                  <a:lnTo>
                    <a:pt x="148720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0" y="148721"/>
                  </a:moveTo>
                  <a:lnTo>
                    <a:pt x="7581" y="101713"/>
                  </a:lnTo>
                  <a:lnTo>
                    <a:pt x="28694" y="60888"/>
                  </a:lnTo>
                  <a:lnTo>
                    <a:pt x="60888" y="28694"/>
                  </a:lnTo>
                  <a:lnTo>
                    <a:pt x="101713" y="7581"/>
                  </a:lnTo>
                  <a:lnTo>
                    <a:pt x="148721" y="0"/>
                  </a:lnTo>
                  <a:lnTo>
                    <a:pt x="195728" y="7581"/>
                  </a:lnTo>
                  <a:lnTo>
                    <a:pt x="236553" y="28694"/>
                  </a:lnTo>
                  <a:lnTo>
                    <a:pt x="268747" y="60888"/>
                  </a:lnTo>
                  <a:lnTo>
                    <a:pt x="289860" y="101713"/>
                  </a:lnTo>
                  <a:lnTo>
                    <a:pt x="297442" y="148721"/>
                  </a:lnTo>
                  <a:lnTo>
                    <a:pt x="289860" y="195728"/>
                  </a:lnTo>
                  <a:lnTo>
                    <a:pt x="268747" y="236553"/>
                  </a:lnTo>
                  <a:lnTo>
                    <a:pt x="236553" y="268747"/>
                  </a:lnTo>
                  <a:lnTo>
                    <a:pt x="195728" y="289860"/>
                  </a:lnTo>
                  <a:lnTo>
                    <a:pt x="148721" y="297442"/>
                  </a:lnTo>
                  <a:lnTo>
                    <a:pt x="101713" y="289860"/>
                  </a:lnTo>
                  <a:lnTo>
                    <a:pt x="60888" y="268747"/>
                  </a:lnTo>
                  <a:lnTo>
                    <a:pt x="28694" y="236553"/>
                  </a:lnTo>
                  <a:lnTo>
                    <a:pt x="7581" y="195728"/>
                  </a:lnTo>
                  <a:lnTo>
                    <a:pt x="0" y="1487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5" y="7649"/>
                  </a:lnTo>
                  <a:lnTo>
                    <a:pt x="61428" y="28948"/>
                  </a:lnTo>
                  <a:lnTo>
                    <a:pt x="28949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2"/>
                  </a:lnTo>
                  <a:lnTo>
                    <a:pt x="28949" y="238649"/>
                  </a:lnTo>
                  <a:lnTo>
                    <a:pt x="61428" y="271128"/>
                  </a:lnTo>
                  <a:lnTo>
                    <a:pt x="102615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9" y="238649"/>
                  </a:lnTo>
                  <a:lnTo>
                    <a:pt x="292428" y="197462"/>
                  </a:lnTo>
                  <a:lnTo>
                    <a:pt x="300078" y="150037"/>
                  </a:lnTo>
                  <a:lnTo>
                    <a:pt x="292428" y="102614"/>
                  </a:lnTo>
                  <a:lnTo>
                    <a:pt x="271129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8"/>
                  </a:lnTo>
                  <a:lnTo>
                    <a:pt x="28947" y="61427"/>
                  </a:lnTo>
                  <a:lnTo>
                    <a:pt x="7648" y="102614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4" y="7649"/>
                  </a:lnTo>
                  <a:lnTo>
                    <a:pt x="61427" y="28948"/>
                  </a:lnTo>
                  <a:lnTo>
                    <a:pt x="28948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1"/>
                  </a:lnTo>
                  <a:lnTo>
                    <a:pt x="28948" y="238648"/>
                  </a:lnTo>
                  <a:lnTo>
                    <a:pt x="61427" y="271127"/>
                  </a:lnTo>
                  <a:lnTo>
                    <a:pt x="102614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7"/>
                  </a:lnTo>
                  <a:lnTo>
                    <a:pt x="271128" y="238648"/>
                  </a:lnTo>
                  <a:lnTo>
                    <a:pt x="292427" y="197461"/>
                  </a:lnTo>
                  <a:lnTo>
                    <a:pt x="300076" y="150037"/>
                  </a:lnTo>
                  <a:lnTo>
                    <a:pt x="292427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9"/>
                  </a:lnTo>
                  <a:lnTo>
                    <a:pt x="28947" y="61428"/>
                  </a:lnTo>
                  <a:lnTo>
                    <a:pt x="7648" y="102615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5"/>
                  </a:lnTo>
                  <a:lnTo>
                    <a:pt x="271128" y="61428"/>
                  </a:lnTo>
                  <a:lnTo>
                    <a:pt x="238649" y="28949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1494806" y="5759003"/>
            <a:ext cx="6598920" cy="3178175"/>
          </a:xfrm>
          <a:custGeom>
            <a:avLst/>
            <a:gdLst/>
            <a:ahLst/>
            <a:cxnLst/>
            <a:rect l="l" t="t" r="r" b="b"/>
            <a:pathLst>
              <a:path w="6598920" h="3178175">
                <a:moveTo>
                  <a:pt x="0" y="982761"/>
                </a:moveTo>
                <a:lnTo>
                  <a:pt x="2576" y="934921"/>
                </a:lnTo>
                <a:lnTo>
                  <a:pt x="10126" y="888574"/>
                </a:lnTo>
                <a:lnTo>
                  <a:pt x="22383" y="843987"/>
                </a:lnTo>
                <a:lnTo>
                  <a:pt x="39077" y="801427"/>
                </a:lnTo>
                <a:lnTo>
                  <a:pt x="59943" y="761164"/>
                </a:lnTo>
                <a:lnTo>
                  <a:pt x="84711" y="723463"/>
                </a:lnTo>
                <a:lnTo>
                  <a:pt x="113113" y="688594"/>
                </a:lnTo>
                <a:lnTo>
                  <a:pt x="144883" y="656824"/>
                </a:lnTo>
                <a:lnTo>
                  <a:pt x="179752" y="628422"/>
                </a:lnTo>
                <a:lnTo>
                  <a:pt x="217452" y="603654"/>
                </a:lnTo>
                <a:lnTo>
                  <a:pt x="257716" y="582788"/>
                </a:lnTo>
                <a:lnTo>
                  <a:pt x="300275" y="566093"/>
                </a:lnTo>
                <a:lnTo>
                  <a:pt x="344862" y="553837"/>
                </a:lnTo>
                <a:lnTo>
                  <a:pt x="391210" y="546287"/>
                </a:lnTo>
                <a:lnTo>
                  <a:pt x="439049" y="543710"/>
                </a:lnTo>
                <a:lnTo>
                  <a:pt x="1099716" y="543710"/>
                </a:lnTo>
                <a:lnTo>
                  <a:pt x="1903144" y="0"/>
                </a:lnTo>
                <a:lnTo>
                  <a:pt x="2749290" y="543710"/>
                </a:lnTo>
                <a:lnTo>
                  <a:pt x="6159248" y="543710"/>
                </a:lnTo>
                <a:lnTo>
                  <a:pt x="6207087" y="546287"/>
                </a:lnTo>
                <a:lnTo>
                  <a:pt x="6253434" y="553837"/>
                </a:lnTo>
                <a:lnTo>
                  <a:pt x="6298021" y="566093"/>
                </a:lnTo>
                <a:lnTo>
                  <a:pt x="6340580" y="582788"/>
                </a:lnTo>
                <a:lnTo>
                  <a:pt x="6380844" y="603654"/>
                </a:lnTo>
                <a:lnTo>
                  <a:pt x="6418544" y="628422"/>
                </a:lnTo>
                <a:lnTo>
                  <a:pt x="6453413" y="656824"/>
                </a:lnTo>
                <a:lnTo>
                  <a:pt x="6485183" y="688594"/>
                </a:lnTo>
                <a:lnTo>
                  <a:pt x="6513586" y="723463"/>
                </a:lnTo>
                <a:lnTo>
                  <a:pt x="6538354" y="761164"/>
                </a:lnTo>
                <a:lnTo>
                  <a:pt x="6559219" y="801427"/>
                </a:lnTo>
                <a:lnTo>
                  <a:pt x="6575914" y="843987"/>
                </a:lnTo>
                <a:lnTo>
                  <a:pt x="6588170" y="888574"/>
                </a:lnTo>
                <a:lnTo>
                  <a:pt x="6595720" y="934921"/>
                </a:lnTo>
                <a:lnTo>
                  <a:pt x="6598297" y="982761"/>
                </a:lnTo>
                <a:lnTo>
                  <a:pt x="6598297" y="1641314"/>
                </a:lnTo>
                <a:lnTo>
                  <a:pt x="6598297" y="2738910"/>
                </a:lnTo>
                <a:lnTo>
                  <a:pt x="6595720" y="2786750"/>
                </a:lnTo>
                <a:lnTo>
                  <a:pt x="6588170" y="2833097"/>
                </a:lnTo>
                <a:lnTo>
                  <a:pt x="6575914" y="2877684"/>
                </a:lnTo>
                <a:lnTo>
                  <a:pt x="6559219" y="2920244"/>
                </a:lnTo>
                <a:lnTo>
                  <a:pt x="6538354" y="2960508"/>
                </a:lnTo>
                <a:lnTo>
                  <a:pt x="6513586" y="2998208"/>
                </a:lnTo>
                <a:lnTo>
                  <a:pt x="6485183" y="3033077"/>
                </a:lnTo>
                <a:lnTo>
                  <a:pt x="6453413" y="3064847"/>
                </a:lnTo>
                <a:lnTo>
                  <a:pt x="6418544" y="3093249"/>
                </a:lnTo>
                <a:lnTo>
                  <a:pt x="6380844" y="3118017"/>
                </a:lnTo>
                <a:lnTo>
                  <a:pt x="6340580" y="3138883"/>
                </a:lnTo>
                <a:lnTo>
                  <a:pt x="6298021" y="3155577"/>
                </a:lnTo>
                <a:lnTo>
                  <a:pt x="6253434" y="3167834"/>
                </a:lnTo>
                <a:lnTo>
                  <a:pt x="6207087" y="3175384"/>
                </a:lnTo>
                <a:lnTo>
                  <a:pt x="6159248" y="3177960"/>
                </a:lnTo>
                <a:lnTo>
                  <a:pt x="2749290" y="3177960"/>
                </a:lnTo>
                <a:lnTo>
                  <a:pt x="1099716" y="3177960"/>
                </a:lnTo>
                <a:lnTo>
                  <a:pt x="439049" y="3177960"/>
                </a:lnTo>
                <a:lnTo>
                  <a:pt x="391210" y="3175384"/>
                </a:lnTo>
                <a:lnTo>
                  <a:pt x="344862" y="3167834"/>
                </a:lnTo>
                <a:lnTo>
                  <a:pt x="300275" y="3155577"/>
                </a:lnTo>
                <a:lnTo>
                  <a:pt x="257716" y="3138883"/>
                </a:lnTo>
                <a:lnTo>
                  <a:pt x="217452" y="3118017"/>
                </a:lnTo>
                <a:lnTo>
                  <a:pt x="179752" y="3093249"/>
                </a:lnTo>
                <a:lnTo>
                  <a:pt x="144883" y="3064847"/>
                </a:lnTo>
                <a:lnTo>
                  <a:pt x="113113" y="3033077"/>
                </a:lnTo>
                <a:lnTo>
                  <a:pt x="84711" y="2998208"/>
                </a:lnTo>
                <a:lnTo>
                  <a:pt x="59943" y="2960508"/>
                </a:lnTo>
                <a:lnTo>
                  <a:pt x="39077" y="2920244"/>
                </a:lnTo>
                <a:lnTo>
                  <a:pt x="22383" y="2877684"/>
                </a:lnTo>
                <a:lnTo>
                  <a:pt x="10126" y="2833097"/>
                </a:lnTo>
                <a:lnTo>
                  <a:pt x="2576" y="2786750"/>
                </a:lnTo>
                <a:lnTo>
                  <a:pt x="0" y="2738910"/>
                </a:lnTo>
                <a:lnTo>
                  <a:pt x="0" y="1641314"/>
                </a:lnTo>
                <a:lnTo>
                  <a:pt x="0" y="98275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702140" y="6334877"/>
            <a:ext cx="4432935" cy="246443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78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2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(2019)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415">
                <a:solidFill>
                  <a:srgbClr val="404040"/>
                </a:solidFill>
                <a:latin typeface="Arial Black"/>
                <a:cs typeface="Arial Black"/>
              </a:rPr>
              <a:t>1.5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 Black"/>
                <a:cs typeface="Arial Black"/>
              </a:rPr>
              <a:t>billion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85">
                <a:solidFill>
                  <a:srgbClr val="404040"/>
                </a:solidFill>
                <a:latin typeface="Arial Black"/>
                <a:cs typeface="Arial Black"/>
              </a:rPr>
              <a:t>params</a:t>
            </a:r>
            <a:endParaRPr sz="2600">
              <a:latin typeface="Arial Black"/>
              <a:cs typeface="Arial Black"/>
            </a:endParaRPr>
          </a:p>
          <a:p>
            <a:pPr marL="12700" marR="5080">
              <a:lnSpc>
                <a:spcPts val="3700"/>
              </a:lnSpc>
              <a:spcBef>
                <a:spcPts val="21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Focused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improved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training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Double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input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size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Enhanced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504317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699177" y="2295808"/>
            <a:ext cx="388429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40">
                <a:solidFill>
                  <a:srgbClr val="770EF7"/>
                </a:solidFill>
                <a:latin typeface="Arial Black"/>
                <a:cs typeface="Arial Black"/>
              </a:rPr>
              <a:t>3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(2020)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-220">
                <a:solidFill>
                  <a:srgbClr val="404040"/>
                </a:solidFill>
                <a:latin typeface="Arial"/>
                <a:cs typeface="Arial"/>
              </a:rPr>
              <a:t>175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billion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ts val="3100"/>
              </a:lnSpc>
              <a:spcBef>
                <a:spcPts val="695"/>
              </a:spcBef>
            </a:pP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over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570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GB</a:t>
            </a:r>
            <a:r>
              <a:rPr dirty="0" sz="26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Notable</a:t>
            </a:r>
            <a:r>
              <a:rPr dirty="0" sz="2600" spc="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8341817" y="5885710"/>
            <a:ext cx="5181600" cy="3051810"/>
          </a:xfrm>
          <a:custGeom>
            <a:avLst/>
            <a:gdLst/>
            <a:ahLst/>
            <a:cxnLst/>
            <a:rect l="l" t="t" r="r" b="b"/>
            <a:pathLst>
              <a:path w="5181600" h="3051809">
                <a:moveTo>
                  <a:pt x="0" y="856378"/>
                </a:moveTo>
                <a:lnTo>
                  <a:pt x="2575" y="808546"/>
                </a:lnTo>
                <a:lnTo>
                  <a:pt x="10125" y="762205"/>
                </a:lnTo>
                <a:lnTo>
                  <a:pt x="22379" y="717624"/>
                </a:lnTo>
                <a:lnTo>
                  <a:pt x="39072" y="675070"/>
                </a:lnTo>
                <a:lnTo>
                  <a:pt x="59934" y="634812"/>
                </a:lnTo>
                <a:lnTo>
                  <a:pt x="84699" y="597117"/>
                </a:lnTo>
                <a:lnTo>
                  <a:pt x="113098" y="562253"/>
                </a:lnTo>
                <a:lnTo>
                  <a:pt x="144863" y="530488"/>
                </a:lnTo>
                <a:lnTo>
                  <a:pt x="179727" y="502089"/>
                </a:lnTo>
                <a:lnTo>
                  <a:pt x="217422" y="477324"/>
                </a:lnTo>
                <a:lnTo>
                  <a:pt x="257680" y="456462"/>
                </a:lnTo>
                <a:lnTo>
                  <a:pt x="300234" y="439769"/>
                </a:lnTo>
                <a:lnTo>
                  <a:pt x="344815" y="427515"/>
                </a:lnTo>
                <a:lnTo>
                  <a:pt x="391155" y="419965"/>
                </a:lnTo>
                <a:lnTo>
                  <a:pt x="438988" y="417389"/>
                </a:lnTo>
                <a:lnTo>
                  <a:pt x="863505" y="417389"/>
                </a:lnTo>
                <a:lnTo>
                  <a:pt x="1511152" y="0"/>
                </a:lnTo>
                <a:lnTo>
                  <a:pt x="2158764" y="417389"/>
                </a:lnTo>
                <a:lnTo>
                  <a:pt x="4742046" y="417389"/>
                </a:lnTo>
                <a:lnTo>
                  <a:pt x="4789878" y="419965"/>
                </a:lnTo>
                <a:lnTo>
                  <a:pt x="4836219" y="427515"/>
                </a:lnTo>
                <a:lnTo>
                  <a:pt x="4880800" y="439769"/>
                </a:lnTo>
                <a:lnTo>
                  <a:pt x="4923353" y="456462"/>
                </a:lnTo>
                <a:lnTo>
                  <a:pt x="4963611" y="477324"/>
                </a:lnTo>
                <a:lnTo>
                  <a:pt x="5001306" y="502089"/>
                </a:lnTo>
                <a:lnTo>
                  <a:pt x="5036170" y="530488"/>
                </a:lnTo>
                <a:lnTo>
                  <a:pt x="5067935" y="562253"/>
                </a:lnTo>
                <a:lnTo>
                  <a:pt x="5096334" y="597117"/>
                </a:lnTo>
                <a:lnTo>
                  <a:pt x="5121099" y="634812"/>
                </a:lnTo>
                <a:lnTo>
                  <a:pt x="5141961" y="675070"/>
                </a:lnTo>
                <a:lnTo>
                  <a:pt x="5158654" y="717624"/>
                </a:lnTo>
                <a:lnTo>
                  <a:pt x="5170908" y="762205"/>
                </a:lnTo>
                <a:lnTo>
                  <a:pt x="5178458" y="808546"/>
                </a:lnTo>
                <a:lnTo>
                  <a:pt x="5181034" y="856378"/>
                </a:lnTo>
                <a:lnTo>
                  <a:pt x="5181034" y="1514836"/>
                </a:lnTo>
                <a:lnTo>
                  <a:pt x="5181034" y="2612265"/>
                </a:lnTo>
                <a:lnTo>
                  <a:pt x="5178458" y="2660098"/>
                </a:lnTo>
                <a:lnTo>
                  <a:pt x="5170908" y="2706439"/>
                </a:lnTo>
                <a:lnTo>
                  <a:pt x="5158654" y="2751020"/>
                </a:lnTo>
                <a:lnTo>
                  <a:pt x="5141961" y="2793573"/>
                </a:lnTo>
                <a:lnTo>
                  <a:pt x="5121099" y="2833832"/>
                </a:lnTo>
                <a:lnTo>
                  <a:pt x="5096334" y="2871527"/>
                </a:lnTo>
                <a:lnTo>
                  <a:pt x="5067935" y="2906391"/>
                </a:lnTo>
                <a:lnTo>
                  <a:pt x="5036170" y="2938156"/>
                </a:lnTo>
                <a:lnTo>
                  <a:pt x="5001306" y="2966555"/>
                </a:lnTo>
                <a:lnTo>
                  <a:pt x="4963611" y="2991320"/>
                </a:lnTo>
                <a:lnTo>
                  <a:pt x="4923353" y="3012182"/>
                </a:lnTo>
                <a:lnTo>
                  <a:pt x="4880800" y="3028875"/>
                </a:lnTo>
                <a:lnTo>
                  <a:pt x="4836219" y="3041129"/>
                </a:lnTo>
                <a:lnTo>
                  <a:pt x="4789878" y="3048679"/>
                </a:lnTo>
                <a:lnTo>
                  <a:pt x="4742046" y="3051254"/>
                </a:lnTo>
                <a:lnTo>
                  <a:pt x="2158764" y="3051254"/>
                </a:lnTo>
                <a:lnTo>
                  <a:pt x="863505" y="3051254"/>
                </a:lnTo>
                <a:lnTo>
                  <a:pt x="438988" y="3051254"/>
                </a:lnTo>
                <a:lnTo>
                  <a:pt x="391155" y="3048679"/>
                </a:lnTo>
                <a:lnTo>
                  <a:pt x="344815" y="3041129"/>
                </a:lnTo>
                <a:lnTo>
                  <a:pt x="300234" y="3028875"/>
                </a:lnTo>
                <a:lnTo>
                  <a:pt x="257680" y="3012182"/>
                </a:lnTo>
                <a:lnTo>
                  <a:pt x="217422" y="2991320"/>
                </a:lnTo>
                <a:lnTo>
                  <a:pt x="179727" y="2966555"/>
                </a:lnTo>
                <a:lnTo>
                  <a:pt x="144863" y="2938156"/>
                </a:lnTo>
                <a:lnTo>
                  <a:pt x="113098" y="2906391"/>
                </a:lnTo>
                <a:lnTo>
                  <a:pt x="84699" y="2871527"/>
                </a:lnTo>
                <a:lnTo>
                  <a:pt x="59934" y="2833832"/>
                </a:lnTo>
                <a:lnTo>
                  <a:pt x="39072" y="2793573"/>
                </a:lnTo>
                <a:lnTo>
                  <a:pt x="22379" y="2751020"/>
                </a:lnTo>
                <a:lnTo>
                  <a:pt x="10125" y="2706439"/>
                </a:lnTo>
                <a:lnTo>
                  <a:pt x="2575" y="2660098"/>
                </a:lnTo>
                <a:lnTo>
                  <a:pt x="0" y="2612265"/>
                </a:lnTo>
                <a:lnTo>
                  <a:pt x="0" y="1514836"/>
                </a:lnTo>
                <a:lnTo>
                  <a:pt x="0" y="856367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8549131" y="6169816"/>
            <a:ext cx="3704590" cy="278828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3.5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(2022)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Multiple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variants</a:t>
            </a:r>
            <a:endParaRPr sz="2600">
              <a:latin typeface="Arial"/>
              <a:cs typeface="Arial"/>
            </a:endParaRPr>
          </a:p>
          <a:p>
            <a:pPr marL="12700" marR="128905">
              <a:lnSpc>
                <a:spcPct val="100800"/>
              </a:lnSpc>
              <a:spcBef>
                <a:spcPts val="550"/>
              </a:spcBef>
            </a:pP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Based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GPT-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an emphasis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ethical considerations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Additional</a:t>
            </a:r>
            <a:r>
              <a:rPr dirty="0" sz="2600" spc="1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2138975" y="2335795"/>
            <a:ext cx="4940935" cy="2720975"/>
            <a:chOff x="12138975" y="2335795"/>
            <a:chExt cx="4940935" cy="2720975"/>
          </a:xfrm>
        </p:grpSpPr>
        <p:sp>
          <p:nvSpPr>
            <p:cNvPr id="23" name="object 23" descr=""/>
            <p:cNvSpPr/>
            <p:nvPr/>
          </p:nvSpPr>
          <p:spPr>
            <a:xfrm>
              <a:off x="12161200" y="2358020"/>
              <a:ext cx="4896485" cy="2676525"/>
            </a:xfrm>
            <a:custGeom>
              <a:avLst/>
              <a:gdLst/>
              <a:ahLst/>
              <a:cxnLst/>
              <a:rect l="l" t="t" r="r" b="b"/>
              <a:pathLst>
                <a:path w="4896484" h="2676525">
                  <a:moveTo>
                    <a:pt x="2039990" y="2378729"/>
                  </a:moveTo>
                  <a:lnTo>
                    <a:pt x="816002" y="2378729"/>
                  </a:lnTo>
                  <a:lnTo>
                    <a:pt x="1428015" y="2676069"/>
                  </a:lnTo>
                  <a:lnTo>
                    <a:pt x="2039990" y="2378729"/>
                  </a:lnTo>
                  <a:close/>
                </a:path>
                <a:path w="4896484" h="2676525">
                  <a:moveTo>
                    <a:pt x="4499523" y="0"/>
                  </a:moveTo>
                  <a:lnTo>
                    <a:pt x="396459" y="0"/>
                  </a:lnTo>
                  <a:lnTo>
                    <a:pt x="350223" y="2667"/>
                  </a:lnTo>
                  <a:lnTo>
                    <a:pt x="305554" y="10470"/>
                  </a:lnTo>
                  <a:lnTo>
                    <a:pt x="262749" y="23112"/>
                  </a:lnTo>
                  <a:lnTo>
                    <a:pt x="222106" y="40296"/>
                  </a:lnTo>
                  <a:lnTo>
                    <a:pt x="183922" y="61723"/>
                  </a:lnTo>
                  <a:lnTo>
                    <a:pt x="148494" y="87097"/>
                  </a:lnTo>
                  <a:lnTo>
                    <a:pt x="116120" y="116120"/>
                  </a:lnTo>
                  <a:lnTo>
                    <a:pt x="87097" y="148494"/>
                  </a:lnTo>
                  <a:lnTo>
                    <a:pt x="61723" y="183922"/>
                  </a:lnTo>
                  <a:lnTo>
                    <a:pt x="40296" y="222106"/>
                  </a:lnTo>
                  <a:lnTo>
                    <a:pt x="23112" y="262749"/>
                  </a:lnTo>
                  <a:lnTo>
                    <a:pt x="10470" y="305554"/>
                  </a:lnTo>
                  <a:lnTo>
                    <a:pt x="2667" y="350223"/>
                  </a:lnTo>
                  <a:lnTo>
                    <a:pt x="0" y="396459"/>
                  </a:lnTo>
                  <a:lnTo>
                    <a:pt x="0" y="1982273"/>
                  </a:lnTo>
                  <a:lnTo>
                    <a:pt x="2667" y="2028503"/>
                  </a:lnTo>
                  <a:lnTo>
                    <a:pt x="10470" y="2073172"/>
                  </a:lnTo>
                  <a:lnTo>
                    <a:pt x="23112" y="2115978"/>
                  </a:lnTo>
                  <a:lnTo>
                    <a:pt x="40296" y="2156621"/>
                  </a:lnTo>
                  <a:lnTo>
                    <a:pt x="61723" y="2194806"/>
                  </a:lnTo>
                  <a:lnTo>
                    <a:pt x="87097" y="2230234"/>
                  </a:lnTo>
                  <a:lnTo>
                    <a:pt x="116120" y="2262608"/>
                  </a:lnTo>
                  <a:lnTo>
                    <a:pt x="148494" y="2291631"/>
                  </a:lnTo>
                  <a:lnTo>
                    <a:pt x="183922" y="2317004"/>
                  </a:lnTo>
                  <a:lnTo>
                    <a:pt x="222106" y="2338432"/>
                  </a:lnTo>
                  <a:lnTo>
                    <a:pt x="262749" y="2355615"/>
                  </a:lnTo>
                  <a:lnTo>
                    <a:pt x="305554" y="2368258"/>
                  </a:lnTo>
                  <a:lnTo>
                    <a:pt x="350223" y="2376061"/>
                  </a:lnTo>
                  <a:lnTo>
                    <a:pt x="396459" y="2378729"/>
                  </a:lnTo>
                  <a:lnTo>
                    <a:pt x="4499523" y="2378729"/>
                  </a:lnTo>
                  <a:lnTo>
                    <a:pt x="4545759" y="2376061"/>
                  </a:lnTo>
                  <a:lnTo>
                    <a:pt x="4590428" y="2368258"/>
                  </a:lnTo>
                  <a:lnTo>
                    <a:pt x="4633233" y="2355615"/>
                  </a:lnTo>
                  <a:lnTo>
                    <a:pt x="4673876" y="2338432"/>
                  </a:lnTo>
                  <a:lnTo>
                    <a:pt x="4712060" y="2317004"/>
                  </a:lnTo>
                  <a:lnTo>
                    <a:pt x="4747488" y="2291631"/>
                  </a:lnTo>
                  <a:lnTo>
                    <a:pt x="4779861" y="2262608"/>
                  </a:lnTo>
                  <a:lnTo>
                    <a:pt x="4808883" y="2230234"/>
                  </a:lnTo>
                  <a:lnTo>
                    <a:pt x="4834257" y="2194806"/>
                  </a:lnTo>
                  <a:lnTo>
                    <a:pt x="4855684" y="2156621"/>
                  </a:lnTo>
                  <a:lnTo>
                    <a:pt x="4872867" y="2115978"/>
                  </a:lnTo>
                  <a:lnTo>
                    <a:pt x="4885509" y="2073172"/>
                  </a:lnTo>
                  <a:lnTo>
                    <a:pt x="4893312" y="2028503"/>
                  </a:lnTo>
                  <a:lnTo>
                    <a:pt x="4895979" y="1982273"/>
                  </a:lnTo>
                  <a:lnTo>
                    <a:pt x="4895979" y="396459"/>
                  </a:lnTo>
                  <a:lnTo>
                    <a:pt x="4893312" y="350223"/>
                  </a:lnTo>
                  <a:lnTo>
                    <a:pt x="4885509" y="305554"/>
                  </a:lnTo>
                  <a:lnTo>
                    <a:pt x="4872867" y="262749"/>
                  </a:lnTo>
                  <a:lnTo>
                    <a:pt x="4855684" y="222106"/>
                  </a:lnTo>
                  <a:lnTo>
                    <a:pt x="4834257" y="183922"/>
                  </a:lnTo>
                  <a:lnTo>
                    <a:pt x="4808883" y="148494"/>
                  </a:lnTo>
                  <a:lnTo>
                    <a:pt x="4779861" y="116120"/>
                  </a:lnTo>
                  <a:lnTo>
                    <a:pt x="4747488" y="87097"/>
                  </a:lnTo>
                  <a:lnTo>
                    <a:pt x="4712060" y="61723"/>
                  </a:lnTo>
                  <a:lnTo>
                    <a:pt x="4673876" y="40296"/>
                  </a:lnTo>
                  <a:lnTo>
                    <a:pt x="4633233" y="23112"/>
                  </a:lnTo>
                  <a:lnTo>
                    <a:pt x="4590428" y="10470"/>
                  </a:lnTo>
                  <a:lnTo>
                    <a:pt x="4545759" y="2667"/>
                  </a:lnTo>
                  <a:lnTo>
                    <a:pt x="4499523" y="0"/>
                  </a:lnTo>
                  <a:close/>
                </a:path>
              </a:pathLst>
            </a:custGeom>
            <a:solidFill>
              <a:srgbClr val="FFD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2161200" y="2358020"/>
              <a:ext cx="4896485" cy="2676525"/>
            </a:xfrm>
            <a:custGeom>
              <a:avLst/>
              <a:gdLst/>
              <a:ahLst/>
              <a:cxnLst/>
              <a:rect l="l" t="t" r="r" b="b"/>
              <a:pathLst>
                <a:path w="4896484" h="2676525">
                  <a:moveTo>
                    <a:pt x="0" y="396460"/>
                  </a:moveTo>
                  <a:lnTo>
                    <a:pt x="2667" y="350224"/>
                  </a:lnTo>
                  <a:lnTo>
                    <a:pt x="10470" y="305555"/>
                  </a:lnTo>
                  <a:lnTo>
                    <a:pt x="23113" y="262750"/>
                  </a:lnTo>
                  <a:lnTo>
                    <a:pt x="40296" y="222107"/>
                  </a:lnTo>
                  <a:lnTo>
                    <a:pt x="61724" y="183922"/>
                  </a:lnTo>
                  <a:lnTo>
                    <a:pt x="87097" y="148494"/>
                  </a:lnTo>
                  <a:lnTo>
                    <a:pt x="116120" y="116120"/>
                  </a:lnTo>
                  <a:lnTo>
                    <a:pt x="148494" y="87097"/>
                  </a:lnTo>
                  <a:lnTo>
                    <a:pt x="183922" y="61724"/>
                  </a:lnTo>
                  <a:lnTo>
                    <a:pt x="222106" y="40296"/>
                  </a:lnTo>
                  <a:lnTo>
                    <a:pt x="262750" y="23113"/>
                  </a:lnTo>
                  <a:lnTo>
                    <a:pt x="305555" y="10470"/>
                  </a:lnTo>
                  <a:lnTo>
                    <a:pt x="350224" y="2667"/>
                  </a:lnTo>
                  <a:lnTo>
                    <a:pt x="396459" y="0"/>
                  </a:lnTo>
                  <a:lnTo>
                    <a:pt x="815996" y="0"/>
                  </a:lnTo>
                  <a:lnTo>
                    <a:pt x="2039992" y="0"/>
                  </a:lnTo>
                  <a:lnTo>
                    <a:pt x="4499521" y="0"/>
                  </a:lnTo>
                  <a:lnTo>
                    <a:pt x="4545756" y="2667"/>
                  </a:lnTo>
                  <a:lnTo>
                    <a:pt x="4590425" y="10470"/>
                  </a:lnTo>
                  <a:lnTo>
                    <a:pt x="4633230" y="23113"/>
                  </a:lnTo>
                  <a:lnTo>
                    <a:pt x="4673874" y="40296"/>
                  </a:lnTo>
                  <a:lnTo>
                    <a:pt x="4712058" y="61724"/>
                  </a:lnTo>
                  <a:lnTo>
                    <a:pt x="4747486" y="87097"/>
                  </a:lnTo>
                  <a:lnTo>
                    <a:pt x="4779860" y="116120"/>
                  </a:lnTo>
                  <a:lnTo>
                    <a:pt x="4808883" y="148494"/>
                  </a:lnTo>
                  <a:lnTo>
                    <a:pt x="4834257" y="183922"/>
                  </a:lnTo>
                  <a:lnTo>
                    <a:pt x="4855684" y="222107"/>
                  </a:lnTo>
                  <a:lnTo>
                    <a:pt x="4872868" y="262750"/>
                  </a:lnTo>
                  <a:lnTo>
                    <a:pt x="4885510" y="305555"/>
                  </a:lnTo>
                  <a:lnTo>
                    <a:pt x="4893313" y="350224"/>
                  </a:lnTo>
                  <a:lnTo>
                    <a:pt x="4895981" y="396460"/>
                  </a:lnTo>
                  <a:lnTo>
                    <a:pt x="4895981" y="1387592"/>
                  </a:lnTo>
                  <a:lnTo>
                    <a:pt x="4895981" y="1982274"/>
                  </a:lnTo>
                  <a:lnTo>
                    <a:pt x="4893313" y="2028504"/>
                  </a:lnTo>
                  <a:lnTo>
                    <a:pt x="4885510" y="2073173"/>
                  </a:lnTo>
                  <a:lnTo>
                    <a:pt x="4872868" y="2115978"/>
                  </a:lnTo>
                  <a:lnTo>
                    <a:pt x="4855684" y="2156622"/>
                  </a:lnTo>
                  <a:lnTo>
                    <a:pt x="4834257" y="2194806"/>
                  </a:lnTo>
                  <a:lnTo>
                    <a:pt x="4808883" y="2230234"/>
                  </a:lnTo>
                  <a:lnTo>
                    <a:pt x="4779860" y="2262608"/>
                  </a:lnTo>
                  <a:lnTo>
                    <a:pt x="4747486" y="2291631"/>
                  </a:lnTo>
                  <a:lnTo>
                    <a:pt x="4712058" y="2317005"/>
                  </a:lnTo>
                  <a:lnTo>
                    <a:pt x="4673874" y="2338432"/>
                  </a:lnTo>
                  <a:lnTo>
                    <a:pt x="4633230" y="2355615"/>
                  </a:lnTo>
                  <a:lnTo>
                    <a:pt x="4590425" y="2368258"/>
                  </a:lnTo>
                  <a:lnTo>
                    <a:pt x="4545756" y="2376061"/>
                  </a:lnTo>
                  <a:lnTo>
                    <a:pt x="4499521" y="2378729"/>
                  </a:lnTo>
                  <a:lnTo>
                    <a:pt x="2039992" y="2378729"/>
                  </a:lnTo>
                  <a:lnTo>
                    <a:pt x="1428011" y="2676070"/>
                  </a:lnTo>
                  <a:lnTo>
                    <a:pt x="815996" y="2378729"/>
                  </a:lnTo>
                  <a:lnTo>
                    <a:pt x="396459" y="2378729"/>
                  </a:lnTo>
                  <a:lnTo>
                    <a:pt x="350224" y="2376061"/>
                  </a:lnTo>
                  <a:lnTo>
                    <a:pt x="305555" y="2368258"/>
                  </a:lnTo>
                  <a:lnTo>
                    <a:pt x="262750" y="2355615"/>
                  </a:lnTo>
                  <a:lnTo>
                    <a:pt x="222106" y="2338432"/>
                  </a:lnTo>
                  <a:lnTo>
                    <a:pt x="183922" y="2317005"/>
                  </a:lnTo>
                  <a:lnTo>
                    <a:pt x="148494" y="2291631"/>
                  </a:lnTo>
                  <a:lnTo>
                    <a:pt x="116120" y="2262608"/>
                  </a:lnTo>
                  <a:lnTo>
                    <a:pt x="87097" y="2230234"/>
                  </a:lnTo>
                  <a:lnTo>
                    <a:pt x="61724" y="2194806"/>
                  </a:lnTo>
                  <a:lnTo>
                    <a:pt x="40296" y="2156622"/>
                  </a:lnTo>
                  <a:lnTo>
                    <a:pt x="23113" y="2115978"/>
                  </a:lnTo>
                  <a:lnTo>
                    <a:pt x="10470" y="2073173"/>
                  </a:lnTo>
                  <a:lnTo>
                    <a:pt x="2667" y="2028504"/>
                  </a:lnTo>
                  <a:lnTo>
                    <a:pt x="0" y="1982269"/>
                  </a:lnTo>
                  <a:lnTo>
                    <a:pt x="0" y="1387592"/>
                  </a:lnTo>
                  <a:lnTo>
                    <a:pt x="0" y="396460"/>
                  </a:lnTo>
                  <a:close/>
                </a:path>
              </a:pathLst>
            </a:custGeom>
            <a:ln w="444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2356059" y="2295808"/>
            <a:ext cx="3897629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FF1675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FF1675"/>
                </a:solidFill>
                <a:latin typeface="Arial Black"/>
                <a:cs typeface="Arial Black"/>
              </a:rPr>
              <a:t>4</a:t>
            </a:r>
            <a:r>
              <a:rPr dirty="0" sz="3000" spc="-19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1675"/>
                </a:solidFill>
                <a:latin typeface="Arial Black"/>
                <a:cs typeface="Arial Black"/>
              </a:rPr>
              <a:t>(2023)</a:t>
            </a:r>
            <a:endParaRPr sz="3000">
              <a:latin typeface="Arial Black"/>
              <a:cs typeface="Arial Black"/>
            </a:endParaRPr>
          </a:p>
          <a:p>
            <a:pPr marL="12700" marR="5080" indent="85725">
              <a:lnSpc>
                <a:spcPts val="3100"/>
              </a:lnSpc>
              <a:spcBef>
                <a:spcPts val="735"/>
              </a:spcBef>
            </a:pPr>
            <a:r>
              <a:rPr dirty="0" sz="2600" spc="-229">
                <a:solidFill>
                  <a:srgbClr val="404040"/>
                </a:solidFill>
                <a:latin typeface="Arial Black"/>
                <a:cs typeface="Arial Black"/>
              </a:rPr>
              <a:t>Largest</a:t>
            </a:r>
            <a:r>
              <a:rPr dirty="0" sz="2600" spc="-16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29">
                <a:solidFill>
                  <a:srgbClr val="404040"/>
                </a:solidFill>
                <a:latin typeface="Arial Black"/>
                <a:cs typeface="Arial Black"/>
              </a:rPr>
              <a:t>milestone</a:t>
            </a:r>
            <a:r>
              <a:rPr dirty="0" sz="2600" spc="-16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90">
                <a:solidFill>
                  <a:srgbClr val="404040"/>
                </a:solidFill>
                <a:latin typeface="Arial Black"/>
                <a:cs typeface="Arial Black"/>
              </a:rPr>
              <a:t>in</a:t>
            </a:r>
            <a:r>
              <a:rPr dirty="0" sz="2600" spc="-16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20">
                <a:solidFill>
                  <a:srgbClr val="404040"/>
                </a:solidFill>
                <a:latin typeface="Arial Black"/>
                <a:cs typeface="Arial Black"/>
              </a:rPr>
              <a:t>the </a:t>
            </a:r>
            <a:r>
              <a:rPr dirty="0" sz="2600" spc="-85">
                <a:solidFill>
                  <a:srgbClr val="404040"/>
                </a:solidFill>
                <a:latin typeface="Arial Black"/>
                <a:cs typeface="Arial Black"/>
              </a:rPr>
              <a:t>series</a:t>
            </a:r>
            <a:endParaRPr sz="2600">
              <a:latin typeface="Arial Black"/>
              <a:cs typeface="Arial Black"/>
            </a:endParaRPr>
          </a:p>
          <a:p>
            <a:pPr marL="98425" marR="158750">
              <a:lnSpc>
                <a:spcPts val="3790"/>
              </a:lnSpc>
            </a:pPr>
            <a:r>
              <a:rPr dirty="0" sz="2600" spc="-204">
                <a:solidFill>
                  <a:srgbClr val="404040"/>
                </a:solidFill>
                <a:latin typeface="Arial Black"/>
                <a:cs typeface="Arial Black"/>
              </a:rPr>
              <a:t>Multimodal</a:t>
            </a:r>
            <a:r>
              <a:rPr dirty="0" sz="2600" spc="-15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10">
                <a:solidFill>
                  <a:srgbClr val="404040"/>
                </a:solidFill>
                <a:latin typeface="Arial Black"/>
                <a:cs typeface="Arial Black"/>
              </a:rPr>
              <a:t>capabilities </a:t>
            </a:r>
            <a:r>
              <a:rPr dirty="0" sz="2600" spc="-200">
                <a:solidFill>
                  <a:srgbClr val="404040"/>
                </a:solidFill>
                <a:latin typeface="Arial Black"/>
                <a:cs typeface="Arial Black"/>
              </a:rPr>
              <a:t>Superior</a:t>
            </a:r>
            <a:r>
              <a:rPr dirty="0" sz="2600" spc="-15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20">
                <a:solidFill>
                  <a:srgbClr val="404040"/>
                </a:solidFill>
                <a:latin typeface="Arial Black"/>
                <a:cs typeface="Arial Black"/>
              </a:rPr>
              <a:t>performance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3857439" y="5925906"/>
            <a:ext cx="3199765" cy="3021330"/>
          </a:xfrm>
          <a:custGeom>
            <a:avLst/>
            <a:gdLst/>
            <a:ahLst/>
            <a:cxnLst/>
            <a:rect l="l" t="t" r="r" b="b"/>
            <a:pathLst>
              <a:path w="3199765" h="3021329">
                <a:moveTo>
                  <a:pt x="0" y="826270"/>
                </a:moveTo>
                <a:lnTo>
                  <a:pt x="2575" y="778437"/>
                </a:lnTo>
                <a:lnTo>
                  <a:pt x="10125" y="732097"/>
                </a:lnTo>
                <a:lnTo>
                  <a:pt x="22379" y="687516"/>
                </a:lnTo>
                <a:lnTo>
                  <a:pt x="39072" y="644963"/>
                </a:lnTo>
                <a:lnTo>
                  <a:pt x="59934" y="604705"/>
                </a:lnTo>
                <a:lnTo>
                  <a:pt x="84698" y="567010"/>
                </a:lnTo>
                <a:lnTo>
                  <a:pt x="113097" y="532146"/>
                </a:lnTo>
                <a:lnTo>
                  <a:pt x="144862" y="500381"/>
                </a:lnTo>
                <a:lnTo>
                  <a:pt x="179726" y="471982"/>
                </a:lnTo>
                <a:lnTo>
                  <a:pt x="217421" y="447218"/>
                </a:lnTo>
                <a:lnTo>
                  <a:pt x="257678" y="426356"/>
                </a:lnTo>
                <a:lnTo>
                  <a:pt x="300232" y="409663"/>
                </a:lnTo>
                <a:lnTo>
                  <a:pt x="344812" y="397409"/>
                </a:lnTo>
                <a:lnTo>
                  <a:pt x="391153" y="389860"/>
                </a:lnTo>
                <a:lnTo>
                  <a:pt x="438985" y="387284"/>
                </a:lnTo>
                <a:lnTo>
                  <a:pt x="533291" y="387284"/>
                </a:lnTo>
                <a:lnTo>
                  <a:pt x="933270" y="0"/>
                </a:lnTo>
                <a:lnTo>
                  <a:pt x="1333228" y="387284"/>
                </a:lnTo>
                <a:lnTo>
                  <a:pt x="2760762" y="387284"/>
                </a:lnTo>
                <a:lnTo>
                  <a:pt x="2808594" y="389860"/>
                </a:lnTo>
                <a:lnTo>
                  <a:pt x="2854934" y="397409"/>
                </a:lnTo>
                <a:lnTo>
                  <a:pt x="2899515" y="409663"/>
                </a:lnTo>
                <a:lnTo>
                  <a:pt x="2942068" y="426356"/>
                </a:lnTo>
                <a:lnTo>
                  <a:pt x="2982326" y="447218"/>
                </a:lnTo>
                <a:lnTo>
                  <a:pt x="3020021" y="471982"/>
                </a:lnTo>
                <a:lnTo>
                  <a:pt x="3054885" y="500381"/>
                </a:lnTo>
                <a:lnTo>
                  <a:pt x="3086650" y="532146"/>
                </a:lnTo>
                <a:lnTo>
                  <a:pt x="3115049" y="567010"/>
                </a:lnTo>
                <a:lnTo>
                  <a:pt x="3139813" y="604705"/>
                </a:lnTo>
                <a:lnTo>
                  <a:pt x="3160675" y="644963"/>
                </a:lnTo>
                <a:lnTo>
                  <a:pt x="3177368" y="687516"/>
                </a:lnTo>
                <a:lnTo>
                  <a:pt x="3189622" y="732097"/>
                </a:lnTo>
                <a:lnTo>
                  <a:pt x="3197172" y="778437"/>
                </a:lnTo>
                <a:lnTo>
                  <a:pt x="3199748" y="826270"/>
                </a:lnTo>
                <a:lnTo>
                  <a:pt x="3199748" y="1484728"/>
                </a:lnTo>
                <a:lnTo>
                  <a:pt x="3199748" y="2582162"/>
                </a:lnTo>
                <a:lnTo>
                  <a:pt x="3197172" y="2629994"/>
                </a:lnTo>
                <a:lnTo>
                  <a:pt x="3189622" y="2676334"/>
                </a:lnTo>
                <a:lnTo>
                  <a:pt x="3177368" y="2720915"/>
                </a:lnTo>
                <a:lnTo>
                  <a:pt x="3160675" y="2763468"/>
                </a:lnTo>
                <a:lnTo>
                  <a:pt x="3139813" y="2803726"/>
                </a:lnTo>
                <a:lnTo>
                  <a:pt x="3115049" y="2841421"/>
                </a:lnTo>
                <a:lnTo>
                  <a:pt x="3086650" y="2876285"/>
                </a:lnTo>
                <a:lnTo>
                  <a:pt x="3054885" y="2908050"/>
                </a:lnTo>
                <a:lnTo>
                  <a:pt x="3020021" y="2936449"/>
                </a:lnTo>
                <a:lnTo>
                  <a:pt x="2982326" y="2961213"/>
                </a:lnTo>
                <a:lnTo>
                  <a:pt x="2942068" y="2982075"/>
                </a:lnTo>
                <a:lnTo>
                  <a:pt x="2899515" y="2998768"/>
                </a:lnTo>
                <a:lnTo>
                  <a:pt x="2854934" y="3011023"/>
                </a:lnTo>
                <a:lnTo>
                  <a:pt x="2808594" y="3018572"/>
                </a:lnTo>
                <a:lnTo>
                  <a:pt x="2760762" y="3021148"/>
                </a:lnTo>
                <a:lnTo>
                  <a:pt x="1333228" y="3021148"/>
                </a:lnTo>
                <a:lnTo>
                  <a:pt x="533291" y="3021148"/>
                </a:lnTo>
                <a:lnTo>
                  <a:pt x="438985" y="3021148"/>
                </a:lnTo>
                <a:lnTo>
                  <a:pt x="391153" y="3018572"/>
                </a:lnTo>
                <a:lnTo>
                  <a:pt x="344812" y="3011023"/>
                </a:lnTo>
                <a:lnTo>
                  <a:pt x="300232" y="2998768"/>
                </a:lnTo>
                <a:lnTo>
                  <a:pt x="257678" y="2982075"/>
                </a:lnTo>
                <a:lnTo>
                  <a:pt x="217421" y="2961213"/>
                </a:lnTo>
                <a:lnTo>
                  <a:pt x="179726" y="2936449"/>
                </a:lnTo>
                <a:lnTo>
                  <a:pt x="144862" y="2908050"/>
                </a:lnTo>
                <a:lnTo>
                  <a:pt x="113097" y="2876285"/>
                </a:lnTo>
                <a:lnTo>
                  <a:pt x="84698" y="2841421"/>
                </a:lnTo>
                <a:lnTo>
                  <a:pt x="59934" y="2803726"/>
                </a:lnTo>
                <a:lnTo>
                  <a:pt x="39072" y="2763468"/>
                </a:lnTo>
                <a:lnTo>
                  <a:pt x="22379" y="2720915"/>
                </a:lnTo>
                <a:lnTo>
                  <a:pt x="10125" y="2676334"/>
                </a:lnTo>
                <a:lnTo>
                  <a:pt x="2575" y="2629994"/>
                </a:lnTo>
                <a:lnTo>
                  <a:pt x="0" y="2582162"/>
                </a:lnTo>
                <a:lnTo>
                  <a:pt x="0" y="1484728"/>
                </a:lnTo>
                <a:lnTo>
                  <a:pt x="0" y="82626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4147305" y="7054205"/>
            <a:ext cx="2642235" cy="104140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780"/>
              </a:spcBef>
            </a:pPr>
            <a:r>
              <a:rPr dirty="0" sz="3000" spc="-275">
                <a:solidFill>
                  <a:srgbClr val="770EF7"/>
                </a:solidFill>
                <a:latin typeface="Arial Black"/>
                <a:cs typeface="Arial Black"/>
              </a:rPr>
              <a:t>The</a:t>
            </a:r>
            <a:r>
              <a:rPr dirty="0" sz="3000" spc="-23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330">
                <a:solidFill>
                  <a:srgbClr val="770EF7"/>
                </a:solidFill>
                <a:latin typeface="Arial Black"/>
                <a:cs typeface="Arial Black"/>
              </a:rPr>
              <a:t>Future…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Let’s</a:t>
            </a:r>
            <a:r>
              <a:rPr dirty="0" sz="2600" spc="-5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wait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see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230817" y="2358020"/>
            <a:ext cx="4285615" cy="2705735"/>
          </a:xfrm>
          <a:custGeom>
            <a:avLst/>
            <a:gdLst/>
            <a:ahLst/>
            <a:cxnLst/>
            <a:rect l="l" t="t" r="r" b="b"/>
            <a:pathLst>
              <a:path w="4285615" h="2705735">
                <a:moveTo>
                  <a:pt x="0" y="400775"/>
                </a:moveTo>
                <a:lnTo>
                  <a:pt x="2696" y="354036"/>
                </a:lnTo>
                <a:lnTo>
                  <a:pt x="10584" y="308881"/>
                </a:lnTo>
                <a:lnTo>
                  <a:pt x="23364" y="265610"/>
                </a:lnTo>
                <a:lnTo>
                  <a:pt x="40735" y="224524"/>
                </a:lnTo>
                <a:lnTo>
                  <a:pt x="62395" y="185924"/>
                </a:lnTo>
                <a:lnTo>
                  <a:pt x="88045" y="150110"/>
                </a:lnTo>
                <a:lnTo>
                  <a:pt x="117384" y="117384"/>
                </a:lnTo>
                <a:lnTo>
                  <a:pt x="150110" y="88045"/>
                </a:lnTo>
                <a:lnTo>
                  <a:pt x="185924" y="62395"/>
                </a:lnTo>
                <a:lnTo>
                  <a:pt x="224524" y="40735"/>
                </a:lnTo>
                <a:lnTo>
                  <a:pt x="265610" y="23364"/>
                </a:lnTo>
                <a:lnTo>
                  <a:pt x="308881" y="10584"/>
                </a:lnTo>
                <a:lnTo>
                  <a:pt x="354036" y="2696"/>
                </a:lnTo>
                <a:lnTo>
                  <a:pt x="400775" y="0"/>
                </a:lnTo>
                <a:lnTo>
                  <a:pt x="714247" y="0"/>
                </a:lnTo>
                <a:lnTo>
                  <a:pt x="1785620" y="0"/>
                </a:lnTo>
                <a:lnTo>
                  <a:pt x="3884711" y="0"/>
                </a:lnTo>
                <a:lnTo>
                  <a:pt x="3931450" y="2696"/>
                </a:lnTo>
                <a:lnTo>
                  <a:pt x="3976605" y="10584"/>
                </a:lnTo>
                <a:lnTo>
                  <a:pt x="4019876" y="23364"/>
                </a:lnTo>
                <a:lnTo>
                  <a:pt x="4060962" y="40735"/>
                </a:lnTo>
                <a:lnTo>
                  <a:pt x="4099562" y="62395"/>
                </a:lnTo>
                <a:lnTo>
                  <a:pt x="4135376" y="88045"/>
                </a:lnTo>
                <a:lnTo>
                  <a:pt x="4168102" y="117384"/>
                </a:lnTo>
                <a:lnTo>
                  <a:pt x="4197441" y="150110"/>
                </a:lnTo>
                <a:lnTo>
                  <a:pt x="4223091" y="185924"/>
                </a:lnTo>
                <a:lnTo>
                  <a:pt x="4244751" y="224524"/>
                </a:lnTo>
                <a:lnTo>
                  <a:pt x="4262122" y="265610"/>
                </a:lnTo>
                <a:lnTo>
                  <a:pt x="4274902" y="308881"/>
                </a:lnTo>
                <a:lnTo>
                  <a:pt x="4282790" y="354036"/>
                </a:lnTo>
                <a:lnTo>
                  <a:pt x="4285487" y="400775"/>
                </a:lnTo>
                <a:lnTo>
                  <a:pt x="4285487" y="1402687"/>
                </a:lnTo>
                <a:lnTo>
                  <a:pt x="4285487" y="2003837"/>
                </a:lnTo>
                <a:lnTo>
                  <a:pt x="4282790" y="2050566"/>
                </a:lnTo>
                <a:lnTo>
                  <a:pt x="4274902" y="2095721"/>
                </a:lnTo>
                <a:lnTo>
                  <a:pt x="4262122" y="2138992"/>
                </a:lnTo>
                <a:lnTo>
                  <a:pt x="4244751" y="2180078"/>
                </a:lnTo>
                <a:lnTo>
                  <a:pt x="4223091" y="2218678"/>
                </a:lnTo>
                <a:lnTo>
                  <a:pt x="4197441" y="2254492"/>
                </a:lnTo>
                <a:lnTo>
                  <a:pt x="4168102" y="2287218"/>
                </a:lnTo>
                <a:lnTo>
                  <a:pt x="4135376" y="2316557"/>
                </a:lnTo>
                <a:lnTo>
                  <a:pt x="4099562" y="2342207"/>
                </a:lnTo>
                <a:lnTo>
                  <a:pt x="4060962" y="2363867"/>
                </a:lnTo>
                <a:lnTo>
                  <a:pt x="4019876" y="2381238"/>
                </a:lnTo>
                <a:lnTo>
                  <a:pt x="3976605" y="2394018"/>
                </a:lnTo>
                <a:lnTo>
                  <a:pt x="3931450" y="2401906"/>
                </a:lnTo>
                <a:lnTo>
                  <a:pt x="3884711" y="2404603"/>
                </a:lnTo>
                <a:lnTo>
                  <a:pt x="1785620" y="2404603"/>
                </a:lnTo>
                <a:lnTo>
                  <a:pt x="1249948" y="2705178"/>
                </a:lnTo>
                <a:lnTo>
                  <a:pt x="714247" y="2404603"/>
                </a:lnTo>
                <a:lnTo>
                  <a:pt x="400775" y="2404603"/>
                </a:lnTo>
                <a:lnTo>
                  <a:pt x="354036" y="2401906"/>
                </a:lnTo>
                <a:lnTo>
                  <a:pt x="308881" y="2394018"/>
                </a:lnTo>
                <a:lnTo>
                  <a:pt x="265610" y="2381238"/>
                </a:lnTo>
                <a:lnTo>
                  <a:pt x="224524" y="2363867"/>
                </a:lnTo>
                <a:lnTo>
                  <a:pt x="185924" y="2342207"/>
                </a:lnTo>
                <a:lnTo>
                  <a:pt x="150110" y="2316557"/>
                </a:lnTo>
                <a:lnTo>
                  <a:pt x="117384" y="2287218"/>
                </a:lnTo>
                <a:lnTo>
                  <a:pt x="88045" y="2254492"/>
                </a:lnTo>
                <a:lnTo>
                  <a:pt x="62395" y="2218678"/>
                </a:lnTo>
                <a:lnTo>
                  <a:pt x="40735" y="2180078"/>
                </a:lnTo>
                <a:lnTo>
                  <a:pt x="23364" y="2138992"/>
                </a:lnTo>
                <a:lnTo>
                  <a:pt x="10584" y="2095721"/>
                </a:lnTo>
                <a:lnTo>
                  <a:pt x="2696" y="2050566"/>
                </a:lnTo>
                <a:lnTo>
                  <a:pt x="0" y="2003827"/>
                </a:lnTo>
                <a:lnTo>
                  <a:pt x="0" y="1402687"/>
                </a:lnTo>
                <a:lnTo>
                  <a:pt x="0" y="400775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426941" y="2308000"/>
            <a:ext cx="318198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840">
                <a:solidFill>
                  <a:srgbClr val="770EF7"/>
                </a:solidFill>
                <a:latin typeface="Arial Black"/>
                <a:cs typeface="Arial Black"/>
              </a:rPr>
              <a:t>1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80">
                <a:solidFill>
                  <a:srgbClr val="770EF7"/>
                </a:solidFill>
                <a:latin typeface="Arial Black"/>
                <a:cs typeface="Arial Black"/>
              </a:rPr>
              <a:t>(2018)</a:t>
            </a:r>
            <a:endParaRPr sz="3000">
              <a:latin typeface="Arial Black"/>
              <a:cs typeface="Arial Black"/>
            </a:endParaRPr>
          </a:p>
          <a:p>
            <a:pPr marL="12700" marR="5080">
              <a:lnSpc>
                <a:spcPct val="118500"/>
              </a:lnSpc>
              <a:spcBef>
                <a:spcPts val="40"/>
              </a:spcBef>
            </a:pPr>
            <a:r>
              <a:rPr dirty="0" sz="2600" spc="-409">
                <a:solidFill>
                  <a:srgbClr val="404040"/>
                </a:solidFill>
                <a:latin typeface="Arial"/>
                <a:cs typeface="Arial"/>
              </a:rPr>
              <a:t>117</a:t>
            </a: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million</a:t>
            </a:r>
            <a:r>
              <a:rPr dirty="0" sz="2600" spc="-3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~40GB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500"/>
              </a:spcBef>
            </a:pPr>
            <a:r>
              <a:rPr dirty="0" sz="2600" spc="45">
                <a:solidFill>
                  <a:srgbClr val="404040"/>
                </a:solidFill>
                <a:latin typeface="Arial"/>
                <a:cs typeface="Arial"/>
              </a:rPr>
              <a:t>Context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length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"/>
                <a:cs typeface="Arial"/>
              </a:rPr>
              <a:t>512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tokens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Evolution</a:t>
            </a:r>
            <a:r>
              <a:rPr dirty="0" spc="-320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250"/>
              <a:t>the</a:t>
            </a:r>
            <a:r>
              <a:rPr dirty="0" spc="-320"/>
              <a:t> </a:t>
            </a:r>
            <a:r>
              <a:rPr dirty="0" spc="-370"/>
              <a:t>GPT</a:t>
            </a:r>
            <a:r>
              <a:rPr dirty="0" spc="-310"/>
              <a:t> </a:t>
            </a:r>
            <a:r>
              <a:rPr dirty="0" spc="-260"/>
              <a:t>Model</a:t>
            </a:r>
            <a:r>
              <a:rPr dirty="0" spc="-315"/>
              <a:t> </a:t>
            </a:r>
            <a:r>
              <a:rPr dirty="0" spc="-425"/>
              <a:t>Family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72581" y="5246544"/>
            <a:ext cx="15521305" cy="333375"/>
            <a:chOff x="1472581" y="5246544"/>
            <a:chExt cx="15521305" cy="333375"/>
          </a:xfrm>
        </p:grpSpPr>
        <p:sp>
          <p:nvSpPr>
            <p:cNvPr id="4" name="object 4" descr=""/>
            <p:cNvSpPr/>
            <p:nvPr/>
          </p:nvSpPr>
          <p:spPr>
            <a:xfrm>
              <a:off x="1472577" y="5261800"/>
              <a:ext cx="15521305" cy="300355"/>
            </a:xfrm>
            <a:custGeom>
              <a:avLst/>
              <a:gdLst/>
              <a:ahLst/>
              <a:cxnLst/>
              <a:rect l="l" t="t" r="r" b="b"/>
              <a:pathLst>
                <a:path w="15521305" h="300354">
                  <a:moveTo>
                    <a:pt x="44488" y="160934"/>
                  </a:moveTo>
                  <a:lnTo>
                    <a:pt x="42748" y="152273"/>
                  </a:lnTo>
                  <a:lnTo>
                    <a:pt x="37985" y="145211"/>
                  </a:lnTo>
                  <a:lnTo>
                    <a:pt x="30911" y="140449"/>
                  </a:lnTo>
                  <a:lnTo>
                    <a:pt x="22225" y="138709"/>
                  </a:lnTo>
                  <a:lnTo>
                    <a:pt x="13576" y="140449"/>
                  </a:lnTo>
                  <a:lnTo>
                    <a:pt x="6502" y="145211"/>
                  </a:lnTo>
                  <a:lnTo>
                    <a:pt x="1739" y="152273"/>
                  </a:lnTo>
                  <a:lnTo>
                    <a:pt x="0" y="160934"/>
                  </a:lnTo>
                  <a:lnTo>
                    <a:pt x="1739" y="169583"/>
                  </a:lnTo>
                  <a:lnTo>
                    <a:pt x="6515" y="176644"/>
                  </a:lnTo>
                  <a:lnTo>
                    <a:pt x="13589" y="181406"/>
                  </a:lnTo>
                  <a:lnTo>
                    <a:pt x="22263" y="183159"/>
                  </a:lnTo>
                  <a:lnTo>
                    <a:pt x="30911" y="181406"/>
                  </a:lnTo>
                  <a:lnTo>
                    <a:pt x="37985" y="176644"/>
                  </a:lnTo>
                  <a:lnTo>
                    <a:pt x="42748" y="169583"/>
                  </a:lnTo>
                  <a:lnTo>
                    <a:pt x="44488" y="160934"/>
                  </a:lnTo>
                  <a:close/>
                </a:path>
                <a:path w="15521305" h="300354">
                  <a:moveTo>
                    <a:pt x="133438" y="160934"/>
                  </a:moveTo>
                  <a:lnTo>
                    <a:pt x="131686" y="152273"/>
                  </a:lnTo>
                  <a:lnTo>
                    <a:pt x="126923" y="145211"/>
                  </a:lnTo>
                  <a:lnTo>
                    <a:pt x="119862" y="140449"/>
                  </a:lnTo>
                  <a:lnTo>
                    <a:pt x="111163" y="138709"/>
                  </a:lnTo>
                  <a:lnTo>
                    <a:pt x="102514" y="140449"/>
                  </a:lnTo>
                  <a:lnTo>
                    <a:pt x="95453" y="145211"/>
                  </a:lnTo>
                  <a:lnTo>
                    <a:pt x="90690" y="152273"/>
                  </a:lnTo>
                  <a:lnTo>
                    <a:pt x="88938" y="160934"/>
                  </a:lnTo>
                  <a:lnTo>
                    <a:pt x="90690" y="169583"/>
                  </a:lnTo>
                  <a:lnTo>
                    <a:pt x="95453" y="176644"/>
                  </a:lnTo>
                  <a:lnTo>
                    <a:pt x="102539" y="181406"/>
                  </a:lnTo>
                  <a:lnTo>
                    <a:pt x="111213" y="183159"/>
                  </a:lnTo>
                  <a:lnTo>
                    <a:pt x="119862" y="181406"/>
                  </a:lnTo>
                  <a:lnTo>
                    <a:pt x="126923" y="176644"/>
                  </a:lnTo>
                  <a:lnTo>
                    <a:pt x="131686" y="169583"/>
                  </a:lnTo>
                  <a:lnTo>
                    <a:pt x="133438" y="160934"/>
                  </a:lnTo>
                  <a:close/>
                </a:path>
                <a:path w="15521305" h="300354">
                  <a:moveTo>
                    <a:pt x="222377" y="160934"/>
                  </a:moveTo>
                  <a:lnTo>
                    <a:pt x="220637" y="152273"/>
                  </a:lnTo>
                  <a:lnTo>
                    <a:pt x="215874" y="145211"/>
                  </a:lnTo>
                  <a:lnTo>
                    <a:pt x="208800" y="140449"/>
                  </a:lnTo>
                  <a:lnTo>
                    <a:pt x="200113" y="138709"/>
                  </a:lnTo>
                  <a:lnTo>
                    <a:pt x="191465" y="140449"/>
                  </a:lnTo>
                  <a:lnTo>
                    <a:pt x="184391" y="145211"/>
                  </a:lnTo>
                  <a:lnTo>
                    <a:pt x="179628" y="152273"/>
                  </a:lnTo>
                  <a:lnTo>
                    <a:pt x="177888" y="160934"/>
                  </a:lnTo>
                  <a:lnTo>
                    <a:pt x="179628" y="169583"/>
                  </a:lnTo>
                  <a:lnTo>
                    <a:pt x="184404" y="176644"/>
                  </a:lnTo>
                  <a:lnTo>
                    <a:pt x="191477" y="181406"/>
                  </a:lnTo>
                  <a:lnTo>
                    <a:pt x="200152" y="183159"/>
                  </a:lnTo>
                  <a:lnTo>
                    <a:pt x="208800" y="181406"/>
                  </a:lnTo>
                  <a:lnTo>
                    <a:pt x="215874" y="176644"/>
                  </a:lnTo>
                  <a:lnTo>
                    <a:pt x="220637" y="169583"/>
                  </a:lnTo>
                  <a:lnTo>
                    <a:pt x="222377" y="160934"/>
                  </a:lnTo>
                  <a:close/>
                </a:path>
                <a:path w="15521305" h="300354">
                  <a:moveTo>
                    <a:pt x="311327" y="160934"/>
                  </a:moveTo>
                  <a:lnTo>
                    <a:pt x="309575" y="152273"/>
                  </a:lnTo>
                  <a:lnTo>
                    <a:pt x="304812" y="145211"/>
                  </a:lnTo>
                  <a:lnTo>
                    <a:pt x="297751" y="140449"/>
                  </a:lnTo>
                  <a:lnTo>
                    <a:pt x="289052" y="138709"/>
                  </a:lnTo>
                  <a:lnTo>
                    <a:pt x="280403" y="140449"/>
                  </a:lnTo>
                  <a:lnTo>
                    <a:pt x="273342" y="145211"/>
                  </a:lnTo>
                  <a:lnTo>
                    <a:pt x="268579" y="152273"/>
                  </a:lnTo>
                  <a:lnTo>
                    <a:pt x="266827" y="160934"/>
                  </a:lnTo>
                  <a:lnTo>
                    <a:pt x="268579" y="169583"/>
                  </a:lnTo>
                  <a:lnTo>
                    <a:pt x="273342" y="176644"/>
                  </a:lnTo>
                  <a:lnTo>
                    <a:pt x="280428" y="181406"/>
                  </a:lnTo>
                  <a:lnTo>
                    <a:pt x="289102" y="183159"/>
                  </a:lnTo>
                  <a:lnTo>
                    <a:pt x="297751" y="181406"/>
                  </a:lnTo>
                  <a:lnTo>
                    <a:pt x="304812" y="176644"/>
                  </a:lnTo>
                  <a:lnTo>
                    <a:pt x="309575" y="169583"/>
                  </a:lnTo>
                  <a:lnTo>
                    <a:pt x="311327" y="160934"/>
                  </a:lnTo>
                  <a:close/>
                </a:path>
                <a:path w="15521305" h="300354">
                  <a:moveTo>
                    <a:pt x="400265" y="160934"/>
                  </a:moveTo>
                  <a:lnTo>
                    <a:pt x="398526" y="152273"/>
                  </a:lnTo>
                  <a:lnTo>
                    <a:pt x="393763" y="145211"/>
                  </a:lnTo>
                  <a:lnTo>
                    <a:pt x="386689" y="140449"/>
                  </a:lnTo>
                  <a:lnTo>
                    <a:pt x="378002" y="138709"/>
                  </a:lnTo>
                  <a:lnTo>
                    <a:pt x="369354" y="140449"/>
                  </a:lnTo>
                  <a:lnTo>
                    <a:pt x="362280" y="145211"/>
                  </a:lnTo>
                  <a:lnTo>
                    <a:pt x="357517" y="152273"/>
                  </a:lnTo>
                  <a:lnTo>
                    <a:pt x="355777" y="160934"/>
                  </a:lnTo>
                  <a:lnTo>
                    <a:pt x="357517" y="169583"/>
                  </a:lnTo>
                  <a:lnTo>
                    <a:pt x="362292" y="176644"/>
                  </a:lnTo>
                  <a:lnTo>
                    <a:pt x="369366" y="181406"/>
                  </a:lnTo>
                  <a:lnTo>
                    <a:pt x="378040" y="183159"/>
                  </a:lnTo>
                  <a:lnTo>
                    <a:pt x="386689" y="181406"/>
                  </a:lnTo>
                  <a:lnTo>
                    <a:pt x="393763" y="176644"/>
                  </a:lnTo>
                  <a:lnTo>
                    <a:pt x="398526" y="169583"/>
                  </a:lnTo>
                  <a:lnTo>
                    <a:pt x="400265" y="160934"/>
                  </a:lnTo>
                  <a:close/>
                </a:path>
                <a:path w="15521305" h="300354">
                  <a:moveTo>
                    <a:pt x="489216" y="160934"/>
                  </a:moveTo>
                  <a:lnTo>
                    <a:pt x="487464" y="152273"/>
                  </a:lnTo>
                  <a:lnTo>
                    <a:pt x="482701" y="145211"/>
                  </a:lnTo>
                  <a:lnTo>
                    <a:pt x="475640" y="140449"/>
                  </a:lnTo>
                  <a:lnTo>
                    <a:pt x="466940" y="138709"/>
                  </a:lnTo>
                  <a:lnTo>
                    <a:pt x="458292" y="140449"/>
                  </a:lnTo>
                  <a:lnTo>
                    <a:pt x="451231" y="145211"/>
                  </a:lnTo>
                  <a:lnTo>
                    <a:pt x="446468" y="152273"/>
                  </a:lnTo>
                  <a:lnTo>
                    <a:pt x="444715" y="160934"/>
                  </a:lnTo>
                  <a:lnTo>
                    <a:pt x="446468" y="169583"/>
                  </a:lnTo>
                  <a:lnTo>
                    <a:pt x="451231" y="176644"/>
                  </a:lnTo>
                  <a:lnTo>
                    <a:pt x="458317" y="181406"/>
                  </a:lnTo>
                  <a:lnTo>
                    <a:pt x="466991" y="183159"/>
                  </a:lnTo>
                  <a:lnTo>
                    <a:pt x="475640" y="181406"/>
                  </a:lnTo>
                  <a:lnTo>
                    <a:pt x="482701" y="176644"/>
                  </a:lnTo>
                  <a:lnTo>
                    <a:pt x="487464" y="169583"/>
                  </a:lnTo>
                  <a:lnTo>
                    <a:pt x="489216" y="160934"/>
                  </a:lnTo>
                  <a:close/>
                </a:path>
                <a:path w="15521305" h="300354">
                  <a:moveTo>
                    <a:pt x="578154" y="160934"/>
                  </a:moveTo>
                  <a:lnTo>
                    <a:pt x="576414" y="152273"/>
                  </a:lnTo>
                  <a:lnTo>
                    <a:pt x="571652" y="145211"/>
                  </a:lnTo>
                  <a:lnTo>
                    <a:pt x="564578" y="140449"/>
                  </a:lnTo>
                  <a:lnTo>
                    <a:pt x="555891" y="138709"/>
                  </a:lnTo>
                  <a:lnTo>
                    <a:pt x="547243" y="140449"/>
                  </a:lnTo>
                  <a:lnTo>
                    <a:pt x="540169" y="145211"/>
                  </a:lnTo>
                  <a:lnTo>
                    <a:pt x="535406" y="152273"/>
                  </a:lnTo>
                  <a:lnTo>
                    <a:pt x="533666" y="160934"/>
                  </a:lnTo>
                  <a:lnTo>
                    <a:pt x="535406" y="169583"/>
                  </a:lnTo>
                  <a:lnTo>
                    <a:pt x="540181" y="176644"/>
                  </a:lnTo>
                  <a:lnTo>
                    <a:pt x="547255" y="181406"/>
                  </a:lnTo>
                  <a:lnTo>
                    <a:pt x="555929" y="183159"/>
                  </a:lnTo>
                  <a:lnTo>
                    <a:pt x="564578" y="181406"/>
                  </a:lnTo>
                  <a:lnTo>
                    <a:pt x="571652" y="176644"/>
                  </a:lnTo>
                  <a:lnTo>
                    <a:pt x="576414" y="169583"/>
                  </a:lnTo>
                  <a:lnTo>
                    <a:pt x="578154" y="160934"/>
                  </a:lnTo>
                  <a:close/>
                </a:path>
                <a:path w="15521305" h="300354">
                  <a:moveTo>
                    <a:pt x="667105" y="160934"/>
                  </a:moveTo>
                  <a:lnTo>
                    <a:pt x="665353" y="152273"/>
                  </a:lnTo>
                  <a:lnTo>
                    <a:pt x="660590" y="145211"/>
                  </a:lnTo>
                  <a:lnTo>
                    <a:pt x="653529" y="140449"/>
                  </a:lnTo>
                  <a:lnTo>
                    <a:pt x="644829" y="138709"/>
                  </a:lnTo>
                  <a:lnTo>
                    <a:pt x="636181" y="140449"/>
                  </a:lnTo>
                  <a:lnTo>
                    <a:pt x="629119" y="145211"/>
                  </a:lnTo>
                  <a:lnTo>
                    <a:pt x="624357" y="152273"/>
                  </a:lnTo>
                  <a:lnTo>
                    <a:pt x="622604" y="160934"/>
                  </a:lnTo>
                  <a:lnTo>
                    <a:pt x="624357" y="169583"/>
                  </a:lnTo>
                  <a:lnTo>
                    <a:pt x="629119" y="176644"/>
                  </a:lnTo>
                  <a:lnTo>
                    <a:pt x="636206" y="181406"/>
                  </a:lnTo>
                  <a:lnTo>
                    <a:pt x="644880" y="183159"/>
                  </a:lnTo>
                  <a:lnTo>
                    <a:pt x="653529" y="181406"/>
                  </a:lnTo>
                  <a:lnTo>
                    <a:pt x="660590" y="176644"/>
                  </a:lnTo>
                  <a:lnTo>
                    <a:pt x="665353" y="169583"/>
                  </a:lnTo>
                  <a:lnTo>
                    <a:pt x="667105" y="160934"/>
                  </a:lnTo>
                  <a:close/>
                </a:path>
                <a:path w="15521305" h="300354">
                  <a:moveTo>
                    <a:pt x="756043" y="160934"/>
                  </a:moveTo>
                  <a:lnTo>
                    <a:pt x="754303" y="152273"/>
                  </a:lnTo>
                  <a:lnTo>
                    <a:pt x="749541" y="145211"/>
                  </a:lnTo>
                  <a:lnTo>
                    <a:pt x="742467" y="140449"/>
                  </a:lnTo>
                  <a:lnTo>
                    <a:pt x="733780" y="138709"/>
                  </a:lnTo>
                  <a:lnTo>
                    <a:pt x="725131" y="140449"/>
                  </a:lnTo>
                  <a:lnTo>
                    <a:pt x="718058" y="145211"/>
                  </a:lnTo>
                  <a:lnTo>
                    <a:pt x="713295" y="152273"/>
                  </a:lnTo>
                  <a:lnTo>
                    <a:pt x="711555" y="160934"/>
                  </a:lnTo>
                  <a:lnTo>
                    <a:pt x="713295" y="169583"/>
                  </a:lnTo>
                  <a:lnTo>
                    <a:pt x="718070" y="176644"/>
                  </a:lnTo>
                  <a:lnTo>
                    <a:pt x="725144" y="181406"/>
                  </a:lnTo>
                  <a:lnTo>
                    <a:pt x="733818" y="183159"/>
                  </a:lnTo>
                  <a:lnTo>
                    <a:pt x="742467" y="181406"/>
                  </a:lnTo>
                  <a:lnTo>
                    <a:pt x="749541" y="176644"/>
                  </a:lnTo>
                  <a:lnTo>
                    <a:pt x="754303" y="169583"/>
                  </a:lnTo>
                  <a:lnTo>
                    <a:pt x="756043" y="160934"/>
                  </a:lnTo>
                  <a:close/>
                </a:path>
                <a:path w="15521305" h="300354">
                  <a:moveTo>
                    <a:pt x="844994" y="160934"/>
                  </a:moveTo>
                  <a:lnTo>
                    <a:pt x="843241" y="152273"/>
                  </a:lnTo>
                  <a:lnTo>
                    <a:pt x="838479" y="145211"/>
                  </a:lnTo>
                  <a:lnTo>
                    <a:pt x="831418" y="140449"/>
                  </a:lnTo>
                  <a:lnTo>
                    <a:pt x="822718" y="138709"/>
                  </a:lnTo>
                  <a:lnTo>
                    <a:pt x="814070" y="140449"/>
                  </a:lnTo>
                  <a:lnTo>
                    <a:pt x="807008" y="145211"/>
                  </a:lnTo>
                  <a:lnTo>
                    <a:pt x="802246" y="152273"/>
                  </a:lnTo>
                  <a:lnTo>
                    <a:pt x="800493" y="160934"/>
                  </a:lnTo>
                  <a:lnTo>
                    <a:pt x="802246" y="169583"/>
                  </a:lnTo>
                  <a:lnTo>
                    <a:pt x="807008" y="176644"/>
                  </a:lnTo>
                  <a:lnTo>
                    <a:pt x="814095" y="181406"/>
                  </a:lnTo>
                  <a:lnTo>
                    <a:pt x="822769" y="183159"/>
                  </a:lnTo>
                  <a:lnTo>
                    <a:pt x="831418" y="181406"/>
                  </a:lnTo>
                  <a:lnTo>
                    <a:pt x="838479" y="176644"/>
                  </a:lnTo>
                  <a:lnTo>
                    <a:pt x="843241" y="169583"/>
                  </a:lnTo>
                  <a:lnTo>
                    <a:pt x="844994" y="160934"/>
                  </a:lnTo>
                  <a:close/>
                </a:path>
                <a:path w="15521305" h="300354">
                  <a:moveTo>
                    <a:pt x="933932" y="160934"/>
                  </a:moveTo>
                  <a:lnTo>
                    <a:pt x="932192" y="152273"/>
                  </a:lnTo>
                  <a:lnTo>
                    <a:pt x="927430" y="145211"/>
                  </a:lnTo>
                  <a:lnTo>
                    <a:pt x="920356" y="140449"/>
                  </a:lnTo>
                  <a:lnTo>
                    <a:pt x="911669" y="138709"/>
                  </a:lnTo>
                  <a:lnTo>
                    <a:pt x="903020" y="140449"/>
                  </a:lnTo>
                  <a:lnTo>
                    <a:pt x="895946" y="145211"/>
                  </a:lnTo>
                  <a:lnTo>
                    <a:pt x="891184" y="152273"/>
                  </a:lnTo>
                  <a:lnTo>
                    <a:pt x="889444" y="160934"/>
                  </a:lnTo>
                  <a:lnTo>
                    <a:pt x="891184" y="169583"/>
                  </a:lnTo>
                  <a:lnTo>
                    <a:pt x="895959" y="176644"/>
                  </a:lnTo>
                  <a:lnTo>
                    <a:pt x="903033" y="181406"/>
                  </a:lnTo>
                  <a:lnTo>
                    <a:pt x="911707" y="183159"/>
                  </a:lnTo>
                  <a:lnTo>
                    <a:pt x="920356" y="181406"/>
                  </a:lnTo>
                  <a:lnTo>
                    <a:pt x="927430" y="176644"/>
                  </a:lnTo>
                  <a:lnTo>
                    <a:pt x="932192" y="169583"/>
                  </a:lnTo>
                  <a:lnTo>
                    <a:pt x="933932" y="160934"/>
                  </a:lnTo>
                  <a:close/>
                </a:path>
                <a:path w="15521305" h="300354">
                  <a:moveTo>
                    <a:pt x="1022883" y="160934"/>
                  </a:moveTo>
                  <a:lnTo>
                    <a:pt x="1021130" y="152273"/>
                  </a:lnTo>
                  <a:lnTo>
                    <a:pt x="1016368" y="145211"/>
                  </a:lnTo>
                  <a:lnTo>
                    <a:pt x="1009307" y="140449"/>
                  </a:lnTo>
                  <a:lnTo>
                    <a:pt x="1000607" y="138709"/>
                  </a:lnTo>
                  <a:lnTo>
                    <a:pt x="991958" y="140449"/>
                  </a:lnTo>
                  <a:lnTo>
                    <a:pt x="984897" y="145211"/>
                  </a:lnTo>
                  <a:lnTo>
                    <a:pt x="980135" y="152273"/>
                  </a:lnTo>
                  <a:lnTo>
                    <a:pt x="978382" y="160934"/>
                  </a:lnTo>
                  <a:lnTo>
                    <a:pt x="980135" y="169583"/>
                  </a:lnTo>
                  <a:lnTo>
                    <a:pt x="984897" y="176644"/>
                  </a:lnTo>
                  <a:lnTo>
                    <a:pt x="991984" y="181406"/>
                  </a:lnTo>
                  <a:lnTo>
                    <a:pt x="1000658" y="183159"/>
                  </a:lnTo>
                  <a:lnTo>
                    <a:pt x="1009307" y="181406"/>
                  </a:lnTo>
                  <a:lnTo>
                    <a:pt x="1016368" y="176644"/>
                  </a:lnTo>
                  <a:lnTo>
                    <a:pt x="1021130" y="169583"/>
                  </a:lnTo>
                  <a:lnTo>
                    <a:pt x="1022883" y="160934"/>
                  </a:lnTo>
                  <a:close/>
                </a:path>
                <a:path w="15521305" h="300354">
                  <a:moveTo>
                    <a:pt x="1111821" y="160934"/>
                  </a:moveTo>
                  <a:lnTo>
                    <a:pt x="1110081" y="152273"/>
                  </a:lnTo>
                  <a:lnTo>
                    <a:pt x="1105319" y="145211"/>
                  </a:lnTo>
                  <a:lnTo>
                    <a:pt x="1098245" y="140449"/>
                  </a:lnTo>
                  <a:lnTo>
                    <a:pt x="1089558" y="138709"/>
                  </a:lnTo>
                  <a:lnTo>
                    <a:pt x="1080909" y="140449"/>
                  </a:lnTo>
                  <a:lnTo>
                    <a:pt x="1073835" y="145211"/>
                  </a:lnTo>
                  <a:lnTo>
                    <a:pt x="1069073" y="152273"/>
                  </a:lnTo>
                  <a:lnTo>
                    <a:pt x="1067333" y="160934"/>
                  </a:lnTo>
                  <a:lnTo>
                    <a:pt x="1069073" y="169583"/>
                  </a:lnTo>
                  <a:lnTo>
                    <a:pt x="1073848" y="176644"/>
                  </a:lnTo>
                  <a:lnTo>
                    <a:pt x="1080922" y="181406"/>
                  </a:lnTo>
                  <a:lnTo>
                    <a:pt x="1089596" y="183159"/>
                  </a:lnTo>
                  <a:lnTo>
                    <a:pt x="1098245" y="181406"/>
                  </a:lnTo>
                  <a:lnTo>
                    <a:pt x="1105319" y="176644"/>
                  </a:lnTo>
                  <a:lnTo>
                    <a:pt x="1110081" y="169583"/>
                  </a:lnTo>
                  <a:lnTo>
                    <a:pt x="1111821" y="160934"/>
                  </a:lnTo>
                  <a:close/>
                </a:path>
                <a:path w="15521305" h="300354">
                  <a:moveTo>
                    <a:pt x="1200772" y="160934"/>
                  </a:moveTo>
                  <a:lnTo>
                    <a:pt x="1199019" y="152273"/>
                  </a:lnTo>
                  <a:lnTo>
                    <a:pt x="1194257" y="145211"/>
                  </a:lnTo>
                  <a:lnTo>
                    <a:pt x="1187196" y="140449"/>
                  </a:lnTo>
                  <a:lnTo>
                    <a:pt x="1178496" y="138709"/>
                  </a:lnTo>
                  <a:lnTo>
                    <a:pt x="1169847" y="140449"/>
                  </a:lnTo>
                  <a:lnTo>
                    <a:pt x="1162786" y="145211"/>
                  </a:lnTo>
                  <a:lnTo>
                    <a:pt x="1158024" y="152273"/>
                  </a:lnTo>
                  <a:lnTo>
                    <a:pt x="1156271" y="160934"/>
                  </a:lnTo>
                  <a:lnTo>
                    <a:pt x="1158024" y="169583"/>
                  </a:lnTo>
                  <a:lnTo>
                    <a:pt x="1162786" y="176644"/>
                  </a:lnTo>
                  <a:lnTo>
                    <a:pt x="1169873" y="181406"/>
                  </a:lnTo>
                  <a:lnTo>
                    <a:pt x="1178547" y="183159"/>
                  </a:lnTo>
                  <a:lnTo>
                    <a:pt x="1187196" y="181406"/>
                  </a:lnTo>
                  <a:lnTo>
                    <a:pt x="1194257" y="176644"/>
                  </a:lnTo>
                  <a:lnTo>
                    <a:pt x="1199019" y="169583"/>
                  </a:lnTo>
                  <a:lnTo>
                    <a:pt x="1200772" y="160934"/>
                  </a:lnTo>
                  <a:close/>
                </a:path>
                <a:path w="15521305" h="300354">
                  <a:moveTo>
                    <a:pt x="1289710" y="160934"/>
                  </a:moveTo>
                  <a:lnTo>
                    <a:pt x="1287970" y="152273"/>
                  </a:lnTo>
                  <a:lnTo>
                    <a:pt x="1283208" y="145211"/>
                  </a:lnTo>
                  <a:lnTo>
                    <a:pt x="1276134" y="140449"/>
                  </a:lnTo>
                  <a:lnTo>
                    <a:pt x="1267447" y="138709"/>
                  </a:lnTo>
                  <a:lnTo>
                    <a:pt x="1258798" y="140449"/>
                  </a:lnTo>
                  <a:lnTo>
                    <a:pt x="1251724" y="145211"/>
                  </a:lnTo>
                  <a:lnTo>
                    <a:pt x="1246962" y="152273"/>
                  </a:lnTo>
                  <a:lnTo>
                    <a:pt x="1245222" y="160934"/>
                  </a:lnTo>
                  <a:lnTo>
                    <a:pt x="1246962" y="169583"/>
                  </a:lnTo>
                  <a:lnTo>
                    <a:pt x="1251737" y="176644"/>
                  </a:lnTo>
                  <a:lnTo>
                    <a:pt x="1258811" y="181406"/>
                  </a:lnTo>
                  <a:lnTo>
                    <a:pt x="1267485" y="183159"/>
                  </a:lnTo>
                  <a:lnTo>
                    <a:pt x="1276134" y="181406"/>
                  </a:lnTo>
                  <a:lnTo>
                    <a:pt x="1283208" y="176644"/>
                  </a:lnTo>
                  <a:lnTo>
                    <a:pt x="1287970" y="169583"/>
                  </a:lnTo>
                  <a:lnTo>
                    <a:pt x="1289710" y="160934"/>
                  </a:lnTo>
                  <a:close/>
                </a:path>
                <a:path w="15521305" h="300354">
                  <a:moveTo>
                    <a:pt x="1378661" y="160934"/>
                  </a:moveTo>
                  <a:lnTo>
                    <a:pt x="1376908" y="152273"/>
                  </a:lnTo>
                  <a:lnTo>
                    <a:pt x="1372146" y="145211"/>
                  </a:lnTo>
                  <a:lnTo>
                    <a:pt x="1365084" y="140449"/>
                  </a:lnTo>
                  <a:lnTo>
                    <a:pt x="1356385" y="138709"/>
                  </a:lnTo>
                  <a:lnTo>
                    <a:pt x="1347736" y="140449"/>
                  </a:lnTo>
                  <a:lnTo>
                    <a:pt x="1340675" y="145211"/>
                  </a:lnTo>
                  <a:lnTo>
                    <a:pt x="1335913" y="152273"/>
                  </a:lnTo>
                  <a:lnTo>
                    <a:pt x="1334160" y="160934"/>
                  </a:lnTo>
                  <a:lnTo>
                    <a:pt x="1335913" y="169583"/>
                  </a:lnTo>
                  <a:lnTo>
                    <a:pt x="1340675" y="176644"/>
                  </a:lnTo>
                  <a:lnTo>
                    <a:pt x="1347762" y="181406"/>
                  </a:lnTo>
                  <a:lnTo>
                    <a:pt x="1356436" y="183159"/>
                  </a:lnTo>
                  <a:lnTo>
                    <a:pt x="1365084" y="181406"/>
                  </a:lnTo>
                  <a:lnTo>
                    <a:pt x="1372146" y="176644"/>
                  </a:lnTo>
                  <a:lnTo>
                    <a:pt x="1376908" y="169583"/>
                  </a:lnTo>
                  <a:lnTo>
                    <a:pt x="1378661" y="160934"/>
                  </a:lnTo>
                  <a:close/>
                </a:path>
                <a:path w="15521305" h="300354">
                  <a:moveTo>
                    <a:pt x="1467599" y="160934"/>
                  </a:moveTo>
                  <a:lnTo>
                    <a:pt x="1465859" y="152273"/>
                  </a:lnTo>
                  <a:lnTo>
                    <a:pt x="1461096" y="145211"/>
                  </a:lnTo>
                  <a:lnTo>
                    <a:pt x="1454023" y="140449"/>
                  </a:lnTo>
                  <a:lnTo>
                    <a:pt x="1445336" y="138709"/>
                  </a:lnTo>
                  <a:lnTo>
                    <a:pt x="1436687" y="140449"/>
                  </a:lnTo>
                  <a:lnTo>
                    <a:pt x="1429613" y="145211"/>
                  </a:lnTo>
                  <a:lnTo>
                    <a:pt x="1424851" y="152273"/>
                  </a:lnTo>
                  <a:lnTo>
                    <a:pt x="1423111" y="160934"/>
                  </a:lnTo>
                  <a:lnTo>
                    <a:pt x="1424851" y="169583"/>
                  </a:lnTo>
                  <a:lnTo>
                    <a:pt x="1429626" y="176644"/>
                  </a:lnTo>
                  <a:lnTo>
                    <a:pt x="1436700" y="181406"/>
                  </a:lnTo>
                  <a:lnTo>
                    <a:pt x="1445374" y="183159"/>
                  </a:lnTo>
                  <a:lnTo>
                    <a:pt x="1454023" y="181406"/>
                  </a:lnTo>
                  <a:lnTo>
                    <a:pt x="1461096" y="176644"/>
                  </a:lnTo>
                  <a:lnTo>
                    <a:pt x="1465859" y="169583"/>
                  </a:lnTo>
                  <a:lnTo>
                    <a:pt x="1467599" y="160934"/>
                  </a:lnTo>
                  <a:close/>
                </a:path>
                <a:path w="15521305" h="300354">
                  <a:moveTo>
                    <a:pt x="1556550" y="160934"/>
                  </a:moveTo>
                  <a:lnTo>
                    <a:pt x="1554797" y="152273"/>
                  </a:lnTo>
                  <a:lnTo>
                    <a:pt x="1550035" y="145211"/>
                  </a:lnTo>
                  <a:lnTo>
                    <a:pt x="1542973" y="140449"/>
                  </a:lnTo>
                  <a:lnTo>
                    <a:pt x="1534274" y="138709"/>
                  </a:lnTo>
                  <a:lnTo>
                    <a:pt x="1525625" y="140449"/>
                  </a:lnTo>
                  <a:lnTo>
                    <a:pt x="1518564" y="145211"/>
                  </a:lnTo>
                  <a:lnTo>
                    <a:pt x="1513801" y="152273"/>
                  </a:lnTo>
                  <a:lnTo>
                    <a:pt x="1512049" y="160934"/>
                  </a:lnTo>
                  <a:lnTo>
                    <a:pt x="1513801" y="169583"/>
                  </a:lnTo>
                  <a:lnTo>
                    <a:pt x="1518564" y="176644"/>
                  </a:lnTo>
                  <a:lnTo>
                    <a:pt x="1525651" y="181406"/>
                  </a:lnTo>
                  <a:lnTo>
                    <a:pt x="1534325" y="183159"/>
                  </a:lnTo>
                  <a:lnTo>
                    <a:pt x="1542973" y="181406"/>
                  </a:lnTo>
                  <a:lnTo>
                    <a:pt x="1550035" y="176644"/>
                  </a:lnTo>
                  <a:lnTo>
                    <a:pt x="1554797" y="169583"/>
                  </a:lnTo>
                  <a:lnTo>
                    <a:pt x="1556550" y="160934"/>
                  </a:lnTo>
                  <a:close/>
                </a:path>
                <a:path w="15521305" h="300354">
                  <a:moveTo>
                    <a:pt x="1645488" y="160934"/>
                  </a:moveTo>
                  <a:lnTo>
                    <a:pt x="1643748" y="152273"/>
                  </a:lnTo>
                  <a:lnTo>
                    <a:pt x="1638985" y="145211"/>
                  </a:lnTo>
                  <a:lnTo>
                    <a:pt x="1631911" y="140449"/>
                  </a:lnTo>
                  <a:lnTo>
                    <a:pt x="1623225" y="138709"/>
                  </a:lnTo>
                  <a:lnTo>
                    <a:pt x="1614576" y="140449"/>
                  </a:lnTo>
                  <a:lnTo>
                    <a:pt x="1607502" y="145211"/>
                  </a:lnTo>
                  <a:lnTo>
                    <a:pt x="1602740" y="152273"/>
                  </a:lnTo>
                  <a:lnTo>
                    <a:pt x="1601000" y="160934"/>
                  </a:lnTo>
                  <a:lnTo>
                    <a:pt x="1602740" y="169583"/>
                  </a:lnTo>
                  <a:lnTo>
                    <a:pt x="1607515" y="176644"/>
                  </a:lnTo>
                  <a:lnTo>
                    <a:pt x="1614589" y="181406"/>
                  </a:lnTo>
                  <a:lnTo>
                    <a:pt x="1623263" y="183159"/>
                  </a:lnTo>
                  <a:lnTo>
                    <a:pt x="1631911" y="181406"/>
                  </a:lnTo>
                  <a:lnTo>
                    <a:pt x="1638985" y="176644"/>
                  </a:lnTo>
                  <a:lnTo>
                    <a:pt x="1643748" y="169583"/>
                  </a:lnTo>
                  <a:lnTo>
                    <a:pt x="1645488" y="160934"/>
                  </a:lnTo>
                  <a:close/>
                </a:path>
                <a:path w="15521305" h="300354">
                  <a:moveTo>
                    <a:pt x="1734439" y="160934"/>
                  </a:moveTo>
                  <a:lnTo>
                    <a:pt x="1732686" y="152273"/>
                  </a:lnTo>
                  <a:lnTo>
                    <a:pt x="1727923" y="145211"/>
                  </a:lnTo>
                  <a:lnTo>
                    <a:pt x="1720862" y="140449"/>
                  </a:lnTo>
                  <a:lnTo>
                    <a:pt x="1712163" y="138709"/>
                  </a:lnTo>
                  <a:lnTo>
                    <a:pt x="1703514" y="140449"/>
                  </a:lnTo>
                  <a:lnTo>
                    <a:pt x="1696453" y="145211"/>
                  </a:lnTo>
                  <a:lnTo>
                    <a:pt x="1691690" y="152273"/>
                  </a:lnTo>
                  <a:lnTo>
                    <a:pt x="1689938" y="160934"/>
                  </a:lnTo>
                  <a:lnTo>
                    <a:pt x="1691690" y="169583"/>
                  </a:lnTo>
                  <a:lnTo>
                    <a:pt x="1696453" y="176644"/>
                  </a:lnTo>
                  <a:lnTo>
                    <a:pt x="1703539" y="181406"/>
                  </a:lnTo>
                  <a:lnTo>
                    <a:pt x="1712214" y="183159"/>
                  </a:lnTo>
                  <a:lnTo>
                    <a:pt x="1720862" y="181406"/>
                  </a:lnTo>
                  <a:lnTo>
                    <a:pt x="1727923" y="176644"/>
                  </a:lnTo>
                  <a:lnTo>
                    <a:pt x="1732686" y="169583"/>
                  </a:lnTo>
                  <a:lnTo>
                    <a:pt x="1734439" y="160934"/>
                  </a:lnTo>
                  <a:close/>
                </a:path>
                <a:path w="15521305" h="300354">
                  <a:moveTo>
                    <a:pt x="2103297" y="150037"/>
                  </a:moveTo>
                  <a:lnTo>
                    <a:pt x="2095652" y="102616"/>
                  </a:lnTo>
                  <a:lnTo>
                    <a:pt x="2074341" y="61429"/>
                  </a:lnTo>
                  <a:lnTo>
                    <a:pt x="2041867" y="28956"/>
                  </a:lnTo>
                  <a:lnTo>
                    <a:pt x="2000681" y="7658"/>
                  </a:lnTo>
                  <a:lnTo>
                    <a:pt x="1953260" y="0"/>
                  </a:lnTo>
                  <a:lnTo>
                    <a:pt x="1905838" y="7658"/>
                  </a:lnTo>
                  <a:lnTo>
                    <a:pt x="1864652" y="28956"/>
                  </a:lnTo>
                  <a:lnTo>
                    <a:pt x="1832165" y="61429"/>
                  </a:lnTo>
                  <a:lnTo>
                    <a:pt x="1810867" y="102616"/>
                  </a:lnTo>
                  <a:lnTo>
                    <a:pt x="1804924" y="139484"/>
                  </a:lnTo>
                  <a:lnTo>
                    <a:pt x="1801114" y="138709"/>
                  </a:lnTo>
                  <a:lnTo>
                    <a:pt x="1792465" y="140449"/>
                  </a:lnTo>
                  <a:lnTo>
                    <a:pt x="1785391" y="145211"/>
                  </a:lnTo>
                  <a:lnTo>
                    <a:pt x="1780628" y="152273"/>
                  </a:lnTo>
                  <a:lnTo>
                    <a:pt x="1778889" y="160934"/>
                  </a:lnTo>
                  <a:lnTo>
                    <a:pt x="1780628" y="169583"/>
                  </a:lnTo>
                  <a:lnTo>
                    <a:pt x="1785404" y="176644"/>
                  </a:lnTo>
                  <a:lnTo>
                    <a:pt x="1792478" y="181406"/>
                  </a:lnTo>
                  <a:lnTo>
                    <a:pt x="1801152" y="183159"/>
                  </a:lnTo>
                  <a:lnTo>
                    <a:pt x="1808314" y="181711"/>
                  </a:lnTo>
                  <a:lnTo>
                    <a:pt x="1810867" y="197472"/>
                  </a:lnTo>
                  <a:lnTo>
                    <a:pt x="1832165" y="238658"/>
                  </a:lnTo>
                  <a:lnTo>
                    <a:pt x="1864652" y="271132"/>
                  </a:lnTo>
                  <a:lnTo>
                    <a:pt x="1905838" y="292430"/>
                  </a:lnTo>
                  <a:lnTo>
                    <a:pt x="1953260" y="300075"/>
                  </a:lnTo>
                  <a:lnTo>
                    <a:pt x="2000681" y="292430"/>
                  </a:lnTo>
                  <a:lnTo>
                    <a:pt x="2041867" y="271132"/>
                  </a:lnTo>
                  <a:lnTo>
                    <a:pt x="2074341" y="238658"/>
                  </a:lnTo>
                  <a:lnTo>
                    <a:pt x="2095652" y="197472"/>
                  </a:lnTo>
                  <a:lnTo>
                    <a:pt x="2103297" y="150037"/>
                  </a:lnTo>
                  <a:close/>
                </a:path>
                <a:path w="15521305" h="300354">
                  <a:moveTo>
                    <a:pt x="2179155" y="160934"/>
                  </a:moveTo>
                  <a:lnTo>
                    <a:pt x="2177415" y="152273"/>
                  </a:lnTo>
                  <a:lnTo>
                    <a:pt x="2172652" y="145211"/>
                  </a:lnTo>
                  <a:lnTo>
                    <a:pt x="2165591" y="140449"/>
                  </a:lnTo>
                  <a:lnTo>
                    <a:pt x="2156891" y="138709"/>
                  </a:lnTo>
                  <a:lnTo>
                    <a:pt x="2148243" y="140449"/>
                  </a:lnTo>
                  <a:lnTo>
                    <a:pt x="2141169" y="145211"/>
                  </a:lnTo>
                  <a:lnTo>
                    <a:pt x="2136406" y="152273"/>
                  </a:lnTo>
                  <a:lnTo>
                    <a:pt x="2134666" y="160934"/>
                  </a:lnTo>
                  <a:lnTo>
                    <a:pt x="2136406" y="169583"/>
                  </a:lnTo>
                  <a:lnTo>
                    <a:pt x="2141182" y="176644"/>
                  </a:lnTo>
                  <a:lnTo>
                    <a:pt x="2148255" y="181406"/>
                  </a:lnTo>
                  <a:lnTo>
                    <a:pt x="2156930" y="183159"/>
                  </a:lnTo>
                  <a:lnTo>
                    <a:pt x="2165591" y="181406"/>
                  </a:lnTo>
                  <a:lnTo>
                    <a:pt x="2172652" y="176644"/>
                  </a:lnTo>
                  <a:lnTo>
                    <a:pt x="2177415" y="169583"/>
                  </a:lnTo>
                  <a:lnTo>
                    <a:pt x="2179155" y="160934"/>
                  </a:lnTo>
                  <a:close/>
                </a:path>
                <a:path w="15521305" h="300354">
                  <a:moveTo>
                    <a:pt x="2268105" y="160934"/>
                  </a:moveTo>
                  <a:lnTo>
                    <a:pt x="2266353" y="152273"/>
                  </a:lnTo>
                  <a:lnTo>
                    <a:pt x="2261590" y="145211"/>
                  </a:lnTo>
                  <a:lnTo>
                    <a:pt x="2254529" y="140449"/>
                  </a:lnTo>
                  <a:lnTo>
                    <a:pt x="2245830" y="138709"/>
                  </a:lnTo>
                  <a:lnTo>
                    <a:pt x="2237181" y="140449"/>
                  </a:lnTo>
                  <a:lnTo>
                    <a:pt x="2230120" y="145211"/>
                  </a:lnTo>
                  <a:lnTo>
                    <a:pt x="2225357" y="152273"/>
                  </a:lnTo>
                  <a:lnTo>
                    <a:pt x="2223605" y="160934"/>
                  </a:lnTo>
                  <a:lnTo>
                    <a:pt x="2225357" y="169583"/>
                  </a:lnTo>
                  <a:lnTo>
                    <a:pt x="2230120" y="176644"/>
                  </a:lnTo>
                  <a:lnTo>
                    <a:pt x="2237206" y="181406"/>
                  </a:lnTo>
                  <a:lnTo>
                    <a:pt x="2245880" y="183159"/>
                  </a:lnTo>
                  <a:lnTo>
                    <a:pt x="2254529" y="181406"/>
                  </a:lnTo>
                  <a:lnTo>
                    <a:pt x="2261590" y="176644"/>
                  </a:lnTo>
                  <a:lnTo>
                    <a:pt x="2266353" y="169583"/>
                  </a:lnTo>
                  <a:lnTo>
                    <a:pt x="2268105" y="160934"/>
                  </a:lnTo>
                  <a:close/>
                </a:path>
                <a:path w="15521305" h="300354">
                  <a:moveTo>
                    <a:pt x="2357043" y="160934"/>
                  </a:moveTo>
                  <a:lnTo>
                    <a:pt x="2355304" y="152273"/>
                  </a:lnTo>
                  <a:lnTo>
                    <a:pt x="2350541" y="145211"/>
                  </a:lnTo>
                  <a:lnTo>
                    <a:pt x="2343480" y="140449"/>
                  </a:lnTo>
                  <a:lnTo>
                    <a:pt x="2334780" y="138709"/>
                  </a:lnTo>
                  <a:lnTo>
                    <a:pt x="2326132" y="140449"/>
                  </a:lnTo>
                  <a:lnTo>
                    <a:pt x="2319058" y="145211"/>
                  </a:lnTo>
                  <a:lnTo>
                    <a:pt x="2314295" y="152273"/>
                  </a:lnTo>
                  <a:lnTo>
                    <a:pt x="2312555" y="160934"/>
                  </a:lnTo>
                  <a:lnTo>
                    <a:pt x="2314295" y="169583"/>
                  </a:lnTo>
                  <a:lnTo>
                    <a:pt x="2319070" y="176644"/>
                  </a:lnTo>
                  <a:lnTo>
                    <a:pt x="2326144" y="181406"/>
                  </a:lnTo>
                  <a:lnTo>
                    <a:pt x="2334818" y="183159"/>
                  </a:lnTo>
                  <a:lnTo>
                    <a:pt x="2343480" y="181406"/>
                  </a:lnTo>
                  <a:lnTo>
                    <a:pt x="2350541" y="176644"/>
                  </a:lnTo>
                  <a:lnTo>
                    <a:pt x="2355304" y="169583"/>
                  </a:lnTo>
                  <a:lnTo>
                    <a:pt x="2357043" y="160934"/>
                  </a:lnTo>
                  <a:close/>
                </a:path>
                <a:path w="15521305" h="300354">
                  <a:moveTo>
                    <a:pt x="2445994" y="160934"/>
                  </a:moveTo>
                  <a:lnTo>
                    <a:pt x="2444242" y="152273"/>
                  </a:lnTo>
                  <a:lnTo>
                    <a:pt x="2439479" y="145211"/>
                  </a:lnTo>
                  <a:lnTo>
                    <a:pt x="2432418" y="140449"/>
                  </a:lnTo>
                  <a:lnTo>
                    <a:pt x="2423718" y="138709"/>
                  </a:lnTo>
                  <a:lnTo>
                    <a:pt x="2415070" y="140449"/>
                  </a:lnTo>
                  <a:lnTo>
                    <a:pt x="2408009" y="145211"/>
                  </a:lnTo>
                  <a:lnTo>
                    <a:pt x="2403246" y="152273"/>
                  </a:lnTo>
                  <a:lnTo>
                    <a:pt x="2401493" y="160934"/>
                  </a:lnTo>
                  <a:lnTo>
                    <a:pt x="2403246" y="169583"/>
                  </a:lnTo>
                  <a:lnTo>
                    <a:pt x="2408009" y="176644"/>
                  </a:lnTo>
                  <a:lnTo>
                    <a:pt x="2415095" y="181406"/>
                  </a:lnTo>
                  <a:lnTo>
                    <a:pt x="2423769" y="183159"/>
                  </a:lnTo>
                  <a:lnTo>
                    <a:pt x="2432418" y="181406"/>
                  </a:lnTo>
                  <a:lnTo>
                    <a:pt x="2439479" y="176644"/>
                  </a:lnTo>
                  <a:lnTo>
                    <a:pt x="2444242" y="169583"/>
                  </a:lnTo>
                  <a:lnTo>
                    <a:pt x="2445994" y="160934"/>
                  </a:lnTo>
                  <a:close/>
                </a:path>
                <a:path w="15521305" h="300354">
                  <a:moveTo>
                    <a:pt x="2534932" y="160934"/>
                  </a:moveTo>
                  <a:lnTo>
                    <a:pt x="2533192" y="152273"/>
                  </a:lnTo>
                  <a:lnTo>
                    <a:pt x="2528430" y="145211"/>
                  </a:lnTo>
                  <a:lnTo>
                    <a:pt x="2521369" y="140449"/>
                  </a:lnTo>
                  <a:lnTo>
                    <a:pt x="2512669" y="138709"/>
                  </a:lnTo>
                  <a:lnTo>
                    <a:pt x="2504021" y="140449"/>
                  </a:lnTo>
                  <a:lnTo>
                    <a:pt x="2496947" y="145211"/>
                  </a:lnTo>
                  <a:lnTo>
                    <a:pt x="2492184" y="152273"/>
                  </a:lnTo>
                  <a:lnTo>
                    <a:pt x="2490444" y="160934"/>
                  </a:lnTo>
                  <a:lnTo>
                    <a:pt x="2492184" y="169583"/>
                  </a:lnTo>
                  <a:lnTo>
                    <a:pt x="2496959" y="176644"/>
                  </a:lnTo>
                  <a:lnTo>
                    <a:pt x="2504033" y="181406"/>
                  </a:lnTo>
                  <a:lnTo>
                    <a:pt x="2512707" y="183159"/>
                  </a:lnTo>
                  <a:lnTo>
                    <a:pt x="2521369" y="181406"/>
                  </a:lnTo>
                  <a:lnTo>
                    <a:pt x="2528430" y="176644"/>
                  </a:lnTo>
                  <a:lnTo>
                    <a:pt x="2533192" y="169583"/>
                  </a:lnTo>
                  <a:lnTo>
                    <a:pt x="2534932" y="160934"/>
                  </a:lnTo>
                  <a:close/>
                </a:path>
                <a:path w="15521305" h="300354">
                  <a:moveTo>
                    <a:pt x="2623883" y="160934"/>
                  </a:moveTo>
                  <a:lnTo>
                    <a:pt x="2622131" y="152273"/>
                  </a:lnTo>
                  <a:lnTo>
                    <a:pt x="2617368" y="145211"/>
                  </a:lnTo>
                  <a:lnTo>
                    <a:pt x="2610307" y="140449"/>
                  </a:lnTo>
                  <a:lnTo>
                    <a:pt x="2601607" y="138709"/>
                  </a:lnTo>
                  <a:lnTo>
                    <a:pt x="2592959" y="140449"/>
                  </a:lnTo>
                  <a:lnTo>
                    <a:pt x="2585897" y="145211"/>
                  </a:lnTo>
                  <a:lnTo>
                    <a:pt x="2581135" y="152273"/>
                  </a:lnTo>
                  <a:lnTo>
                    <a:pt x="2579382" y="160934"/>
                  </a:lnTo>
                  <a:lnTo>
                    <a:pt x="2581135" y="169583"/>
                  </a:lnTo>
                  <a:lnTo>
                    <a:pt x="2585897" y="176644"/>
                  </a:lnTo>
                  <a:lnTo>
                    <a:pt x="2592984" y="181406"/>
                  </a:lnTo>
                  <a:lnTo>
                    <a:pt x="2601658" y="183159"/>
                  </a:lnTo>
                  <a:lnTo>
                    <a:pt x="2610307" y="181406"/>
                  </a:lnTo>
                  <a:lnTo>
                    <a:pt x="2617368" y="176644"/>
                  </a:lnTo>
                  <a:lnTo>
                    <a:pt x="2622131" y="169583"/>
                  </a:lnTo>
                  <a:lnTo>
                    <a:pt x="2623883" y="160934"/>
                  </a:lnTo>
                  <a:close/>
                </a:path>
                <a:path w="15521305" h="300354">
                  <a:moveTo>
                    <a:pt x="2712821" y="160934"/>
                  </a:moveTo>
                  <a:lnTo>
                    <a:pt x="2711081" y="152273"/>
                  </a:lnTo>
                  <a:lnTo>
                    <a:pt x="2706319" y="145211"/>
                  </a:lnTo>
                  <a:lnTo>
                    <a:pt x="2699258" y="140449"/>
                  </a:lnTo>
                  <a:lnTo>
                    <a:pt x="2690558" y="138709"/>
                  </a:lnTo>
                  <a:lnTo>
                    <a:pt x="2681909" y="140449"/>
                  </a:lnTo>
                  <a:lnTo>
                    <a:pt x="2674836" y="145211"/>
                  </a:lnTo>
                  <a:lnTo>
                    <a:pt x="2670073" y="152273"/>
                  </a:lnTo>
                  <a:lnTo>
                    <a:pt x="2668333" y="160934"/>
                  </a:lnTo>
                  <a:lnTo>
                    <a:pt x="2670073" y="169583"/>
                  </a:lnTo>
                  <a:lnTo>
                    <a:pt x="2674848" y="176644"/>
                  </a:lnTo>
                  <a:lnTo>
                    <a:pt x="2681922" y="181406"/>
                  </a:lnTo>
                  <a:lnTo>
                    <a:pt x="2690596" y="183159"/>
                  </a:lnTo>
                  <a:lnTo>
                    <a:pt x="2699258" y="181406"/>
                  </a:lnTo>
                  <a:lnTo>
                    <a:pt x="2706319" y="176644"/>
                  </a:lnTo>
                  <a:lnTo>
                    <a:pt x="2711081" y="169583"/>
                  </a:lnTo>
                  <a:lnTo>
                    <a:pt x="2712821" y="160934"/>
                  </a:lnTo>
                  <a:close/>
                </a:path>
                <a:path w="15521305" h="300354">
                  <a:moveTo>
                    <a:pt x="2801772" y="160934"/>
                  </a:moveTo>
                  <a:lnTo>
                    <a:pt x="2800019" y="152273"/>
                  </a:lnTo>
                  <a:lnTo>
                    <a:pt x="2795257" y="145211"/>
                  </a:lnTo>
                  <a:lnTo>
                    <a:pt x="2788196" y="140449"/>
                  </a:lnTo>
                  <a:lnTo>
                    <a:pt x="2779496" y="138709"/>
                  </a:lnTo>
                  <a:lnTo>
                    <a:pt x="2770848" y="140449"/>
                  </a:lnTo>
                  <a:lnTo>
                    <a:pt x="2763786" y="145211"/>
                  </a:lnTo>
                  <a:lnTo>
                    <a:pt x="2759024" y="152273"/>
                  </a:lnTo>
                  <a:lnTo>
                    <a:pt x="2757271" y="160934"/>
                  </a:lnTo>
                  <a:lnTo>
                    <a:pt x="2759024" y="169583"/>
                  </a:lnTo>
                  <a:lnTo>
                    <a:pt x="2763786" y="176644"/>
                  </a:lnTo>
                  <a:lnTo>
                    <a:pt x="2770873" y="181406"/>
                  </a:lnTo>
                  <a:lnTo>
                    <a:pt x="2779547" y="183159"/>
                  </a:lnTo>
                  <a:lnTo>
                    <a:pt x="2788196" y="181406"/>
                  </a:lnTo>
                  <a:lnTo>
                    <a:pt x="2795257" y="176644"/>
                  </a:lnTo>
                  <a:lnTo>
                    <a:pt x="2800019" y="169583"/>
                  </a:lnTo>
                  <a:lnTo>
                    <a:pt x="2801772" y="160934"/>
                  </a:lnTo>
                  <a:close/>
                </a:path>
                <a:path w="15521305" h="300354">
                  <a:moveTo>
                    <a:pt x="2890710" y="160934"/>
                  </a:moveTo>
                  <a:lnTo>
                    <a:pt x="2888970" y="152273"/>
                  </a:lnTo>
                  <a:lnTo>
                    <a:pt x="2884208" y="145211"/>
                  </a:lnTo>
                  <a:lnTo>
                    <a:pt x="2877147" y="140449"/>
                  </a:lnTo>
                  <a:lnTo>
                    <a:pt x="2868447" y="138709"/>
                  </a:lnTo>
                  <a:lnTo>
                    <a:pt x="2859798" y="140449"/>
                  </a:lnTo>
                  <a:lnTo>
                    <a:pt x="2852724" y="145211"/>
                  </a:lnTo>
                  <a:lnTo>
                    <a:pt x="2847962" y="152273"/>
                  </a:lnTo>
                  <a:lnTo>
                    <a:pt x="2846222" y="160934"/>
                  </a:lnTo>
                  <a:lnTo>
                    <a:pt x="2847962" y="169583"/>
                  </a:lnTo>
                  <a:lnTo>
                    <a:pt x="2852737" y="176644"/>
                  </a:lnTo>
                  <a:lnTo>
                    <a:pt x="2859811" y="181406"/>
                  </a:lnTo>
                  <a:lnTo>
                    <a:pt x="2868485" y="183159"/>
                  </a:lnTo>
                  <a:lnTo>
                    <a:pt x="2877147" y="181406"/>
                  </a:lnTo>
                  <a:lnTo>
                    <a:pt x="2884208" y="176644"/>
                  </a:lnTo>
                  <a:lnTo>
                    <a:pt x="2888970" y="169583"/>
                  </a:lnTo>
                  <a:lnTo>
                    <a:pt x="2890710" y="160934"/>
                  </a:lnTo>
                  <a:close/>
                </a:path>
                <a:path w="15521305" h="300354">
                  <a:moveTo>
                    <a:pt x="2979661" y="160934"/>
                  </a:moveTo>
                  <a:lnTo>
                    <a:pt x="2977908" y="152273"/>
                  </a:lnTo>
                  <a:lnTo>
                    <a:pt x="2973146" y="145211"/>
                  </a:lnTo>
                  <a:lnTo>
                    <a:pt x="2966085" y="140449"/>
                  </a:lnTo>
                  <a:lnTo>
                    <a:pt x="2957385" y="138709"/>
                  </a:lnTo>
                  <a:lnTo>
                    <a:pt x="2948736" y="140449"/>
                  </a:lnTo>
                  <a:lnTo>
                    <a:pt x="2941675" y="145211"/>
                  </a:lnTo>
                  <a:lnTo>
                    <a:pt x="2936913" y="152273"/>
                  </a:lnTo>
                  <a:lnTo>
                    <a:pt x="2935160" y="160934"/>
                  </a:lnTo>
                  <a:lnTo>
                    <a:pt x="2936913" y="169583"/>
                  </a:lnTo>
                  <a:lnTo>
                    <a:pt x="2941675" y="176644"/>
                  </a:lnTo>
                  <a:lnTo>
                    <a:pt x="2948762" y="181406"/>
                  </a:lnTo>
                  <a:lnTo>
                    <a:pt x="2957436" y="183159"/>
                  </a:lnTo>
                  <a:lnTo>
                    <a:pt x="2966085" y="181406"/>
                  </a:lnTo>
                  <a:lnTo>
                    <a:pt x="2973146" y="176644"/>
                  </a:lnTo>
                  <a:lnTo>
                    <a:pt x="2977908" y="169583"/>
                  </a:lnTo>
                  <a:lnTo>
                    <a:pt x="2979661" y="160934"/>
                  </a:lnTo>
                  <a:close/>
                </a:path>
                <a:path w="15521305" h="300354">
                  <a:moveTo>
                    <a:pt x="3068599" y="160934"/>
                  </a:moveTo>
                  <a:lnTo>
                    <a:pt x="3066859" y="152273"/>
                  </a:lnTo>
                  <a:lnTo>
                    <a:pt x="3062097" y="145211"/>
                  </a:lnTo>
                  <a:lnTo>
                    <a:pt x="3055035" y="140449"/>
                  </a:lnTo>
                  <a:lnTo>
                    <a:pt x="3046336" y="138709"/>
                  </a:lnTo>
                  <a:lnTo>
                    <a:pt x="3037687" y="140449"/>
                  </a:lnTo>
                  <a:lnTo>
                    <a:pt x="3030613" y="145211"/>
                  </a:lnTo>
                  <a:lnTo>
                    <a:pt x="3025851" y="152273"/>
                  </a:lnTo>
                  <a:lnTo>
                    <a:pt x="3024111" y="160934"/>
                  </a:lnTo>
                  <a:lnTo>
                    <a:pt x="3025851" y="169583"/>
                  </a:lnTo>
                  <a:lnTo>
                    <a:pt x="3030626" y="176644"/>
                  </a:lnTo>
                  <a:lnTo>
                    <a:pt x="3037700" y="181406"/>
                  </a:lnTo>
                  <a:lnTo>
                    <a:pt x="3046374" y="183159"/>
                  </a:lnTo>
                  <a:lnTo>
                    <a:pt x="3055035" y="181406"/>
                  </a:lnTo>
                  <a:lnTo>
                    <a:pt x="3062097" y="176644"/>
                  </a:lnTo>
                  <a:lnTo>
                    <a:pt x="3066859" y="169583"/>
                  </a:lnTo>
                  <a:lnTo>
                    <a:pt x="3068599" y="160934"/>
                  </a:lnTo>
                  <a:close/>
                </a:path>
                <a:path w="15521305" h="300354">
                  <a:moveTo>
                    <a:pt x="3157550" y="160934"/>
                  </a:moveTo>
                  <a:lnTo>
                    <a:pt x="3155797" y="152273"/>
                  </a:lnTo>
                  <a:lnTo>
                    <a:pt x="3151035" y="145211"/>
                  </a:lnTo>
                  <a:lnTo>
                    <a:pt x="3143974" y="140449"/>
                  </a:lnTo>
                  <a:lnTo>
                    <a:pt x="3135274" y="138709"/>
                  </a:lnTo>
                  <a:lnTo>
                    <a:pt x="3126625" y="140449"/>
                  </a:lnTo>
                  <a:lnTo>
                    <a:pt x="3119564" y="145211"/>
                  </a:lnTo>
                  <a:lnTo>
                    <a:pt x="3114802" y="152273"/>
                  </a:lnTo>
                  <a:lnTo>
                    <a:pt x="3113049" y="160934"/>
                  </a:lnTo>
                  <a:lnTo>
                    <a:pt x="3114802" y="169583"/>
                  </a:lnTo>
                  <a:lnTo>
                    <a:pt x="3119564" y="176644"/>
                  </a:lnTo>
                  <a:lnTo>
                    <a:pt x="3126651" y="181406"/>
                  </a:lnTo>
                  <a:lnTo>
                    <a:pt x="3135325" y="183159"/>
                  </a:lnTo>
                  <a:lnTo>
                    <a:pt x="3143974" y="181406"/>
                  </a:lnTo>
                  <a:lnTo>
                    <a:pt x="3151035" y="176644"/>
                  </a:lnTo>
                  <a:lnTo>
                    <a:pt x="3155797" y="169583"/>
                  </a:lnTo>
                  <a:lnTo>
                    <a:pt x="3157550" y="160934"/>
                  </a:lnTo>
                  <a:close/>
                </a:path>
                <a:path w="15521305" h="300354">
                  <a:moveTo>
                    <a:pt x="3246488" y="160934"/>
                  </a:moveTo>
                  <a:lnTo>
                    <a:pt x="3244748" y="152273"/>
                  </a:lnTo>
                  <a:lnTo>
                    <a:pt x="3239986" y="145211"/>
                  </a:lnTo>
                  <a:lnTo>
                    <a:pt x="3232924" y="140449"/>
                  </a:lnTo>
                  <a:lnTo>
                    <a:pt x="3224225" y="138709"/>
                  </a:lnTo>
                  <a:lnTo>
                    <a:pt x="3215576" y="140449"/>
                  </a:lnTo>
                  <a:lnTo>
                    <a:pt x="3208502" y="145211"/>
                  </a:lnTo>
                  <a:lnTo>
                    <a:pt x="3203740" y="152273"/>
                  </a:lnTo>
                  <a:lnTo>
                    <a:pt x="3202000" y="160934"/>
                  </a:lnTo>
                  <a:lnTo>
                    <a:pt x="3203740" y="169583"/>
                  </a:lnTo>
                  <a:lnTo>
                    <a:pt x="3208515" y="176644"/>
                  </a:lnTo>
                  <a:lnTo>
                    <a:pt x="3215589" y="181406"/>
                  </a:lnTo>
                  <a:lnTo>
                    <a:pt x="3224263" y="183159"/>
                  </a:lnTo>
                  <a:lnTo>
                    <a:pt x="3232924" y="181406"/>
                  </a:lnTo>
                  <a:lnTo>
                    <a:pt x="3239986" y="176644"/>
                  </a:lnTo>
                  <a:lnTo>
                    <a:pt x="3244748" y="169583"/>
                  </a:lnTo>
                  <a:lnTo>
                    <a:pt x="3246488" y="160934"/>
                  </a:lnTo>
                  <a:close/>
                </a:path>
                <a:path w="15521305" h="300354">
                  <a:moveTo>
                    <a:pt x="3335439" y="160934"/>
                  </a:moveTo>
                  <a:lnTo>
                    <a:pt x="3333686" y="152273"/>
                  </a:lnTo>
                  <a:lnTo>
                    <a:pt x="3328924" y="145211"/>
                  </a:lnTo>
                  <a:lnTo>
                    <a:pt x="3321862" y="140449"/>
                  </a:lnTo>
                  <a:lnTo>
                    <a:pt x="3313163" y="138709"/>
                  </a:lnTo>
                  <a:lnTo>
                    <a:pt x="3304514" y="140449"/>
                  </a:lnTo>
                  <a:lnTo>
                    <a:pt x="3297453" y="145211"/>
                  </a:lnTo>
                  <a:lnTo>
                    <a:pt x="3292691" y="152273"/>
                  </a:lnTo>
                  <a:lnTo>
                    <a:pt x="3290938" y="160934"/>
                  </a:lnTo>
                  <a:lnTo>
                    <a:pt x="3292691" y="169583"/>
                  </a:lnTo>
                  <a:lnTo>
                    <a:pt x="3297453" y="176644"/>
                  </a:lnTo>
                  <a:lnTo>
                    <a:pt x="3304540" y="181406"/>
                  </a:lnTo>
                  <a:lnTo>
                    <a:pt x="3313214" y="183159"/>
                  </a:lnTo>
                  <a:lnTo>
                    <a:pt x="3321862" y="181406"/>
                  </a:lnTo>
                  <a:lnTo>
                    <a:pt x="3328924" y="176644"/>
                  </a:lnTo>
                  <a:lnTo>
                    <a:pt x="3333686" y="169583"/>
                  </a:lnTo>
                  <a:lnTo>
                    <a:pt x="3335439" y="160934"/>
                  </a:lnTo>
                  <a:close/>
                </a:path>
                <a:path w="15521305" h="300354">
                  <a:moveTo>
                    <a:pt x="3424377" y="160934"/>
                  </a:moveTo>
                  <a:lnTo>
                    <a:pt x="3422637" y="152273"/>
                  </a:lnTo>
                  <a:lnTo>
                    <a:pt x="3417874" y="145211"/>
                  </a:lnTo>
                  <a:lnTo>
                    <a:pt x="3410813" y="140449"/>
                  </a:lnTo>
                  <a:lnTo>
                    <a:pt x="3402114" y="138709"/>
                  </a:lnTo>
                  <a:lnTo>
                    <a:pt x="3393465" y="140449"/>
                  </a:lnTo>
                  <a:lnTo>
                    <a:pt x="3386391" y="145211"/>
                  </a:lnTo>
                  <a:lnTo>
                    <a:pt x="3381629" y="152273"/>
                  </a:lnTo>
                  <a:lnTo>
                    <a:pt x="3379889" y="160934"/>
                  </a:lnTo>
                  <a:lnTo>
                    <a:pt x="3381629" y="169583"/>
                  </a:lnTo>
                  <a:lnTo>
                    <a:pt x="3386404" y="176644"/>
                  </a:lnTo>
                  <a:lnTo>
                    <a:pt x="3393478" y="181406"/>
                  </a:lnTo>
                  <a:lnTo>
                    <a:pt x="3402152" y="183159"/>
                  </a:lnTo>
                  <a:lnTo>
                    <a:pt x="3410813" y="181406"/>
                  </a:lnTo>
                  <a:lnTo>
                    <a:pt x="3417874" y="176644"/>
                  </a:lnTo>
                  <a:lnTo>
                    <a:pt x="3422637" y="169583"/>
                  </a:lnTo>
                  <a:lnTo>
                    <a:pt x="3424377" y="160934"/>
                  </a:lnTo>
                  <a:close/>
                </a:path>
                <a:path w="15521305" h="300354">
                  <a:moveTo>
                    <a:pt x="3513328" y="160934"/>
                  </a:moveTo>
                  <a:lnTo>
                    <a:pt x="3511575" y="152273"/>
                  </a:lnTo>
                  <a:lnTo>
                    <a:pt x="3506813" y="145211"/>
                  </a:lnTo>
                  <a:lnTo>
                    <a:pt x="3499751" y="140449"/>
                  </a:lnTo>
                  <a:lnTo>
                    <a:pt x="3491052" y="138709"/>
                  </a:lnTo>
                  <a:lnTo>
                    <a:pt x="3482403" y="140449"/>
                  </a:lnTo>
                  <a:lnTo>
                    <a:pt x="3475342" y="145211"/>
                  </a:lnTo>
                  <a:lnTo>
                    <a:pt x="3470579" y="152273"/>
                  </a:lnTo>
                  <a:lnTo>
                    <a:pt x="3468827" y="160934"/>
                  </a:lnTo>
                  <a:lnTo>
                    <a:pt x="3470579" y="169583"/>
                  </a:lnTo>
                  <a:lnTo>
                    <a:pt x="3475342" y="176644"/>
                  </a:lnTo>
                  <a:lnTo>
                    <a:pt x="3482429" y="181406"/>
                  </a:lnTo>
                  <a:lnTo>
                    <a:pt x="3491103" y="183159"/>
                  </a:lnTo>
                  <a:lnTo>
                    <a:pt x="3499751" y="181406"/>
                  </a:lnTo>
                  <a:lnTo>
                    <a:pt x="3506813" y="176644"/>
                  </a:lnTo>
                  <a:lnTo>
                    <a:pt x="3511575" y="169583"/>
                  </a:lnTo>
                  <a:lnTo>
                    <a:pt x="3513328" y="160934"/>
                  </a:lnTo>
                  <a:close/>
                </a:path>
                <a:path w="15521305" h="300354">
                  <a:moveTo>
                    <a:pt x="3602266" y="160934"/>
                  </a:moveTo>
                  <a:lnTo>
                    <a:pt x="3600526" y="152273"/>
                  </a:lnTo>
                  <a:lnTo>
                    <a:pt x="3595763" y="145211"/>
                  </a:lnTo>
                  <a:lnTo>
                    <a:pt x="3588702" y="140449"/>
                  </a:lnTo>
                  <a:lnTo>
                    <a:pt x="3580003" y="138709"/>
                  </a:lnTo>
                  <a:lnTo>
                    <a:pt x="3571354" y="140449"/>
                  </a:lnTo>
                  <a:lnTo>
                    <a:pt x="3564280" y="145211"/>
                  </a:lnTo>
                  <a:lnTo>
                    <a:pt x="3559518" y="152273"/>
                  </a:lnTo>
                  <a:lnTo>
                    <a:pt x="3557778" y="160934"/>
                  </a:lnTo>
                  <a:lnTo>
                    <a:pt x="3559518" y="169583"/>
                  </a:lnTo>
                  <a:lnTo>
                    <a:pt x="3564293" y="176644"/>
                  </a:lnTo>
                  <a:lnTo>
                    <a:pt x="3571367" y="181406"/>
                  </a:lnTo>
                  <a:lnTo>
                    <a:pt x="3580041" y="183159"/>
                  </a:lnTo>
                  <a:lnTo>
                    <a:pt x="3588702" y="181406"/>
                  </a:lnTo>
                  <a:lnTo>
                    <a:pt x="3595763" y="176644"/>
                  </a:lnTo>
                  <a:lnTo>
                    <a:pt x="3600526" y="169583"/>
                  </a:lnTo>
                  <a:lnTo>
                    <a:pt x="3602266" y="160934"/>
                  </a:lnTo>
                  <a:close/>
                </a:path>
                <a:path w="15521305" h="300354">
                  <a:moveTo>
                    <a:pt x="3691217" y="160934"/>
                  </a:moveTo>
                  <a:lnTo>
                    <a:pt x="3689464" y="152273"/>
                  </a:lnTo>
                  <a:lnTo>
                    <a:pt x="3684701" y="145211"/>
                  </a:lnTo>
                  <a:lnTo>
                    <a:pt x="3677640" y="140449"/>
                  </a:lnTo>
                  <a:lnTo>
                    <a:pt x="3668941" y="138709"/>
                  </a:lnTo>
                  <a:lnTo>
                    <a:pt x="3660292" y="140449"/>
                  </a:lnTo>
                  <a:lnTo>
                    <a:pt x="3653231" y="145211"/>
                  </a:lnTo>
                  <a:lnTo>
                    <a:pt x="3648468" y="152273"/>
                  </a:lnTo>
                  <a:lnTo>
                    <a:pt x="3646716" y="160934"/>
                  </a:lnTo>
                  <a:lnTo>
                    <a:pt x="3648468" y="169583"/>
                  </a:lnTo>
                  <a:lnTo>
                    <a:pt x="3653231" y="176644"/>
                  </a:lnTo>
                  <a:lnTo>
                    <a:pt x="3660317" y="181406"/>
                  </a:lnTo>
                  <a:lnTo>
                    <a:pt x="3668992" y="183159"/>
                  </a:lnTo>
                  <a:lnTo>
                    <a:pt x="3677640" y="181406"/>
                  </a:lnTo>
                  <a:lnTo>
                    <a:pt x="3684701" y="176644"/>
                  </a:lnTo>
                  <a:lnTo>
                    <a:pt x="3689464" y="169583"/>
                  </a:lnTo>
                  <a:lnTo>
                    <a:pt x="3691217" y="160934"/>
                  </a:lnTo>
                  <a:close/>
                </a:path>
                <a:path w="15521305" h="300354">
                  <a:moveTo>
                    <a:pt x="3780155" y="160934"/>
                  </a:moveTo>
                  <a:lnTo>
                    <a:pt x="3778415" y="152273"/>
                  </a:lnTo>
                  <a:lnTo>
                    <a:pt x="3773652" y="145211"/>
                  </a:lnTo>
                  <a:lnTo>
                    <a:pt x="3766578" y="140449"/>
                  </a:lnTo>
                  <a:lnTo>
                    <a:pt x="3757892" y="138709"/>
                  </a:lnTo>
                  <a:lnTo>
                    <a:pt x="3749243" y="140449"/>
                  </a:lnTo>
                  <a:lnTo>
                    <a:pt x="3742169" y="145211"/>
                  </a:lnTo>
                  <a:lnTo>
                    <a:pt x="3737406" y="152273"/>
                  </a:lnTo>
                  <a:lnTo>
                    <a:pt x="3735667" y="160934"/>
                  </a:lnTo>
                  <a:lnTo>
                    <a:pt x="3737406" y="169583"/>
                  </a:lnTo>
                  <a:lnTo>
                    <a:pt x="3742182" y="176644"/>
                  </a:lnTo>
                  <a:lnTo>
                    <a:pt x="3749256" y="181406"/>
                  </a:lnTo>
                  <a:lnTo>
                    <a:pt x="3757930" y="183159"/>
                  </a:lnTo>
                  <a:lnTo>
                    <a:pt x="3766578" y="181406"/>
                  </a:lnTo>
                  <a:lnTo>
                    <a:pt x="3773652" y="176644"/>
                  </a:lnTo>
                  <a:lnTo>
                    <a:pt x="3778415" y="169583"/>
                  </a:lnTo>
                  <a:lnTo>
                    <a:pt x="3780155" y="160934"/>
                  </a:lnTo>
                  <a:close/>
                </a:path>
                <a:path w="15521305" h="300354">
                  <a:moveTo>
                    <a:pt x="3869105" y="160934"/>
                  </a:moveTo>
                  <a:lnTo>
                    <a:pt x="3867353" y="152273"/>
                  </a:lnTo>
                  <a:lnTo>
                    <a:pt x="3862590" y="145211"/>
                  </a:lnTo>
                  <a:lnTo>
                    <a:pt x="3855529" y="140449"/>
                  </a:lnTo>
                  <a:lnTo>
                    <a:pt x="3846830" y="138709"/>
                  </a:lnTo>
                  <a:lnTo>
                    <a:pt x="3838181" y="140449"/>
                  </a:lnTo>
                  <a:lnTo>
                    <a:pt x="3831120" y="145211"/>
                  </a:lnTo>
                  <a:lnTo>
                    <a:pt x="3826357" y="152273"/>
                  </a:lnTo>
                  <a:lnTo>
                    <a:pt x="3824605" y="160934"/>
                  </a:lnTo>
                  <a:lnTo>
                    <a:pt x="3826357" y="169583"/>
                  </a:lnTo>
                  <a:lnTo>
                    <a:pt x="3831120" y="176644"/>
                  </a:lnTo>
                  <a:lnTo>
                    <a:pt x="3838206" y="181406"/>
                  </a:lnTo>
                  <a:lnTo>
                    <a:pt x="3846880" y="183159"/>
                  </a:lnTo>
                  <a:lnTo>
                    <a:pt x="3855529" y="181406"/>
                  </a:lnTo>
                  <a:lnTo>
                    <a:pt x="3862590" y="176644"/>
                  </a:lnTo>
                  <a:lnTo>
                    <a:pt x="3867353" y="169583"/>
                  </a:lnTo>
                  <a:lnTo>
                    <a:pt x="3869105" y="160934"/>
                  </a:lnTo>
                  <a:close/>
                </a:path>
                <a:path w="15521305" h="300354">
                  <a:moveTo>
                    <a:pt x="3958044" y="160934"/>
                  </a:moveTo>
                  <a:lnTo>
                    <a:pt x="3956304" y="152273"/>
                  </a:lnTo>
                  <a:lnTo>
                    <a:pt x="3951541" y="145211"/>
                  </a:lnTo>
                  <a:lnTo>
                    <a:pt x="3944467" y="140449"/>
                  </a:lnTo>
                  <a:lnTo>
                    <a:pt x="3935780" y="138709"/>
                  </a:lnTo>
                  <a:lnTo>
                    <a:pt x="3927132" y="140449"/>
                  </a:lnTo>
                  <a:lnTo>
                    <a:pt x="3920058" y="145211"/>
                  </a:lnTo>
                  <a:lnTo>
                    <a:pt x="3915295" y="152273"/>
                  </a:lnTo>
                  <a:lnTo>
                    <a:pt x="3913555" y="160934"/>
                  </a:lnTo>
                  <a:lnTo>
                    <a:pt x="3915295" y="169583"/>
                  </a:lnTo>
                  <a:lnTo>
                    <a:pt x="3920071" y="176644"/>
                  </a:lnTo>
                  <a:lnTo>
                    <a:pt x="3927144" y="181406"/>
                  </a:lnTo>
                  <a:lnTo>
                    <a:pt x="3935819" y="183159"/>
                  </a:lnTo>
                  <a:lnTo>
                    <a:pt x="3944467" y="181406"/>
                  </a:lnTo>
                  <a:lnTo>
                    <a:pt x="3951541" y="176644"/>
                  </a:lnTo>
                  <a:lnTo>
                    <a:pt x="3956304" y="169583"/>
                  </a:lnTo>
                  <a:lnTo>
                    <a:pt x="3958044" y="160934"/>
                  </a:lnTo>
                  <a:close/>
                </a:path>
                <a:path w="15521305" h="300354">
                  <a:moveTo>
                    <a:pt x="4046994" y="160934"/>
                  </a:moveTo>
                  <a:lnTo>
                    <a:pt x="4045242" y="152273"/>
                  </a:lnTo>
                  <a:lnTo>
                    <a:pt x="4040479" y="145211"/>
                  </a:lnTo>
                  <a:lnTo>
                    <a:pt x="4033418" y="140449"/>
                  </a:lnTo>
                  <a:lnTo>
                    <a:pt x="4024719" y="138709"/>
                  </a:lnTo>
                  <a:lnTo>
                    <a:pt x="4016070" y="140449"/>
                  </a:lnTo>
                  <a:lnTo>
                    <a:pt x="4009009" y="145211"/>
                  </a:lnTo>
                  <a:lnTo>
                    <a:pt x="4004246" y="152273"/>
                  </a:lnTo>
                  <a:lnTo>
                    <a:pt x="4002494" y="160934"/>
                  </a:lnTo>
                  <a:lnTo>
                    <a:pt x="4004246" y="169583"/>
                  </a:lnTo>
                  <a:lnTo>
                    <a:pt x="4009009" y="176644"/>
                  </a:lnTo>
                  <a:lnTo>
                    <a:pt x="4016095" y="181406"/>
                  </a:lnTo>
                  <a:lnTo>
                    <a:pt x="4024769" y="183159"/>
                  </a:lnTo>
                  <a:lnTo>
                    <a:pt x="4033418" y="181406"/>
                  </a:lnTo>
                  <a:lnTo>
                    <a:pt x="4040479" y="176644"/>
                  </a:lnTo>
                  <a:lnTo>
                    <a:pt x="4045242" y="169583"/>
                  </a:lnTo>
                  <a:lnTo>
                    <a:pt x="4046994" y="160934"/>
                  </a:lnTo>
                  <a:close/>
                </a:path>
                <a:path w="15521305" h="300354">
                  <a:moveTo>
                    <a:pt x="4135932" y="160934"/>
                  </a:moveTo>
                  <a:lnTo>
                    <a:pt x="4134193" y="152273"/>
                  </a:lnTo>
                  <a:lnTo>
                    <a:pt x="4129430" y="145211"/>
                  </a:lnTo>
                  <a:lnTo>
                    <a:pt x="4122356" y="140449"/>
                  </a:lnTo>
                  <a:lnTo>
                    <a:pt x="4113669" y="138709"/>
                  </a:lnTo>
                  <a:lnTo>
                    <a:pt x="4105021" y="140449"/>
                  </a:lnTo>
                  <a:lnTo>
                    <a:pt x="4097947" y="145211"/>
                  </a:lnTo>
                  <a:lnTo>
                    <a:pt x="4093184" y="152273"/>
                  </a:lnTo>
                  <a:lnTo>
                    <a:pt x="4091444" y="160934"/>
                  </a:lnTo>
                  <a:lnTo>
                    <a:pt x="4093184" y="169583"/>
                  </a:lnTo>
                  <a:lnTo>
                    <a:pt x="4097959" y="176644"/>
                  </a:lnTo>
                  <a:lnTo>
                    <a:pt x="4105033" y="181406"/>
                  </a:lnTo>
                  <a:lnTo>
                    <a:pt x="4113707" y="183159"/>
                  </a:lnTo>
                  <a:lnTo>
                    <a:pt x="4122356" y="181406"/>
                  </a:lnTo>
                  <a:lnTo>
                    <a:pt x="4129430" y="176644"/>
                  </a:lnTo>
                  <a:lnTo>
                    <a:pt x="4134193" y="169583"/>
                  </a:lnTo>
                  <a:lnTo>
                    <a:pt x="4135932" y="160934"/>
                  </a:lnTo>
                  <a:close/>
                </a:path>
                <a:path w="15521305" h="300354">
                  <a:moveTo>
                    <a:pt x="4224883" y="160934"/>
                  </a:moveTo>
                  <a:lnTo>
                    <a:pt x="4223131" y="152273"/>
                  </a:lnTo>
                  <a:lnTo>
                    <a:pt x="4218368" y="145211"/>
                  </a:lnTo>
                  <a:lnTo>
                    <a:pt x="4211307" y="140449"/>
                  </a:lnTo>
                  <a:lnTo>
                    <a:pt x="4202607" y="138709"/>
                  </a:lnTo>
                  <a:lnTo>
                    <a:pt x="4193959" y="140449"/>
                  </a:lnTo>
                  <a:lnTo>
                    <a:pt x="4186898" y="145211"/>
                  </a:lnTo>
                  <a:lnTo>
                    <a:pt x="4182135" y="152273"/>
                  </a:lnTo>
                  <a:lnTo>
                    <a:pt x="4180382" y="160934"/>
                  </a:lnTo>
                  <a:lnTo>
                    <a:pt x="4182135" y="169583"/>
                  </a:lnTo>
                  <a:lnTo>
                    <a:pt x="4186898" y="176644"/>
                  </a:lnTo>
                  <a:lnTo>
                    <a:pt x="4193971" y="181406"/>
                  </a:lnTo>
                  <a:lnTo>
                    <a:pt x="4202658" y="183159"/>
                  </a:lnTo>
                  <a:lnTo>
                    <a:pt x="4211307" y="181406"/>
                  </a:lnTo>
                  <a:lnTo>
                    <a:pt x="4218368" y="176644"/>
                  </a:lnTo>
                  <a:lnTo>
                    <a:pt x="4223131" y="169583"/>
                  </a:lnTo>
                  <a:lnTo>
                    <a:pt x="4224883" y="160934"/>
                  </a:lnTo>
                  <a:close/>
                </a:path>
                <a:path w="15521305" h="300354">
                  <a:moveTo>
                    <a:pt x="4313821" y="160934"/>
                  </a:moveTo>
                  <a:lnTo>
                    <a:pt x="4312082" y="152273"/>
                  </a:lnTo>
                  <a:lnTo>
                    <a:pt x="4307319" y="145211"/>
                  </a:lnTo>
                  <a:lnTo>
                    <a:pt x="4300245" y="140449"/>
                  </a:lnTo>
                  <a:lnTo>
                    <a:pt x="4291558" y="138709"/>
                  </a:lnTo>
                  <a:lnTo>
                    <a:pt x="4282910" y="140449"/>
                  </a:lnTo>
                  <a:lnTo>
                    <a:pt x="4275836" y="145211"/>
                  </a:lnTo>
                  <a:lnTo>
                    <a:pt x="4271073" y="152273"/>
                  </a:lnTo>
                  <a:lnTo>
                    <a:pt x="4269333" y="160934"/>
                  </a:lnTo>
                  <a:lnTo>
                    <a:pt x="4271073" y="169583"/>
                  </a:lnTo>
                  <a:lnTo>
                    <a:pt x="4275848" y="176644"/>
                  </a:lnTo>
                  <a:lnTo>
                    <a:pt x="4282922" y="181406"/>
                  </a:lnTo>
                  <a:lnTo>
                    <a:pt x="4291596" y="183159"/>
                  </a:lnTo>
                  <a:lnTo>
                    <a:pt x="4300245" y="181406"/>
                  </a:lnTo>
                  <a:lnTo>
                    <a:pt x="4307319" y="176644"/>
                  </a:lnTo>
                  <a:lnTo>
                    <a:pt x="4312082" y="169583"/>
                  </a:lnTo>
                  <a:lnTo>
                    <a:pt x="4313821" y="160934"/>
                  </a:lnTo>
                  <a:close/>
                </a:path>
                <a:path w="15521305" h="300354">
                  <a:moveTo>
                    <a:pt x="4402772" y="160934"/>
                  </a:moveTo>
                  <a:lnTo>
                    <a:pt x="4401020" y="152273"/>
                  </a:lnTo>
                  <a:lnTo>
                    <a:pt x="4396257" y="145211"/>
                  </a:lnTo>
                  <a:lnTo>
                    <a:pt x="4389196" y="140449"/>
                  </a:lnTo>
                  <a:lnTo>
                    <a:pt x="4380496" y="138709"/>
                  </a:lnTo>
                  <a:lnTo>
                    <a:pt x="4371848" y="140449"/>
                  </a:lnTo>
                  <a:lnTo>
                    <a:pt x="4364787" y="145211"/>
                  </a:lnTo>
                  <a:lnTo>
                    <a:pt x="4360024" y="152273"/>
                  </a:lnTo>
                  <a:lnTo>
                    <a:pt x="4358271" y="160934"/>
                  </a:lnTo>
                  <a:lnTo>
                    <a:pt x="4360024" y="169583"/>
                  </a:lnTo>
                  <a:lnTo>
                    <a:pt x="4364787" y="176644"/>
                  </a:lnTo>
                  <a:lnTo>
                    <a:pt x="4371860" y="181406"/>
                  </a:lnTo>
                  <a:lnTo>
                    <a:pt x="4380547" y="183159"/>
                  </a:lnTo>
                  <a:lnTo>
                    <a:pt x="4389196" y="181406"/>
                  </a:lnTo>
                  <a:lnTo>
                    <a:pt x="4396257" y="176644"/>
                  </a:lnTo>
                  <a:lnTo>
                    <a:pt x="4401020" y="169583"/>
                  </a:lnTo>
                  <a:lnTo>
                    <a:pt x="4402772" y="160934"/>
                  </a:lnTo>
                  <a:close/>
                </a:path>
                <a:path w="15521305" h="300354">
                  <a:moveTo>
                    <a:pt x="4491710" y="160934"/>
                  </a:moveTo>
                  <a:lnTo>
                    <a:pt x="4489970" y="152273"/>
                  </a:lnTo>
                  <a:lnTo>
                    <a:pt x="4485208" y="145211"/>
                  </a:lnTo>
                  <a:lnTo>
                    <a:pt x="4478134" y="140449"/>
                  </a:lnTo>
                  <a:lnTo>
                    <a:pt x="4469447" y="138709"/>
                  </a:lnTo>
                  <a:lnTo>
                    <a:pt x="4460799" y="140449"/>
                  </a:lnTo>
                  <a:lnTo>
                    <a:pt x="4453725" y="145211"/>
                  </a:lnTo>
                  <a:lnTo>
                    <a:pt x="4448962" y="152273"/>
                  </a:lnTo>
                  <a:lnTo>
                    <a:pt x="4447222" y="160934"/>
                  </a:lnTo>
                  <a:lnTo>
                    <a:pt x="4448962" y="169583"/>
                  </a:lnTo>
                  <a:lnTo>
                    <a:pt x="4453737" y="176644"/>
                  </a:lnTo>
                  <a:lnTo>
                    <a:pt x="4460811" y="181406"/>
                  </a:lnTo>
                  <a:lnTo>
                    <a:pt x="4469485" y="183159"/>
                  </a:lnTo>
                  <a:lnTo>
                    <a:pt x="4478134" y="181406"/>
                  </a:lnTo>
                  <a:lnTo>
                    <a:pt x="4485208" y="176644"/>
                  </a:lnTo>
                  <a:lnTo>
                    <a:pt x="4489970" y="169583"/>
                  </a:lnTo>
                  <a:lnTo>
                    <a:pt x="4491710" y="160934"/>
                  </a:lnTo>
                  <a:close/>
                </a:path>
                <a:path w="15521305" h="300354">
                  <a:moveTo>
                    <a:pt x="4580661" y="160934"/>
                  </a:moveTo>
                  <a:lnTo>
                    <a:pt x="4578909" y="152273"/>
                  </a:lnTo>
                  <a:lnTo>
                    <a:pt x="4574146" y="145211"/>
                  </a:lnTo>
                  <a:lnTo>
                    <a:pt x="4567085" y="140449"/>
                  </a:lnTo>
                  <a:lnTo>
                    <a:pt x="4558385" y="138709"/>
                  </a:lnTo>
                  <a:lnTo>
                    <a:pt x="4549737" y="140449"/>
                  </a:lnTo>
                  <a:lnTo>
                    <a:pt x="4542675" y="145211"/>
                  </a:lnTo>
                  <a:lnTo>
                    <a:pt x="4537913" y="152273"/>
                  </a:lnTo>
                  <a:lnTo>
                    <a:pt x="4536160" y="160934"/>
                  </a:lnTo>
                  <a:lnTo>
                    <a:pt x="4537913" y="169583"/>
                  </a:lnTo>
                  <a:lnTo>
                    <a:pt x="4542675" y="176644"/>
                  </a:lnTo>
                  <a:lnTo>
                    <a:pt x="4549762" y="181406"/>
                  </a:lnTo>
                  <a:lnTo>
                    <a:pt x="4558436" y="183159"/>
                  </a:lnTo>
                  <a:lnTo>
                    <a:pt x="4567085" y="181406"/>
                  </a:lnTo>
                  <a:lnTo>
                    <a:pt x="4574146" y="176644"/>
                  </a:lnTo>
                  <a:lnTo>
                    <a:pt x="4578909" y="169583"/>
                  </a:lnTo>
                  <a:lnTo>
                    <a:pt x="4580661" y="160934"/>
                  </a:lnTo>
                  <a:close/>
                </a:path>
                <a:path w="15521305" h="300354">
                  <a:moveTo>
                    <a:pt x="4669599" y="160934"/>
                  </a:moveTo>
                  <a:lnTo>
                    <a:pt x="4667859" y="152273"/>
                  </a:lnTo>
                  <a:lnTo>
                    <a:pt x="4663097" y="145211"/>
                  </a:lnTo>
                  <a:lnTo>
                    <a:pt x="4656023" y="140449"/>
                  </a:lnTo>
                  <a:lnTo>
                    <a:pt x="4647336" y="138709"/>
                  </a:lnTo>
                  <a:lnTo>
                    <a:pt x="4638687" y="140449"/>
                  </a:lnTo>
                  <a:lnTo>
                    <a:pt x="4631614" y="145211"/>
                  </a:lnTo>
                  <a:lnTo>
                    <a:pt x="4626851" y="152273"/>
                  </a:lnTo>
                  <a:lnTo>
                    <a:pt x="4625111" y="160934"/>
                  </a:lnTo>
                  <a:lnTo>
                    <a:pt x="4626851" y="169583"/>
                  </a:lnTo>
                  <a:lnTo>
                    <a:pt x="4631626" y="176644"/>
                  </a:lnTo>
                  <a:lnTo>
                    <a:pt x="4638700" y="181406"/>
                  </a:lnTo>
                  <a:lnTo>
                    <a:pt x="4647374" y="183159"/>
                  </a:lnTo>
                  <a:lnTo>
                    <a:pt x="4656023" y="181406"/>
                  </a:lnTo>
                  <a:lnTo>
                    <a:pt x="4663097" y="176644"/>
                  </a:lnTo>
                  <a:lnTo>
                    <a:pt x="4667859" y="169583"/>
                  </a:lnTo>
                  <a:lnTo>
                    <a:pt x="4669599" y="160934"/>
                  </a:lnTo>
                  <a:close/>
                </a:path>
                <a:path w="15521305" h="300354">
                  <a:moveTo>
                    <a:pt x="4758550" y="160934"/>
                  </a:moveTo>
                  <a:lnTo>
                    <a:pt x="4756797" y="152273"/>
                  </a:lnTo>
                  <a:lnTo>
                    <a:pt x="4752035" y="145211"/>
                  </a:lnTo>
                  <a:lnTo>
                    <a:pt x="4744974" y="140449"/>
                  </a:lnTo>
                  <a:lnTo>
                    <a:pt x="4736274" y="138709"/>
                  </a:lnTo>
                  <a:lnTo>
                    <a:pt x="4727626" y="140449"/>
                  </a:lnTo>
                  <a:lnTo>
                    <a:pt x="4720564" y="145211"/>
                  </a:lnTo>
                  <a:lnTo>
                    <a:pt x="4715802" y="152273"/>
                  </a:lnTo>
                  <a:lnTo>
                    <a:pt x="4714049" y="160934"/>
                  </a:lnTo>
                  <a:lnTo>
                    <a:pt x="4715802" y="169583"/>
                  </a:lnTo>
                  <a:lnTo>
                    <a:pt x="4720564" y="176644"/>
                  </a:lnTo>
                  <a:lnTo>
                    <a:pt x="4727651" y="181406"/>
                  </a:lnTo>
                  <a:lnTo>
                    <a:pt x="4736325" y="183159"/>
                  </a:lnTo>
                  <a:lnTo>
                    <a:pt x="4744974" y="181406"/>
                  </a:lnTo>
                  <a:lnTo>
                    <a:pt x="4752035" y="176644"/>
                  </a:lnTo>
                  <a:lnTo>
                    <a:pt x="4756797" y="169583"/>
                  </a:lnTo>
                  <a:lnTo>
                    <a:pt x="4758550" y="160934"/>
                  </a:lnTo>
                  <a:close/>
                </a:path>
                <a:path w="15521305" h="300354">
                  <a:moveTo>
                    <a:pt x="4847488" y="160934"/>
                  </a:moveTo>
                  <a:lnTo>
                    <a:pt x="4845748" y="152273"/>
                  </a:lnTo>
                  <a:lnTo>
                    <a:pt x="4840986" y="145211"/>
                  </a:lnTo>
                  <a:lnTo>
                    <a:pt x="4833912" y="140449"/>
                  </a:lnTo>
                  <a:lnTo>
                    <a:pt x="4825225" y="138709"/>
                  </a:lnTo>
                  <a:lnTo>
                    <a:pt x="4816576" y="140449"/>
                  </a:lnTo>
                  <a:lnTo>
                    <a:pt x="4809502" y="145211"/>
                  </a:lnTo>
                  <a:lnTo>
                    <a:pt x="4804740" y="152273"/>
                  </a:lnTo>
                  <a:lnTo>
                    <a:pt x="4803000" y="160934"/>
                  </a:lnTo>
                  <a:lnTo>
                    <a:pt x="4804740" y="169583"/>
                  </a:lnTo>
                  <a:lnTo>
                    <a:pt x="4809515" y="176644"/>
                  </a:lnTo>
                  <a:lnTo>
                    <a:pt x="4816589" y="181406"/>
                  </a:lnTo>
                  <a:lnTo>
                    <a:pt x="4825263" y="183159"/>
                  </a:lnTo>
                  <a:lnTo>
                    <a:pt x="4833912" y="181406"/>
                  </a:lnTo>
                  <a:lnTo>
                    <a:pt x="4840986" y="176644"/>
                  </a:lnTo>
                  <a:lnTo>
                    <a:pt x="4845748" y="169583"/>
                  </a:lnTo>
                  <a:lnTo>
                    <a:pt x="4847488" y="160934"/>
                  </a:lnTo>
                  <a:close/>
                </a:path>
                <a:path w="15521305" h="300354">
                  <a:moveTo>
                    <a:pt x="4936439" y="160934"/>
                  </a:moveTo>
                  <a:lnTo>
                    <a:pt x="4934686" y="152273"/>
                  </a:lnTo>
                  <a:lnTo>
                    <a:pt x="4929924" y="145211"/>
                  </a:lnTo>
                  <a:lnTo>
                    <a:pt x="4922863" y="140449"/>
                  </a:lnTo>
                  <a:lnTo>
                    <a:pt x="4914163" y="138709"/>
                  </a:lnTo>
                  <a:lnTo>
                    <a:pt x="4905514" y="140449"/>
                  </a:lnTo>
                  <a:lnTo>
                    <a:pt x="4898453" y="145211"/>
                  </a:lnTo>
                  <a:lnTo>
                    <a:pt x="4893691" y="152273"/>
                  </a:lnTo>
                  <a:lnTo>
                    <a:pt x="4891938" y="160934"/>
                  </a:lnTo>
                  <a:lnTo>
                    <a:pt x="4893691" y="169583"/>
                  </a:lnTo>
                  <a:lnTo>
                    <a:pt x="4898453" y="176644"/>
                  </a:lnTo>
                  <a:lnTo>
                    <a:pt x="4905540" y="181406"/>
                  </a:lnTo>
                  <a:lnTo>
                    <a:pt x="4914214" y="183159"/>
                  </a:lnTo>
                  <a:lnTo>
                    <a:pt x="4922863" y="181406"/>
                  </a:lnTo>
                  <a:lnTo>
                    <a:pt x="4929924" y="176644"/>
                  </a:lnTo>
                  <a:lnTo>
                    <a:pt x="4934686" y="169583"/>
                  </a:lnTo>
                  <a:lnTo>
                    <a:pt x="4936439" y="160934"/>
                  </a:lnTo>
                  <a:close/>
                </a:path>
                <a:path w="15521305" h="300354">
                  <a:moveTo>
                    <a:pt x="5025377" y="160934"/>
                  </a:moveTo>
                  <a:lnTo>
                    <a:pt x="5023637" y="152273"/>
                  </a:lnTo>
                  <a:lnTo>
                    <a:pt x="5018875" y="145211"/>
                  </a:lnTo>
                  <a:lnTo>
                    <a:pt x="5011801" y="140449"/>
                  </a:lnTo>
                  <a:lnTo>
                    <a:pt x="5003114" y="138709"/>
                  </a:lnTo>
                  <a:lnTo>
                    <a:pt x="4994465" y="140449"/>
                  </a:lnTo>
                  <a:lnTo>
                    <a:pt x="4987391" y="145211"/>
                  </a:lnTo>
                  <a:lnTo>
                    <a:pt x="4982629" y="152273"/>
                  </a:lnTo>
                  <a:lnTo>
                    <a:pt x="4980889" y="160934"/>
                  </a:lnTo>
                  <a:lnTo>
                    <a:pt x="4982629" y="169583"/>
                  </a:lnTo>
                  <a:lnTo>
                    <a:pt x="4987404" y="176644"/>
                  </a:lnTo>
                  <a:lnTo>
                    <a:pt x="4994478" y="181406"/>
                  </a:lnTo>
                  <a:lnTo>
                    <a:pt x="5003152" y="183159"/>
                  </a:lnTo>
                  <a:lnTo>
                    <a:pt x="5011801" y="181406"/>
                  </a:lnTo>
                  <a:lnTo>
                    <a:pt x="5018875" y="176644"/>
                  </a:lnTo>
                  <a:lnTo>
                    <a:pt x="5023637" y="169583"/>
                  </a:lnTo>
                  <a:lnTo>
                    <a:pt x="5025377" y="160934"/>
                  </a:lnTo>
                  <a:close/>
                </a:path>
                <a:path w="15521305" h="300354">
                  <a:moveTo>
                    <a:pt x="5114328" y="160934"/>
                  </a:moveTo>
                  <a:lnTo>
                    <a:pt x="5112575" y="152273"/>
                  </a:lnTo>
                  <a:lnTo>
                    <a:pt x="5107813" y="145211"/>
                  </a:lnTo>
                  <a:lnTo>
                    <a:pt x="5100752" y="140449"/>
                  </a:lnTo>
                  <a:lnTo>
                    <a:pt x="5092052" y="138709"/>
                  </a:lnTo>
                  <a:lnTo>
                    <a:pt x="5083403" y="140449"/>
                  </a:lnTo>
                  <a:lnTo>
                    <a:pt x="5076342" y="145211"/>
                  </a:lnTo>
                  <a:lnTo>
                    <a:pt x="5071580" y="152273"/>
                  </a:lnTo>
                  <a:lnTo>
                    <a:pt x="5069827" y="160934"/>
                  </a:lnTo>
                  <a:lnTo>
                    <a:pt x="5071580" y="169583"/>
                  </a:lnTo>
                  <a:lnTo>
                    <a:pt x="5076342" y="176644"/>
                  </a:lnTo>
                  <a:lnTo>
                    <a:pt x="5083429" y="181406"/>
                  </a:lnTo>
                  <a:lnTo>
                    <a:pt x="5092103" y="183159"/>
                  </a:lnTo>
                  <a:lnTo>
                    <a:pt x="5100752" y="181406"/>
                  </a:lnTo>
                  <a:lnTo>
                    <a:pt x="5107813" y="176644"/>
                  </a:lnTo>
                  <a:lnTo>
                    <a:pt x="5112575" y="169583"/>
                  </a:lnTo>
                  <a:lnTo>
                    <a:pt x="5114328" y="160934"/>
                  </a:lnTo>
                  <a:close/>
                </a:path>
                <a:path w="15521305" h="300354">
                  <a:moveTo>
                    <a:pt x="5203266" y="160934"/>
                  </a:moveTo>
                  <a:lnTo>
                    <a:pt x="5201526" y="152273"/>
                  </a:lnTo>
                  <a:lnTo>
                    <a:pt x="5196764" y="145211"/>
                  </a:lnTo>
                  <a:lnTo>
                    <a:pt x="5189690" y="140449"/>
                  </a:lnTo>
                  <a:lnTo>
                    <a:pt x="5181003" y="138709"/>
                  </a:lnTo>
                  <a:lnTo>
                    <a:pt x="5172354" y="140449"/>
                  </a:lnTo>
                  <a:lnTo>
                    <a:pt x="5165280" y="145211"/>
                  </a:lnTo>
                  <a:lnTo>
                    <a:pt x="5160518" y="152273"/>
                  </a:lnTo>
                  <a:lnTo>
                    <a:pt x="5158778" y="160934"/>
                  </a:lnTo>
                  <a:lnTo>
                    <a:pt x="5160518" y="169583"/>
                  </a:lnTo>
                  <a:lnTo>
                    <a:pt x="5165293" y="176644"/>
                  </a:lnTo>
                  <a:lnTo>
                    <a:pt x="5172367" y="181406"/>
                  </a:lnTo>
                  <a:lnTo>
                    <a:pt x="5181041" y="183159"/>
                  </a:lnTo>
                  <a:lnTo>
                    <a:pt x="5189690" y="181406"/>
                  </a:lnTo>
                  <a:lnTo>
                    <a:pt x="5196764" y="176644"/>
                  </a:lnTo>
                  <a:lnTo>
                    <a:pt x="5201526" y="169583"/>
                  </a:lnTo>
                  <a:lnTo>
                    <a:pt x="5203266" y="160934"/>
                  </a:lnTo>
                  <a:close/>
                </a:path>
                <a:path w="15521305" h="300354">
                  <a:moveTo>
                    <a:pt x="5292217" y="160934"/>
                  </a:moveTo>
                  <a:lnTo>
                    <a:pt x="5290464" y="152273"/>
                  </a:lnTo>
                  <a:lnTo>
                    <a:pt x="5285702" y="145211"/>
                  </a:lnTo>
                  <a:lnTo>
                    <a:pt x="5278640" y="140449"/>
                  </a:lnTo>
                  <a:lnTo>
                    <a:pt x="5269941" y="138709"/>
                  </a:lnTo>
                  <a:lnTo>
                    <a:pt x="5261292" y="140449"/>
                  </a:lnTo>
                  <a:lnTo>
                    <a:pt x="5254231" y="145211"/>
                  </a:lnTo>
                  <a:lnTo>
                    <a:pt x="5249469" y="152273"/>
                  </a:lnTo>
                  <a:lnTo>
                    <a:pt x="5247716" y="160934"/>
                  </a:lnTo>
                  <a:lnTo>
                    <a:pt x="5249469" y="169583"/>
                  </a:lnTo>
                  <a:lnTo>
                    <a:pt x="5254231" y="176644"/>
                  </a:lnTo>
                  <a:lnTo>
                    <a:pt x="5261318" y="181406"/>
                  </a:lnTo>
                  <a:lnTo>
                    <a:pt x="5269992" y="183159"/>
                  </a:lnTo>
                  <a:lnTo>
                    <a:pt x="5278640" y="181406"/>
                  </a:lnTo>
                  <a:lnTo>
                    <a:pt x="5285702" y="176644"/>
                  </a:lnTo>
                  <a:lnTo>
                    <a:pt x="5290464" y="169583"/>
                  </a:lnTo>
                  <a:lnTo>
                    <a:pt x="5292217" y="160934"/>
                  </a:lnTo>
                  <a:close/>
                </a:path>
                <a:path w="15521305" h="300354">
                  <a:moveTo>
                    <a:pt x="5381155" y="160934"/>
                  </a:moveTo>
                  <a:lnTo>
                    <a:pt x="5379415" y="152273"/>
                  </a:lnTo>
                  <a:lnTo>
                    <a:pt x="5374652" y="145211"/>
                  </a:lnTo>
                  <a:lnTo>
                    <a:pt x="5367579" y="140449"/>
                  </a:lnTo>
                  <a:lnTo>
                    <a:pt x="5358892" y="138709"/>
                  </a:lnTo>
                  <a:lnTo>
                    <a:pt x="5350243" y="140449"/>
                  </a:lnTo>
                  <a:lnTo>
                    <a:pt x="5343169" y="145211"/>
                  </a:lnTo>
                  <a:lnTo>
                    <a:pt x="5338407" y="152273"/>
                  </a:lnTo>
                  <a:lnTo>
                    <a:pt x="5336667" y="160934"/>
                  </a:lnTo>
                  <a:lnTo>
                    <a:pt x="5338407" y="169583"/>
                  </a:lnTo>
                  <a:lnTo>
                    <a:pt x="5343182" y="176644"/>
                  </a:lnTo>
                  <a:lnTo>
                    <a:pt x="5350256" y="181406"/>
                  </a:lnTo>
                  <a:lnTo>
                    <a:pt x="5358930" y="183159"/>
                  </a:lnTo>
                  <a:lnTo>
                    <a:pt x="5367579" y="181406"/>
                  </a:lnTo>
                  <a:lnTo>
                    <a:pt x="5374652" y="176644"/>
                  </a:lnTo>
                  <a:lnTo>
                    <a:pt x="5379415" y="169583"/>
                  </a:lnTo>
                  <a:lnTo>
                    <a:pt x="5381155" y="160934"/>
                  </a:lnTo>
                  <a:close/>
                </a:path>
                <a:path w="15521305" h="300354">
                  <a:moveTo>
                    <a:pt x="5470106" y="160934"/>
                  </a:moveTo>
                  <a:lnTo>
                    <a:pt x="5468353" y="152273"/>
                  </a:lnTo>
                  <a:lnTo>
                    <a:pt x="5463591" y="145211"/>
                  </a:lnTo>
                  <a:lnTo>
                    <a:pt x="5456529" y="140449"/>
                  </a:lnTo>
                  <a:lnTo>
                    <a:pt x="5447830" y="138709"/>
                  </a:lnTo>
                  <a:lnTo>
                    <a:pt x="5439181" y="140449"/>
                  </a:lnTo>
                  <a:lnTo>
                    <a:pt x="5432120" y="145211"/>
                  </a:lnTo>
                  <a:lnTo>
                    <a:pt x="5427357" y="152273"/>
                  </a:lnTo>
                  <a:lnTo>
                    <a:pt x="5425605" y="160934"/>
                  </a:lnTo>
                  <a:lnTo>
                    <a:pt x="5427357" y="169583"/>
                  </a:lnTo>
                  <a:lnTo>
                    <a:pt x="5432120" y="176644"/>
                  </a:lnTo>
                  <a:lnTo>
                    <a:pt x="5439207" y="181406"/>
                  </a:lnTo>
                  <a:lnTo>
                    <a:pt x="5447881" y="183159"/>
                  </a:lnTo>
                  <a:lnTo>
                    <a:pt x="5456529" y="181406"/>
                  </a:lnTo>
                  <a:lnTo>
                    <a:pt x="5463591" y="176644"/>
                  </a:lnTo>
                  <a:lnTo>
                    <a:pt x="5468353" y="169583"/>
                  </a:lnTo>
                  <a:lnTo>
                    <a:pt x="5470106" y="160934"/>
                  </a:lnTo>
                  <a:close/>
                </a:path>
                <a:path w="15521305" h="300354">
                  <a:moveTo>
                    <a:pt x="5559044" y="160934"/>
                  </a:moveTo>
                  <a:lnTo>
                    <a:pt x="5557304" y="152273"/>
                  </a:lnTo>
                  <a:lnTo>
                    <a:pt x="5552541" y="145211"/>
                  </a:lnTo>
                  <a:lnTo>
                    <a:pt x="5545467" y="140449"/>
                  </a:lnTo>
                  <a:lnTo>
                    <a:pt x="5536781" y="138709"/>
                  </a:lnTo>
                  <a:lnTo>
                    <a:pt x="5528132" y="140449"/>
                  </a:lnTo>
                  <a:lnTo>
                    <a:pt x="5521058" y="145211"/>
                  </a:lnTo>
                  <a:lnTo>
                    <a:pt x="5516296" y="152273"/>
                  </a:lnTo>
                  <a:lnTo>
                    <a:pt x="5514556" y="160934"/>
                  </a:lnTo>
                  <a:lnTo>
                    <a:pt x="5516296" y="169583"/>
                  </a:lnTo>
                  <a:lnTo>
                    <a:pt x="5521071" y="176644"/>
                  </a:lnTo>
                  <a:lnTo>
                    <a:pt x="5528145" y="181406"/>
                  </a:lnTo>
                  <a:lnTo>
                    <a:pt x="5536819" y="183159"/>
                  </a:lnTo>
                  <a:lnTo>
                    <a:pt x="5545467" y="181406"/>
                  </a:lnTo>
                  <a:lnTo>
                    <a:pt x="5552541" y="176644"/>
                  </a:lnTo>
                  <a:lnTo>
                    <a:pt x="5557304" y="169583"/>
                  </a:lnTo>
                  <a:lnTo>
                    <a:pt x="5559044" y="160934"/>
                  </a:lnTo>
                  <a:close/>
                </a:path>
                <a:path w="15521305" h="300354">
                  <a:moveTo>
                    <a:pt x="5647995" y="160934"/>
                  </a:moveTo>
                  <a:lnTo>
                    <a:pt x="5646242" y="152273"/>
                  </a:lnTo>
                  <a:lnTo>
                    <a:pt x="5641479" y="145211"/>
                  </a:lnTo>
                  <a:lnTo>
                    <a:pt x="5634418" y="140449"/>
                  </a:lnTo>
                  <a:lnTo>
                    <a:pt x="5625719" y="138709"/>
                  </a:lnTo>
                  <a:lnTo>
                    <a:pt x="5617070" y="140449"/>
                  </a:lnTo>
                  <a:lnTo>
                    <a:pt x="5610009" y="145211"/>
                  </a:lnTo>
                  <a:lnTo>
                    <a:pt x="5605246" y="152273"/>
                  </a:lnTo>
                  <a:lnTo>
                    <a:pt x="5603494" y="160934"/>
                  </a:lnTo>
                  <a:lnTo>
                    <a:pt x="5605246" y="169583"/>
                  </a:lnTo>
                  <a:lnTo>
                    <a:pt x="5610009" y="176644"/>
                  </a:lnTo>
                  <a:lnTo>
                    <a:pt x="5617095" y="181406"/>
                  </a:lnTo>
                  <a:lnTo>
                    <a:pt x="5625770" y="183159"/>
                  </a:lnTo>
                  <a:lnTo>
                    <a:pt x="5634418" y="181406"/>
                  </a:lnTo>
                  <a:lnTo>
                    <a:pt x="5641479" y="176644"/>
                  </a:lnTo>
                  <a:lnTo>
                    <a:pt x="5646242" y="169583"/>
                  </a:lnTo>
                  <a:lnTo>
                    <a:pt x="5647995" y="160934"/>
                  </a:lnTo>
                  <a:close/>
                </a:path>
                <a:path w="15521305" h="300354">
                  <a:moveTo>
                    <a:pt x="5736933" y="160934"/>
                  </a:moveTo>
                  <a:lnTo>
                    <a:pt x="5735193" y="152273"/>
                  </a:lnTo>
                  <a:lnTo>
                    <a:pt x="5730430" y="145211"/>
                  </a:lnTo>
                  <a:lnTo>
                    <a:pt x="5723356" y="140449"/>
                  </a:lnTo>
                  <a:lnTo>
                    <a:pt x="5714670" y="138709"/>
                  </a:lnTo>
                  <a:lnTo>
                    <a:pt x="5706021" y="140449"/>
                  </a:lnTo>
                  <a:lnTo>
                    <a:pt x="5698947" y="145211"/>
                  </a:lnTo>
                  <a:lnTo>
                    <a:pt x="5694184" y="152273"/>
                  </a:lnTo>
                  <a:lnTo>
                    <a:pt x="5692445" y="160934"/>
                  </a:lnTo>
                  <a:lnTo>
                    <a:pt x="5694184" y="169583"/>
                  </a:lnTo>
                  <a:lnTo>
                    <a:pt x="5698960" y="176644"/>
                  </a:lnTo>
                  <a:lnTo>
                    <a:pt x="5706034" y="181406"/>
                  </a:lnTo>
                  <a:lnTo>
                    <a:pt x="5714708" y="183159"/>
                  </a:lnTo>
                  <a:lnTo>
                    <a:pt x="5723356" y="181406"/>
                  </a:lnTo>
                  <a:lnTo>
                    <a:pt x="5730430" y="176644"/>
                  </a:lnTo>
                  <a:lnTo>
                    <a:pt x="5735193" y="169583"/>
                  </a:lnTo>
                  <a:lnTo>
                    <a:pt x="5736933" y="160934"/>
                  </a:lnTo>
                  <a:close/>
                </a:path>
                <a:path w="15521305" h="300354">
                  <a:moveTo>
                    <a:pt x="5825883" y="160934"/>
                  </a:moveTo>
                  <a:lnTo>
                    <a:pt x="5824131" y="152273"/>
                  </a:lnTo>
                  <a:lnTo>
                    <a:pt x="5819368" y="145211"/>
                  </a:lnTo>
                  <a:lnTo>
                    <a:pt x="5812307" y="140449"/>
                  </a:lnTo>
                  <a:lnTo>
                    <a:pt x="5803608" y="138709"/>
                  </a:lnTo>
                  <a:lnTo>
                    <a:pt x="5794959" y="140449"/>
                  </a:lnTo>
                  <a:lnTo>
                    <a:pt x="5787898" y="145211"/>
                  </a:lnTo>
                  <a:lnTo>
                    <a:pt x="5783135" y="152273"/>
                  </a:lnTo>
                  <a:lnTo>
                    <a:pt x="5781383" y="160934"/>
                  </a:lnTo>
                  <a:lnTo>
                    <a:pt x="5783135" y="169583"/>
                  </a:lnTo>
                  <a:lnTo>
                    <a:pt x="5787898" y="176644"/>
                  </a:lnTo>
                  <a:lnTo>
                    <a:pt x="5794972" y="181406"/>
                  </a:lnTo>
                  <a:lnTo>
                    <a:pt x="5803658" y="183159"/>
                  </a:lnTo>
                  <a:lnTo>
                    <a:pt x="5812307" y="181406"/>
                  </a:lnTo>
                  <a:lnTo>
                    <a:pt x="5819368" y="176644"/>
                  </a:lnTo>
                  <a:lnTo>
                    <a:pt x="5824131" y="169583"/>
                  </a:lnTo>
                  <a:lnTo>
                    <a:pt x="5825883" y="160934"/>
                  </a:lnTo>
                  <a:close/>
                </a:path>
                <a:path w="15521305" h="300354">
                  <a:moveTo>
                    <a:pt x="5914822" y="160934"/>
                  </a:moveTo>
                  <a:lnTo>
                    <a:pt x="5913082" y="152273"/>
                  </a:lnTo>
                  <a:lnTo>
                    <a:pt x="5908319" y="145211"/>
                  </a:lnTo>
                  <a:lnTo>
                    <a:pt x="5901245" y="140449"/>
                  </a:lnTo>
                  <a:lnTo>
                    <a:pt x="5892558" y="138709"/>
                  </a:lnTo>
                  <a:lnTo>
                    <a:pt x="5883910" y="140449"/>
                  </a:lnTo>
                  <a:lnTo>
                    <a:pt x="5876836" y="145211"/>
                  </a:lnTo>
                  <a:lnTo>
                    <a:pt x="5872073" y="152273"/>
                  </a:lnTo>
                  <a:lnTo>
                    <a:pt x="5870333" y="160934"/>
                  </a:lnTo>
                  <a:lnTo>
                    <a:pt x="5872073" y="169583"/>
                  </a:lnTo>
                  <a:lnTo>
                    <a:pt x="5876849" y="176644"/>
                  </a:lnTo>
                  <a:lnTo>
                    <a:pt x="5883922" y="181406"/>
                  </a:lnTo>
                  <a:lnTo>
                    <a:pt x="5892597" y="183159"/>
                  </a:lnTo>
                  <a:lnTo>
                    <a:pt x="5901245" y="181406"/>
                  </a:lnTo>
                  <a:lnTo>
                    <a:pt x="5908319" y="176644"/>
                  </a:lnTo>
                  <a:lnTo>
                    <a:pt x="5913082" y="169583"/>
                  </a:lnTo>
                  <a:lnTo>
                    <a:pt x="5914822" y="160934"/>
                  </a:lnTo>
                  <a:close/>
                </a:path>
                <a:path w="15521305" h="300354">
                  <a:moveTo>
                    <a:pt x="6003772" y="160934"/>
                  </a:moveTo>
                  <a:lnTo>
                    <a:pt x="6002020" y="152273"/>
                  </a:lnTo>
                  <a:lnTo>
                    <a:pt x="5997257" y="145211"/>
                  </a:lnTo>
                  <a:lnTo>
                    <a:pt x="5990196" y="140449"/>
                  </a:lnTo>
                  <a:lnTo>
                    <a:pt x="5981497" y="138709"/>
                  </a:lnTo>
                  <a:lnTo>
                    <a:pt x="5972848" y="140449"/>
                  </a:lnTo>
                  <a:lnTo>
                    <a:pt x="5965787" y="145211"/>
                  </a:lnTo>
                  <a:lnTo>
                    <a:pt x="5961024" y="152273"/>
                  </a:lnTo>
                  <a:lnTo>
                    <a:pt x="5959272" y="160934"/>
                  </a:lnTo>
                  <a:lnTo>
                    <a:pt x="5961024" y="169583"/>
                  </a:lnTo>
                  <a:lnTo>
                    <a:pt x="5965787" y="176644"/>
                  </a:lnTo>
                  <a:lnTo>
                    <a:pt x="5972861" y="181406"/>
                  </a:lnTo>
                  <a:lnTo>
                    <a:pt x="5981547" y="183159"/>
                  </a:lnTo>
                  <a:lnTo>
                    <a:pt x="5990196" y="181406"/>
                  </a:lnTo>
                  <a:lnTo>
                    <a:pt x="5997257" y="176644"/>
                  </a:lnTo>
                  <a:lnTo>
                    <a:pt x="6002020" y="169583"/>
                  </a:lnTo>
                  <a:lnTo>
                    <a:pt x="6003772" y="160934"/>
                  </a:lnTo>
                  <a:close/>
                </a:path>
                <a:path w="15521305" h="300354">
                  <a:moveTo>
                    <a:pt x="6092710" y="160934"/>
                  </a:moveTo>
                  <a:lnTo>
                    <a:pt x="6090971" y="152273"/>
                  </a:lnTo>
                  <a:lnTo>
                    <a:pt x="6086208" y="145211"/>
                  </a:lnTo>
                  <a:lnTo>
                    <a:pt x="6079134" y="140449"/>
                  </a:lnTo>
                  <a:lnTo>
                    <a:pt x="6070447" y="138709"/>
                  </a:lnTo>
                  <a:lnTo>
                    <a:pt x="6061786" y="140449"/>
                  </a:lnTo>
                  <a:lnTo>
                    <a:pt x="6054725" y="145211"/>
                  </a:lnTo>
                  <a:lnTo>
                    <a:pt x="6049962" y="152273"/>
                  </a:lnTo>
                  <a:lnTo>
                    <a:pt x="6048222" y="160934"/>
                  </a:lnTo>
                  <a:lnTo>
                    <a:pt x="6049962" y="169583"/>
                  </a:lnTo>
                  <a:lnTo>
                    <a:pt x="6054737" y="176644"/>
                  </a:lnTo>
                  <a:lnTo>
                    <a:pt x="6061811" y="181406"/>
                  </a:lnTo>
                  <a:lnTo>
                    <a:pt x="6070485" y="183159"/>
                  </a:lnTo>
                  <a:lnTo>
                    <a:pt x="6079134" y="181406"/>
                  </a:lnTo>
                  <a:lnTo>
                    <a:pt x="6086208" y="176644"/>
                  </a:lnTo>
                  <a:lnTo>
                    <a:pt x="6090971" y="169583"/>
                  </a:lnTo>
                  <a:lnTo>
                    <a:pt x="6092710" y="160934"/>
                  </a:lnTo>
                  <a:close/>
                </a:path>
                <a:path w="15521305" h="300354">
                  <a:moveTo>
                    <a:pt x="6181661" y="160934"/>
                  </a:moveTo>
                  <a:lnTo>
                    <a:pt x="6179909" y="152273"/>
                  </a:lnTo>
                  <a:lnTo>
                    <a:pt x="6175146" y="145211"/>
                  </a:lnTo>
                  <a:lnTo>
                    <a:pt x="6168085" y="140449"/>
                  </a:lnTo>
                  <a:lnTo>
                    <a:pt x="6159385" y="138709"/>
                  </a:lnTo>
                  <a:lnTo>
                    <a:pt x="6150737" y="140449"/>
                  </a:lnTo>
                  <a:lnTo>
                    <a:pt x="6143676" y="145211"/>
                  </a:lnTo>
                  <a:lnTo>
                    <a:pt x="6138913" y="152273"/>
                  </a:lnTo>
                  <a:lnTo>
                    <a:pt x="6137160" y="160934"/>
                  </a:lnTo>
                  <a:lnTo>
                    <a:pt x="6138913" y="169583"/>
                  </a:lnTo>
                  <a:lnTo>
                    <a:pt x="6143676" y="176644"/>
                  </a:lnTo>
                  <a:lnTo>
                    <a:pt x="6150749" y="181406"/>
                  </a:lnTo>
                  <a:lnTo>
                    <a:pt x="6159436" y="183159"/>
                  </a:lnTo>
                  <a:lnTo>
                    <a:pt x="6168085" y="181406"/>
                  </a:lnTo>
                  <a:lnTo>
                    <a:pt x="6175146" y="176644"/>
                  </a:lnTo>
                  <a:lnTo>
                    <a:pt x="6179909" y="169583"/>
                  </a:lnTo>
                  <a:lnTo>
                    <a:pt x="6181661" y="160934"/>
                  </a:lnTo>
                  <a:close/>
                </a:path>
                <a:path w="15521305" h="300354">
                  <a:moveTo>
                    <a:pt x="6270599" y="160934"/>
                  </a:moveTo>
                  <a:lnTo>
                    <a:pt x="6268859" y="152273"/>
                  </a:lnTo>
                  <a:lnTo>
                    <a:pt x="6264097" y="145211"/>
                  </a:lnTo>
                  <a:lnTo>
                    <a:pt x="6257023" y="140449"/>
                  </a:lnTo>
                  <a:lnTo>
                    <a:pt x="6248336" y="138709"/>
                  </a:lnTo>
                  <a:lnTo>
                    <a:pt x="6239675" y="140449"/>
                  </a:lnTo>
                  <a:lnTo>
                    <a:pt x="6232614" y="145211"/>
                  </a:lnTo>
                  <a:lnTo>
                    <a:pt x="6227851" y="152273"/>
                  </a:lnTo>
                  <a:lnTo>
                    <a:pt x="6226111" y="160934"/>
                  </a:lnTo>
                  <a:lnTo>
                    <a:pt x="6227851" y="169583"/>
                  </a:lnTo>
                  <a:lnTo>
                    <a:pt x="6232626" y="176644"/>
                  </a:lnTo>
                  <a:lnTo>
                    <a:pt x="6239700" y="181406"/>
                  </a:lnTo>
                  <a:lnTo>
                    <a:pt x="6248374" y="183159"/>
                  </a:lnTo>
                  <a:lnTo>
                    <a:pt x="6257023" y="181406"/>
                  </a:lnTo>
                  <a:lnTo>
                    <a:pt x="6264097" y="176644"/>
                  </a:lnTo>
                  <a:lnTo>
                    <a:pt x="6268859" y="169583"/>
                  </a:lnTo>
                  <a:lnTo>
                    <a:pt x="6270599" y="160934"/>
                  </a:lnTo>
                  <a:close/>
                </a:path>
                <a:path w="15521305" h="300354">
                  <a:moveTo>
                    <a:pt x="6359550" y="160934"/>
                  </a:moveTo>
                  <a:lnTo>
                    <a:pt x="6357798" y="152273"/>
                  </a:lnTo>
                  <a:lnTo>
                    <a:pt x="6353035" y="145211"/>
                  </a:lnTo>
                  <a:lnTo>
                    <a:pt x="6345974" y="140449"/>
                  </a:lnTo>
                  <a:lnTo>
                    <a:pt x="6337274" y="138709"/>
                  </a:lnTo>
                  <a:lnTo>
                    <a:pt x="6328626" y="140449"/>
                  </a:lnTo>
                  <a:lnTo>
                    <a:pt x="6321565" y="145211"/>
                  </a:lnTo>
                  <a:lnTo>
                    <a:pt x="6316802" y="152273"/>
                  </a:lnTo>
                  <a:lnTo>
                    <a:pt x="6315049" y="160934"/>
                  </a:lnTo>
                  <a:lnTo>
                    <a:pt x="6316802" y="169583"/>
                  </a:lnTo>
                  <a:lnTo>
                    <a:pt x="6321565" y="176644"/>
                  </a:lnTo>
                  <a:lnTo>
                    <a:pt x="6328638" y="181406"/>
                  </a:lnTo>
                  <a:lnTo>
                    <a:pt x="6337325" y="183159"/>
                  </a:lnTo>
                  <a:lnTo>
                    <a:pt x="6345974" y="181406"/>
                  </a:lnTo>
                  <a:lnTo>
                    <a:pt x="6353035" y="176644"/>
                  </a:lnTo>
                  <a:lnTo>
                    <a:pt x="6357798" y="169583"/>
                  </a:lnTo>
                  <a:lnTo>
                    <a:pt x="6359550" y="160934"/>
                  </a:lnTo>
                  <a:close/>
                </a:path>
                <a:path w="15521305" h="300354">
                  <a:moveTo>
                    <a:pt x="6448488" y="160934"/>
                  </a:moveTo>
                  <a:lnTo>
                    <a:pt x="6446736" y="152273"/>
                  </a:lnTo>
                  <a:lnTo>
                    <a:pt x="6441973" y="145211"/>
                  </a:lnTo>
                  <a:lnTo>
                    <a:pt x="6434912" y="140449"/>
                  </a:lnTo>
                  <a:lnTo>
                    <a:pt x="6426225" y="138709"/>
                  </a:lnTo>
                  <a:lnTo>
                    <a:pt x="6417564" y="140449"/>
                  </a:lnTo>
                  <a:lnTo>
                    <a:pt x="6410503" y="145211"/>
                  </a:lnTo>
                  <a:lnTo>
                    <a:pt x="6405740" y="152273"/>
                  </a:lnTo>
                  <a:lnTo>
                    <a:pt x="6404000" y="160934"/>
                  </a:lnTo>
                  <a:lnTo>
                    <a:pt x="6405740" y="169583"/>
                  </a:lnTo>
                  <a:lnTo>
                    <a:pt x="6410515" y="176644"/>
                  </a:lnTo>
                  <a:lnTo>
                    <a:pt x="6417589" y="181406"/>
                  </a:lnTo>
                  <a:lnTo>
                    <a:pt x="6426263" y="183159"/>
                  </a:lnTo>
                  <a:lnTo>
                    <a:pt x="6434912" y="181406"/>
                  </a:lnTo>
                  <a:lnTo>
                    <a:pt x="6441973" y="176644"/>
                  </a:lnTo>
                  <a:lnTo>
                    <a:pt x="6446736" y="169583"/>
                  </a:lnTo>
                  <a:lnTo>
                    <a:pt x="6448488" y="160934"/>
                  </a:lnTo>
                  <a:close/>
                </a:path>
                <a:path w="15521305" h="300354">
                  <a:moveTo>
                    <a:pt x="6537426" y="160934"/>
                  </a:moveTo>
                  <a:lnTo>
                    <a:pt x="6535687" y="152273"/>
                  </a:lnTo>
                  <a:lnTo>
                    <a:pt x="6530924" y="145211"/>
                  </a:lnTo>
                  <a:lnTo>
                    <a:pt x="6523863" y="140449"/>
                  </a:lnTo>
                  <a:lnTo>
                    <a:pt x="6515163" y="138709"/>
                  </a:lnTo>
                  <a:lnTo>
                    <a:pt x="6506515" y="140449"/>
                  </a:lnTo>
                  <a:lnTo>
                    <a:pt x="6499441" y="145211"/>
                  </a:lnTo>
                  <a:lnTo>
                    <a:pt x="6494678" y="152273"/>
                  </a:lnTo>
                  <a:lnTo>
                    <a:pt x="6492938" y="160934"/>
                  </a:lnTo>
                  <a:lnTo>
                    <a:pt x="6494678" y="169583"/>
                  </a:lnTo>
                  <a:lnTo>
                    <a:pt x="6499453" y="176644"/>
                  </a:lnTo>
                  <a:lnTo>
                    <a:pt x="6506527" y="181406"/>
                  </a:lnTo>
                  <a:lnTo>
                    <a:pt x="6515201" y="183159"/>
                  </a:lnTo>
                  <a:lnTo>
                    <a:pt x="6523863" y="181406"/>
                  </a:lnTo>
                  <a:lnTo>
                    <a:pt x="6530924" y="176644"/>
                  </a:lnTo>
                  <a:lnTo>
                    <a:pt x="6535687" y="169583"/>
                  </a:lnTo>
                  <a:lnTo>
                    <a:pt x="6537426" y="160934"/>
                  </a:lnTo>
                  <a:close/>
                </a:path>
                <a:path w="15521305" h="300354">
                  <a:moveTo>
                    <a:pt x="6626377" y="160934"/>
                  </a:moveTo>
                  <a:lnTo>
                    <a:pt x="6624625" y="152273"/>
                  </a:lnTo>
                  <a:lnTo>
                    <a:pt x="6619862" y="145211"/>
                  </a:lnTo>
                  <a:lnTo>
                    <a:pt x="6612801" y="140449"/>
                  </a:lnTo>
                  <a:lnTo>
                    <a:pt x="6604101" y="138709"/>
                  </a:lnTo>
                  <a:lnTo>
                    <a:pt x="6595453" y="140449"/>
                  </a:lnTo>
                  <a:lnTo>
                    <a:pt x="6588392" y="145211"/>
                  </a:lnTo>
                  <a:lnTo>
                    <a:pt x="6583629" y="152273"/>
                  </a:lnTo>
                  <a:lnTo>
                    <a:pt x="6581876" y="160934"/>
                  </a:lnTo>
                  <a:lnTo>
                    <a:pt x="6583629" y="169583"/>
                  </a:lnTo>
                  <a:lnTo>
                    <a:pt x="6588392" y="176644"/>
                  </a:lnTo>
                  <a:lnTo>
                    <a:pt x="6595478" y="181406"/>
                  </a:lnTo>
                  <a:lnTo>
                    <a:pt x="6604152" y="183159"/>
                  </a:lnTo>
                  <a:lnTo>
                    <a:pt x="6612801" y="181406"/>
                  </a:lnTo>
                  <a:lnTo>
                    <a:pt x="6619862" y="176644"/>
                  </a:lnTo>
                  <a:lnTo>
                    <a:pt x="6624625" y="169583"/>
                  </a:lnTo>
                  <a:lnTo>
                    <a:pt x="6626377" y="160934"/>
                  </a:lnTo>
                  <a:close/>
                </a:path>
                <a:path w="15521305" h="300354">
                  <a:moveTo>
                    <a:pt x="6715315" y="160934"/>
                  </a:moveTo>
                  <a:lnTo>
                    <a:pt x="6713575" y="152273"/>
                  </a:lnTo>
                  <a:lnTo>
                    <a:pt x="6708813" y="145211"/>
                  </a:lnTo>
                  <a:lnTo>
                    <a:pt x="6701752" y="140449"/>
                  </a:lnTo>
                  <a:lnTo>
                    <a:pt x="6693052" y="138709"/>
                  </a:lnTo>
                  <a:lnTo>
                    <a:pt x="6684404" y="140449"/>
                  </a:lnTo>
                  <a:lnTo>
                    <a:pt x="6677330" y="145211"/>
                  </a:lnTo>
                  <a:lnTo>
                    <a:pt x="6672567" y="152273"/>
                  </a:lnTo>
                  <a:lnTo>
                    <a:pt x="6670827" y="160934"/>
                  </a:lnTo>
                  <a:lnTo>
                    <a:pt x="6672567" y="169583"/>
                  </a:lnTo>
                  <a:lnTo>
                    <a:pt x="6677342" y="176644"/>
                  </a:lnTo>
                  <a:lnTo>
                    <a:pt x="6684416" y="181406"/>
                  </a:lnTo>
                  <a:lnTo>
                    <a:pt x="6693090" y="183159"/>
                  </a:lnTo>
                  <a:lnTo>
                    <a:pt x="6701752" y="181406"/>
                  </a:lnTo>
                  <a:lnTo>
                    <a:pt x="6708813" y="176644"/>
                  </a:lnTo>
                  <a:lnTo>
                    <a:pt x="6713575" y="169583"/>
                  </a:lnTo>
                  <a:lnTo>
                    <a:pt x="6715315" y="160934"/>
                  </a:lnTo>
                  <a:close/>
                </a:path>
                <a:path w="15521305" h="300354">
                  <a:moveTo>
                    <a:pt x="6804266" y="160934"/>
                  </a:moveTo>
                  <a:lnTo>
                    <a:pt x="6802514" y="152273"/>
                  </a:lnTo>
                  <a:lnTo>
                    <a:pt x="6797751" y="145211"/>
                  </a:lnTo>
                  <a:lnTo>
                    <a:pt x="6790690" y="140449"/>
                  </a:lnTo>
                  <a:lnTo>
                    <a:pt x="6781990" y="138709"/>
                  </a:lnTo>
                  <a:lnTo>
                    <a:pt x="6773342" y="140449"/>
                  </a:lnTo>
                  <a:lnTo>
                    <a:pt x="6766280" y="145211"/>
                  </a:lnTo>
                  <a:lnTo>
                    <a:pt x="6761518" y="152273"/>
                  </a:lnTo>
                  <a:lnTo>
                    <a:pt x="6759765" y="160934"/>
                  </a:lnTo>
                  <a:lnTo>
                    <a:pt x="6761518" y="169583"/>
                  </a:lnTo>
                  <a:lnTo>
                    <a:pt x="6766280" y="176644"/>
                  </a:lnTo>
                  <a:lnTo>
                    <a:pt x="6773367" y="181406"/>
                  </a:lnTo>
                  <a:lnTo>
                    <a:pt x="6782041" y="183159"/>
                  </a:lnTo>
                  <a:lnTo>
                    <a:pt x="6790690" y="181406"/>
                  </a:lnTo>
                  <a:lnTo>
                    <a:pt x="6797751" y="176644"/>
                  </a:lnTo>
                  <a:lnTo>
                    <a:pt x="6802514" y="169583"/>
                  </a:lnTo>
                  <a:lnTo>
                    <a:pt x="6804266" y="160934"/>
                  </a:lnTo>
                  <a:close/>
                </a:path>
                <a:path w="15521305" h="300354">
                  <a:moveTo>
                    <a:pt x="6893204" y="160934"/>
                  </a:moveTo>
                  <a:lnTo>
                    <a:pt x="6891464" y="152273"/>
                  </a:lnTo>
                  <a:lnTo>
                    <a:pt x="6886702" y="145211"/>
                  </a:lnTo>
                  <a:lnTo>
                    <a:pt x="6879628" y="140449"/>
                  </a:lnTo>
                  <a:lnTo>
                    <a:pt x="6870941" y="138709"/>
                  </a:lnTo>
                  <a:lnTo>
                    <a:pt x="6862292" y="140449"/>
                  </a:lnTo>
                  <a:lnTo>
                    <a:pt x="6855219" y="145211"/>
                  </a:lnTo>
                  <a:lnTo>
                    <a:pt x="6850456" y="152273"/>
                  </a:lnTo>
                  <a:lnTo>
                    <a:pt x="6848716" y="160934"/>
                  </a:lnTo>
                  <a:lnTo>
                    <a:pt x="6850456" y="169583"/>
                  </a:lnTo>
                  <a:lnTo>
                    <a:pt x="6855231" y="176644"/>
                  </a:lnTo>
                  <a:lnTo>
                    <a:pt x="6862305" y="181406"/>
                  </a:lnTo>
                  <a:lnTo>
                    <a:pt x="6870979" y="183159"/>
                  </a:lnTo>
                  <a:lnTo>
                    <a:pt x="6879628" y="181406"/>
                  </a:lnTo>
                  <a:lnTo>
                    <a:pt x="6886702" y="176644"/>
                  </a:lnTo>
                  <a:lnTo>
                    <a:pt x="6891464" y="169583"/>
                  </a:lnTo>
                  <a:lnTo>
                    <a:pt x="6893204" y="160934"/>
                  </a:lnTo>
                  <a:close/>
                </a:path>
                <a:path w="15521305" h="300354">
                  <a:moveTo>
                    <a:pt x="6982155" y="160934"/>
                  </a:moveTo>
                  <a:lnTo>
                    <a:pt x="6980402" y="152273"/>
                  </a:lnTo>
                  <a:lnTo>
                    <a:pt x="6975640" y="145211"/>
                  </a:lnTo>
                  <a:lnTo>
                    <a:pt x="6968579" y="140449"/>
                  </a:lnTo>
                  <a:lnTo>
                    <a:pt x="6959879" y="138709"/>
                  </a:lnTo>
                  <a:lnTo>
                    <a:pt x="6951231" y="140449"/>
                  </a:lnTo>
                  <a:lnTo>
                    <a:pt x="6944169" y="145211"/>
                  </a:lnTo>
                  <a:lnTo>
                    <a:pt x="6939407" y="152273"/>
                  </a:lnTo>
                  <a:lnTo>
                    <a:pt x="6937654" y="160934"/>
                  </a:lnTo>
                  <a:lnTo>
                    <a:pt x="6939407" y="169583"/>
                  </a:lnTo>
                  <a:lnTo>
                    <a:pt x="6944169" y="176644"/>
                  </a:lnTo>
                  <a:lnTo>
                    <a:pt x="6951256" y="181406"/>
                  </a:lnTo>
                  <a:lnTo>
                    <a:pt x="6959930" y="183159"/>
                  </a:lnTo>
                  <a:lnTo>
                    <a:pt x="6968579" y="181406"/>
                  </a:lnTo>
                  <a:lnTo>
                    <a:pt x="6975640" y="176644"/>
                  </a:lnTo>
                  <a:lnTo>
                    <a:pt x="6980402" y="169583"/>
                  </a:lnTo>
                  <a:lnTo>
                    <a:pt x="6982155" y="160934"/>
                  </a:lnTo>
                  <a:close/>
                </a:path>
                <a:path w="15521305" h="300354">
                  <a:moveTo>
                    <a:pt x="7071093" y="160934"/>
                  </a:moveTo>
                  <a:lnTo>
                    <a:pt x="7069353" y="152273"/>
                  </a:lnTo>
                  <a:lnTo>
                    <a:pt x="7064591" y="145211"/>
                  </a:lnTo>
                  <a:lnTo>
                    <a:pt x="7057517" y="140449"/>
                  </a:lnTo>
                  <a:lnTo>
                    <a:pt x="7048830" y="138709"/>
                  </a:lnTo>
                  <a:lnTo>
                    <a:pt x="7040181" y="140449"/>
                  </a:lnTo>
                  <a:lnTo>
                    <a:pt x="7033107" y="145211"/>
                  </a:lnTo>
                  <a:lnTo>
                    <a:pt x="7028345" y="152273"/>
                  </a:lnTo>
                  <a:lnTo>
                    <a:pt x="7026605" y="160934"/>
                  </a:lnTo>
                  <a:lnTo>
                    <a:pt x="7028345" y="169583"/>
                  </a:lnTo>
                  <a:lnTo>
                    <a:pt x="7033120" y="176644"/>
                  </a:lnTo>
                  <a:lnTo>
                    <a:pt x="7040194" y="181406"/>
                  </a:lnTo>
                  <a:lnTo>
                    <a:pt x="7048868" y="183159"/>
                  </a:lnTo>
                  <a:lnTo>
                    <a:pt x="7057517" y="181406"/>
                  </a:lnTo>
                  <a:lnTo>
                    <a:pt x="7064591" y="176644"/>
                  </a:lnTo>
                  <a:lnTo>
                    <a:pt x="7069353" y="169583"/>
                  </a:lnTo>
                  <a:lnTo>
                    <a:pt x="7071093" y="160934"/>
                  </a:lnTo>
                  <a:close/>
                </a:path>
                <a:path w="15521305" h="300354">
                  <a:moveTo>
                    <a:pt x="7160044" y="160934"/>
                  </a:moveTo>
                  <a:lnTo>
                    <a:pt x="7158291" y="152273"/>
                  </a:lnTo>
                  <a:lnTo>
                    <a:pt x="7153529" y="145211"/>
                  </a:lnTo>
                  <a:lnTo>
                    <a:pt x="7146468" y="140449"/>
                  </a:lnTo>
                  <a:lnTo>
                    <a:pt x="7137768" y="138709"/>
                  </a:lnTo>
                  <a:lnTo>
                    <a:pt x="7129119" y="140449"/>
                  </a:lnTo>
                  <a:lnTo>
                    <a:pt x="7122058" y="145211"/>
                  </a:lnTo>
                  <a:lnTo>
                    <a:pt x="7117296" y="152273"/>
                  </a:lnTo>
                  <a:lnTo>
                    <a:pt x="7115543" y="160934"/>
                  </a:lnTo>
                  <a:lnTo>
                    <a:pt x="7117296" y="169583"/>
                  </a:lnTo>
                  <a:lnTo>
                    <a:pt x="7122058" y="176644"/>
                  </a:lnTo>
                  <a:lnTo>
                    <a:pt x="7129132" y="181406"/>
                  </a:lnTo>
                  <a:lnTo>
                    <a:pt x="7137819" y="183159"/>
                  </a:lnTo>
                  <a:lnTo>
                    <a:pt x="7146468" y="181406"/>
                  </a:lnTo>
                  <a:lnTo>
                    <a:pt x="7153529" y="176644"/>
                  </a:lnTo>
                  <a:lnTo>
                    <a:pt x="7158291" y="169583"/>
                  </a:lnTo>
                  <a:lnTo>
                    <a:pt x="7160044" y="160934"/>
                  </a:lnTo>
                  <a:close/>
                </a:path>
                <a:path w="15521305" h="300354">
                  <a:moveTo>
                    <a:pt x="7248982" y="160934"/>
                  </a:moveTo>
                  <a:lnTo>
                    <a:pt x="7247242" y="152273"/>
                  </a:lnTo>
                  <a:lnTo>
                    <a:pt x="7242480" y="145211"/>
                  </a:lnTo>
                  <a:lnTo>
                    <a:pt x="7235406" y="140449"/>
                  </a:lnTo>
                  <a:lnTo>
                    <a:pt x="7226719" y="138709"/>
                  </a:lnTo>
                  <a:lnTo>
                    <a:pt x="7218070" y="140449"/>
                  </a:lnTo>
                  <a:lnTo>
                    <a:pt x="7210996" y="145211"/>
                  </a:lnTo>
                  <a:lnTo>
                    <a:pt x="7206234" y="152273"/>
                  </a:lnTo>
                  <a:lnTo>
                    <a:pt x="7204494" y="160934"/>
                  </a:lnTo>
                  <a:lnTo>
                    <a:pt x="7206234" y="169583"/>
                  </a:lnTo>
                  <a:lnTo>
                    <a:pt x="7211009" y="176644"/>
                  </a:lnTo>
                  <a:lnTo>
                    <a:pt x="7218083" y="181406"/>
                  </a:lnTo>
                  <a:lnTo>
                    <a:pt x="7226757" y="183159"/>
                  </a:lnTo>
                  <a:lnTo>
                    <a:pt x="7235406" y="181406"/>
                  </a:lnTo>
                  <a:lnTo>
                    <a:pt x="7242480" y="176644"/>
                  </a:lnTo>
                  <a:lnTo>
                    <a:pt x="7247242" y="169583"/>
                  </a:lnTo>
                  <a:lnTo>
                    <a:pt x="7248982" y="160934"/>
                  </a:lnTo>
                  <a:close/>
                </a:path>
                <a:path w="15521305" h="300354">
                  <a:moveTo>
                    <a:pt x="7337933" y="160934"/>
                  </a:moveTo>
                  <a:lnTo>
                    <a:pt x="7336180" y="152273"/>
                  </a:lnTo>
                  <a:lnTo>
                    <a:pt x="7331418" y="145211"/>
                  </a:lnTo>
                  <a:lnTo>
                    <a:pt x="7324357" y="140449"/>
                  </a:lnTo>
                  <a:lnTo>
                    <a:pt x="7315657" y="138709"/>
                  </a:lnTo>
                  <a:lnTo>
                    <a:pt x="7307008" y="140449"/>
                  </a:lnTo>
                  <a:lnTo>
                    <a:pt x="7299947" y="145211"/>
                  </a:lnTo>
                  <a:lnTo>
                    <a:pt x="7295185" y="152273"/>
                  </a:lnTo>
                  <a:lnTo>
                    <a:pt x="7293432" y="160934"/>
                  </a:lnTo>
                  <a:lnTo>
                    <a:pt x="7295185" y="169583"/>
                  </a:lnTo>
                  <a:lnTo>
                    <a:pt x="7299947" y="176644"/>
                  </a:lnTo>
                  <a:lnTo>
                    <a:pt x="7307021" y="181406"/>
                  </a:lnTo>
                  <a:lnTo>
                    <a:pt x="7315708" y="183159"/>
                  </a:lnTo>
                  <a:lnTo>
                    <a:pt x="7324357" y="181406"/>
                  </a:lnTo>
                  <a:lnTo>
                    <a:pt x="7331418" y="176644"/>
                  </a:lnTo>
                  <a:lnTo>
                    <a:pt x="7336180" y="169583"/>
                  </a:lnTo>
                  <a:lnTo>
                    <a:pt x="7337933" y="160934"/>
                  </a:lnTo>
                  <a:close/>
                </a:path>
                <a:path w="15521305" h="300354">
                  <a:moveTo>
                    <a:pt x="7426871" y="160934"/>
                  </a:moveTo>
                  <a:lnTo>
                    <a:pt x="7425131" y="152273"/>
                  </a:lnTo>
                  <a:lnTo>
                    <a:pt x="7420369" y="145211"/>
                  </a:lnTo>
                  <a:lnTo>
                    <a:pt x="7413295" y="140449"/>
                  </a:lnTo>
                  <a:lnTo>
                    <a:pt x="7404608" y="138709"/>
                  </a:lnTo>
                  <a:lnTo>
                    <a:pt x="7395946" y="140449"/>
                  </a:lnTo>
                  <a:lnTo>
                    <a:pt x="7388885" y="145211"/>
                  </a:lnTo>
                  <a:lnTo>
                    <a:pt x="7384123" y="152273"/>
                  </a:lnTo>
                  <a:lnTo>
                    <a:pt x="7382383" y="160934"/>
                  </a:lnTo>
                  <a:lnTo>
                    <a:pt x="7384123" y="169583"/>
                  </a:lnTo>
                  <a:lnTo>
                    <a:pt x="7388898" y="176644"/>
                  </a:lnTo>
                  <a:lnTo>
                    <a:pt x="7395972" y="181406"/>
                  </a:lnTo>
                  <a:lnTo>
                    <a:pt x="7404646" y="183159"/>
                  </a:lnTo>
                  <a:lnTo>
                    <a:pt x="7413295" y="181406"/>
                  </a:lnTo>
                  <a:lnTo>
                    <a:pt x="7420369" y="176644"/>
                  </a:lnTo>
                  <a:lnTo>
                    <a:pt x="7425131" y="169583"/>
                  </a:lnTo>
                  <a:lnTo>
                    <a:pt x="7426871" y="160934"/>
                  </a:lnTo>
                  <a:close/>
                </a:path>
                <a:path w="15521305" h="300354">
                  <a:moveTo>
                    <a:pt x="7515822" y="160934"/>
                  </a:moveTo>
                  <a:lnTo>
                    <a:pt x="7514069" y="152273"/>
                  </a:lnTo>
                  <a:lnTo>
                    <a:pt x="7509307" y="145211"/>
                  </a:lnTo>
                  <a:lnTo>
                    <a:pt x="7502245" y="140449"/>
                  </a:lnTo>
                  <a:lnTo>
                    <a:pt x="7493546" y="138709"/>
                  </a:lnTo>
                  <a:lnTo>
                    <a:pt x="7484897" y="140449"/>
                  </a:lnTo>
                  <a:lnTo>
                    <a:pt x="7477836" y="145211"/>
                  </a:lnTo>
                  <a:lnTo>
                    <a:pt x="7473074" y="152273"/>
                  </a:lnTo>
                  <a:lnTo>
                    <a:pt x="7471321" y="160934"/>
                  </a:lnTo>
                  <a:lnTo>
                    <a:pt x="7473074" y="169583"/>
                  </a:lnTo>
                  <a:lnTo>
                    <a:pt x="7477836" y="176644"/>
                  </a:lnTo>
                  <a:lnTo>
                    <a:pt x="7484910" y="181406"/>
                  </a:lnTo>
                  <a:lnTo>
                    <a:pt x="7493597" y="183159"/>
                  </a:lnTo>
                  <a:lnTo>
                    <a:pt x="7502245" y="181406"/>
                  </a:lnTo>
                  <a:lnTo>
                    <a:pt x="7509307" y="176644"/>
                  </a:lnTo>
                  <a:lnTo>
                    <a:pt x="7514069" y="169583"/>
                  </a:lnTo>
                  <a:lnTo>
                    <a:pt x="7515822" y="160934"/>
                  </a:lnTo>
                  <a:close/>
                </a:path>
                <a:path w="15521305" h="300354">
                  <a:moveTo>
                    <a:pt x="7604760" y="160934"/>
                  </a:moveTo>
                  <a:lnTo>
                    <a:pt x="7603007" y="152273"/>
                  </a:lnTo>
                  <a:lnTo>
                    <a:pt x="7598245" y="145211"/>
                  </a:lnTo>
                  <a:lnTo>
                    <a:pt x="7591184" y="140449"/>
                  </a:lnTo>
                  <a:lnTo>
                    <a:pt x="7582497" y="138709"/>
                  </a:lnTo>
                  <a:lnTo>
                    <a:pt x="7573835" y="140449"/>
                  </a:lnTo>
                  <a:lnTo>
                    <a:pt x="7566774" y="145211"/>
                  </a:lnTo>
                  <a:lnTo>
                    <a:pt x="7562012" y="152273"/>
                  </a:lnTo>
                  <a:lnTo>
                    <a:pt x="7560272" y="160934"/>
                  </a:lnTo>
                  <a:lnTo>
                    <a:pt x="7562012" y="169583"/>
                  </a:lnTo>
                  <a:lnTo>
                    <a:pt x="7566787" y="176644"/>
                  </a:lnTo>
                  <a:lnTo>
                    <a:pt x="7573861" y="181406"/>
                  </a:lnTo>
                  <a:lnTo>
                    <a:pt x="7582535" y="183159"/>
                  </a:lnTo>
                  <a:lnTo>
                    <a:pt x="7591184" y="181406"/>
                  </a:lnTo>
                  <a:lnTo>
                    <a:pt x="7598245" y="176644"/>
                  </a:lnTo>
                  <a:lnTo>
                    <a:pt x="7603007" y="169583"/>
                  </a:lnTo>
                  <a:lnTo>
                    <a:pt x="7604760" y="160934"/>
                  </a:lnTo>
                  <a:close/>
                </a:path>
                <a:path w="15521305" h="300354">
                  <a:moveTo>
                    <a:pt x="7693711" y="160934"/>
                  </a:moveTo>
                  <a:lnTo>
                    <a:pt x="7691958" y="152273"/>
                  </a:lnTo>
                  <a:lnTo>
                    <a:pt x="7687196" y="145211"/>
                  </a:lnTo>
                  <a:lnTo>
                    <a:pt x="7680134" y="140449"/>
                  </a:lnTo>
                  <a:lnTo>
                    <a:pt x="7671435" y="138709"/>
                  </a:lnTo>
                  <a:lnTo>
                    <a:pt x="7662786" y="140449"/>
                  </a:lnTo>
                  <a:lnTo>
                    <a:pt x="7655725" y="145211"/>
                  </a:lnTo>
                  <a:lnTo>
                    <a:pt x="7650962" y="152273"/>
                  </a:lnTo>
                  <a:lnTo>
                    <a:pt x="7649210" y="160934"/>
                  </a:lnTo>
                  <a:lnTo>
                    <a:pt x="7650962" y="169583"/>
                  </a:lnTo>
                  <a:lnTo>
                    <a:pt x="7655725" y="176644"/>
                  </a:lnTo>
                  <a:lnTo>
                    <a:pt x="7662799" y="181406"/>
                  </a:lnTo>
                  <a:lnTo>
                    <a:pt x="7671486" y="183159"/>
                  </a:lnTo>
                  <a:lnTo>
                    <a:pt x="7680134" y="181406"/>
                  </a:lnTo>
                  <a:lnTo>
                    <a:pt x="7687196" y="176644"/>
                  </a:lnTo>
                  <a:lnTo>
                    <a:pt x="7691958" y="169583"/>
                  </a:lnTo>
                  <a:lnTo>
                    <a:pt x="7693711" y="160934"/>
                  </a:lnTo>
                  <a:close/>
                </a:path>
                <a:path w="15521305" h="300354">
                  <a:moveTo>
                    <a:pt x="7782649" y="160934"/>
                  </a:moveTo>
                  <a:lnTo>
                    <a:pt x="7780896" y="152273"/>
                  </a:lnTo>
                  <a:lnTo>
                    <a:pt x="7776134" y="145211"/>
                  </a:lnTo>
                  <a:lnTo>
                    <a:pt x="7769072" y="140449"/>
                  </a:lnTo>
                  <a:lnTo>
                    <a:pt x="7760373" y="138709"/>
                  </a:lnTo>
                  <a:lnTo>
                    <a:pt x="7751724" y="140449"/>
                  </a:lnTo>
                  <a:lnTo>
                    <a:pt x="7744663" y="145211"/>
                  </a:lnTo>
                  <a:lnTo>
                    <a:pt x="7739901" y="152273"/>
                  </a:lnTo>
                  <a:lnTo>
                    <a:pt x="7738148" y="160934"/>
                  </a:lnTo>
                  <a:lnTo>
                    <a:pt x="7739901" y="169583"/>
                  </a:lnTo>
                  <a:lnTo>
                    <a:pt x="7744663" y="176644"/>
                  </a:lnTo>
                  <a:lnTo>
                    <a:pt x="7751750" y="181406"/>
                  </a:lnTo>
                  <a:lnTo>
                    <a:pt x="7760424" y="183159"/>
                  </a:lnTo>
                  <a:lnTo>
                    <a:pt x="7769072" y="181406"/>
                  </a:lnTo>
                  <a:lnTo>
                    <a:pt x="7776134" y="176644"/>
                  </a:lnTo>
                  <a:lnTo>
                    <a:pt x="7780896" y="169583"/>
                  </a:lnTo>
                  <a:lnTo>
                    <a:pt x="7782649" y="160934"/>
                  </a:lnTo>
                  <a:close/>
                </a:path>
                <a:path w="15521305" h="300354">
                  <a:moveTo>
                    <a:pt x="7871587" y="160934"/>
                  </a:moveTo>
                  <a:lnTo>
                    <a:pt x="7869847" y="152273"/>
                  </a:lnTo>
                  <a:lnTo>
                    <a:pt x="7865084" y="145211"/>
                  </a:lnTo>
                  <a:lnTo>
                    <a:pt x="7858023" y="140449"/>
                  </a:lnTo>
                  <a:lnTo>
                    <a:pt x="7849324" y="138709"/>
                  </a:lnTo>
                  <a:lnTo>
                    <a:pt x="7840675" y="140449"/>
                  </a:lnTo>
                  <a:lnTo>
                    <a:pt x="7833601" y="145211"/>
                  </a:lnTo>
                  <a:lnTo>
                    <a:pt x="7828839" y="152273"/>
                  </a:lnTo>
                  <a:lnTo>
                    <a:pt x="7827099" y="160934"/>
                  </a:lnTo>
                  <a:lnTo>
                    <a:pt x="7828839" y="169583"/>
                  </a:lnTo>
                  <a:lnTo>
                    <a:pt x="7833614" y="176644"/>
                  </a:lnTo>
                  <a:lnTo>
                    <a:pt x="7840688" y="181406"/>
                  </a:lnTo>
                  <a:lnTo>
                    <a:pt x="7849362" y="183159"/>
                  </a:lnTo>
                  <a:lnTo>
                    <a:pt x="7858023" y="181406"/>
                  </a:lnTo>
                  <a:lnTo>
                    <a:pt x="7865084" y="176644"/>
                  </a:lnTo>
                  <a:lnTo>
                    <a:pt x="7869847" y="169583"/>
                  </a:lnTo>
                  <a:lnTo>
                    <a:pt x="7871587" y="160934"/>
                  </a:lnTo>
                  <a:close/>
                </a:path>
                <a:path w="15521305" h="300354">
                  <a:moveTo>
                    <a:pt x="7960538" y="160934"/>
                  </a:moveTo>
                  <a:lnTo>
                    <a:pt x="7958785" y="152273"/>
                  </a:lnTo>
                  <a:lnTo>
                    <a:pt x="7954023" y="145211"/>
                  </a:lnTo>
                  <a:lnTo>
                    <a:pt x="7946961" y="140449"/>
                  </a:lnTo>
                  <a:lnTo>
                    <a:pt x="7938262" y="138709"/>
                  </a:lnTo>
                  <a:lnTo>
                    <a:pt x="7929613" y="140449"/>
                  </a:lnTo>
                  <a:lnTo>
                    <a:pt x="7922552" y="145211"/>
                  </a:lnTo>
                  <a:lnTo>
                    <a:pt x="7917789" y="152273"/>
                  </a:lnTo>
                  <a:lnTo>
                    <a:pt x="7916037" y="160934"/>
                  </a:lnTo>
                  <a:lnTo>
                    <a:pt x="7917789" y="169583"/>
                  </a:lnTo>
                  <a:lnTo>
                    <a:pt x="7922552" y="176644"/>
                  </a:lnTo>
                  <a:lnTo>
                    <a:pt x="7929639" y="181406"/>
                  </a:lnTo>
                  <a:lnTo>
                    <a:pt x="7938313" y="183159"/>
                  </a:lnTo>
                  <a:lnTo>
                    <a:pt x="7946961" y="181406"/>
                  </a:lnTo>
                  <a:lnTo>
                    <a:pt x="7954023" y="176644"/>
                  </a:lnTo>
                  <a:lnTo>
                    <a:pt x="7958785" y="169583"/>
                  </a:lnTo>
                  <a:lnTo>
                    <a:pt x="7960538" y="160934"/>
                  </a:lnTo>
                  <a:close/>
                </a:path>
                <a:path w="15521305" h="300354">
                  <a:moveTo>
                    <a:pt x="8049476" y="160934"/>
                  </a:moveTo>
                  <a:lnTo>
                    <a:pt x="8047736" y="152273"/>
                  </a:lnTo>
                  <a:lnTo>
                    <a:pt x="8042973" y="145211"/>
                  </a:lnTo>
                  <a:lnTo>
                    <a:pt x="8035899" y="140449"/>
                  </a:lnTo>
                  <a:lnTo>
                    <a:pt x="8027213" y="138709"/>
                  </a:lnTo>
                  <a:lnTo>
                    <a:pt x="8018564" y="140449"/>
                  </a:lnTo>
                  <a:lnTo>
                    <a:pt x="8011490" y="145211"/>
                  </a:lnTo>
                  <a:lnTo>
                    <a:pt x="8006728" y="152273"/>
                  </a:lnTo>
                  <a:lnTo>
                    <a:pt x="8004988" y="160934"/>
                  </a:lnTo>
                  <a:lnTo>
                    <a:pt x="8006728" y="169583"/>
                  </a:lnTo>
                  <a:lnTo>
                    <a:pt x="8011503" y="176644"/>
                  </a:lnTo>
                  <a:lnTo>
                    <a:pt x="8018577" y="181406"/>
                  </a:lnTo>
                  <a:lnTo>
                    <a:pt x="8027251" y="183159"/>
                  </a:lnTo>
                  <a:lnTo>
                    <a:pt x="8035899" y="181406"/>
                  </a:lnTo>
                  <a:lnTo>
                    <a:pt x="8042973" y="176644"/>
                  </a:lnTo>
                  <a:lnTo>
                    <a:pt x="8047736" y="169583"/>
                  </a:lnTo>
                  <a:lnTo>
                    <a:pt x="8049476" y="160934"/>
                  </a:lnTo>
                  <a:close/>
                </a:path>
                <a:path w="15521305" h="300354">
                  <a:moveTo>
                    <a:pt x="8138427" y="160934"/>
                  </a:moveTo>
                  <a:lnTo>
                    <a:pt x="8136674" y="152273"/>
                  </a:lnTo>
                  <a:lnTo>
                    <a:pt x="8131911" y="145211"/>
                  </a:lnTo>
                  <a:lnTo>
                    <a:pt x="8124850" y="140449"/>
                  </a:lnTo>
                  <a:lnTo>
                    <a:pt x="8116151" y="138709"/>
                  </a:lnTo>
                  <a:lnTo>
                    <a:pt x="8107502" y="140449"/>
                  </a:lnTo>
                  <a:lnTo>
                    <a:pt x="8100441" y="145211"/>
                  </a:lnTo>
                  <a:lnTo>
                    <a:pt x="8095678" y="152273"/>
                  </a:lnTo>
                  <a:lnTo>
                    <a:pt x="8093926" y="160934"/>
                  </a:lnTo>
                  <a:lnTo>
                    <a:pt x="8095678" y="169583"/>
                  </a:lnTo>
                  <a:lnTo>
                    <a:pt x="8100441" y="176644"/>
                  </a:lnTo>
                  <a:lnTo>
                    <a:pt x="8107527" y="181406"/>
                  </a:lnTo>
                  <a:lnTo>
                    <a:pt x="8116202" y="183159"/>
                  </a:lnTo>
                  <a:lnTo>
                    <a:pt x="8124850" y="181406"/>
                  </a:lnTo>
                  <a:lnTo>
                    <a:pt x="8131911" y="176644"/>
                  </a:lnTo>
                  <a:lnTo>
                    <a:pt x="8136674" y="169583"/>
                  </a:lnTo>
                  <a:lnTo>
                    <a:pt x="8138427" y="160934"/>
                  </a:lnTo>
                  <a:close/>
                </a:path>
                <a:path w="15521305" h="300354">
                  <a:moveTo>
                    <a:pt x="8227365" y="160934"/>
                  </a:moveTo>
                  <a:lnTo>
                    <a:pt x="8225625" y="152273"/>
                  </a:lnTo>
                  <a:lnTo>
                    <a:pt x="8220862" y="145211"/>
                  </a:lnTo>
                  <a:lnTo>
                    <a:pt x="8213788" y="140449"/>
                  </a:lnTo>
                  <a:lnTo>
                    <a:pt x="8205102" y="138709"/>
                  </a:lnTo>
                  <a:lnTo>
                    <a:pt x="8196453" y="140449"/>
                  </a:lnTo>
                  <a:lnTo>
                    <a:pt x="8189379" y="145211"/>
                  </a:lnTo>
                  <a:lnTo>
                    <a:pt x="8184616" y="152273"/>
                  </a:lnTo>
                  <a:lnTo>
                    <a:pt x="8182877" y="160934"/>
                  </a:lnTo>
                  <a:lnTo>
                    <a:pt x="8184616" y="169583"/>
                  </a:lnTo>
                  <a:lnTo>
                    <a:pt x="8189392" y="176644"/>
                  </a:lnTo>
                  <a:lnTo>
                    <a:pt x="8196466" y="181406"/>
                  </a:lnTo>
                  <a:lnTo>
                    <a:pt x="8205140" y="183159"/>
                  </a:lnTo>
                  <a:lnTo>
                    <a:pt x="8213788" y="181406"/>
                  </a:lnTo>
                  <a:lnTo>
                    <a:pt x="8220862" y="176644"/>
                  </a:lnTo>
                  <a:lnTo>
                    <a:pt x="8225625" y="169583"/>
                  </a:lnTo>
                  <a:lnTo>
                    <a:pt x="8227365" y="160934"/>
                  </a:lnTo>
                  <a:close/>
                </a:path>
                <a:path w="15521305" h="300354">
                  <a:moveTo>
                    <a:pt x="8316315" y="160934"/>
                  </a:moveTo>
                  <a:lnTo>
                    <a:pt x="8314563" y="152273"/>
                  </a:lnTo>
                  <a:lnTo>
                    <a:pt x="8309800" y="145211"/>
                  </a:lnTo>
                  <a:lnTo>
                    <a:pt x="8302739" y="140449"/>
                  </a:lnTo>
                  <a:lnTo>
                    <a:pt x="8294040" y="138709"/>
                  </a:lnTo>
                  <a:lnTo>
                    <a:pt x="8285391" y="140449"/>
                  </a:lnTo>
                  <a:lnTo>
                    <a:pt x="8278330" y="145211"/>
                  </a:lnTo>
                  <a:lnTo>
                    <a:pt x="8273567" y="152273"/>
                  </a:lnTo>
                  <a:lnTo>
                    <a:pt x="8271815" y="160934"/>
                  </a:lnTo>
                  <a:lnTo>
                    <a:pt x="8273567" y="169583"/>
                  </a:lnTo>
                  <a:lnTo>
                    <a:pt x="8278330" y="176644"/>
                  </a:lnTo>
                  <a:lnTo>
                    <a:pt x="8285404" y="181406"/>
                  </a:lnTo>
                  <a:lnTo>
                    <a:pt x="8294090" y="183159"/>
                  </a:lnTo>
                  <a:lnTo>
                    <a:pt x="8302739" y="181406"/>
                  </a:lnTo>
                  <a:lnTo>
                    <a:pt x="8309800" y="176644"/>
                  </a:lnTo>
                  <a:lnTo>
                    <a:pt x="8314563" y="169583"/>
                  </a:lnTo>
                  <a:lnTo>
                    <a:pt x="8316315" y="160934"/>
                  </a:lnTo>
                  <a:close/>
                </a:path>
                <a:path w="15521305" h="300354">
                  <a:moveTo>
                    <a:pt x="8405254" y="160934"/>
                  </a:moveTo>
                  <a:lnTo>
                    <a:pt x="8403514" y="152273"/>
                  </a:lnTo>
                  <a:lnTo>
                    <a:pt x="8398751" y="145211"/>
                  </a:lnTo>
                  <a:lnTo>
                    <a:pt x="8391677" y="140449"/>
                  </a:lnTo>
                  <a:lnTo>
                    <a:pt x="8382990" y="138709"/>
                  </a:lnTo>
                  <a:lnTo>
                    <a:pt x="8374342" y="140449"/>
                  </a:lnTo>
                  <a:lnTo>
                    <a:pt x="8367268" y="145211"/>
                  </a:lnTo>
                  <a:lnTo>
                    <a:pt x="8362505" y="152273"/>
                  </a:lnTo>
                  <a:lnTo>
                    <a:pt x="8360765" y="160934"/>
                  </a:lnTo>
                  <a:lnTo>
                    <a:pt x="8362505" y="169583"/>
                  </a:lnTo>
                  <a:lnTo>
                    <a:pt x="8367281" y="176644"/>
                  </a:lnTo>
                  <a:lnTo>
                    <a:pt x="8374354" y="181406"/>
                  </a:lnTo>
                  <a:lnTo>
                    <a:pt x="8383029" y="183159"/>
                  </a:lnTo>
                  <a:lnTo>
                    <a:pt x="8391677" y="181406"/>
                  </a:lnTo>
                  <a:lnTo>
                    <a:pt x="8398751" y="176644"/>
                  </a:lnTo>
                  <a:lnTo>
                    <a:pt x="8403514" y="169583"/>
                  </a:lnTo>
                  <a:lnTo>
                    <a:pt x="8405254" y="160934"/>
                  </a:lnTo>
                  <a:close/>
                </a:path>
                <a:path w="15521305" h="300354">
                  <a:moveTo>
                    <a:pt x="8494204" y="160934"/>
                  </a:moveTo>
                  <a:lnTo>
                    <a:pt x="8492452" y="152273"/>
                  </a:lnTo>
                  <a:lnTo>
                    <a:pt x="8487689" y="145211"/>
                  </a:lnTo>
                  <a:lnTo>
                    <a:pt x="8480628" y="140449"/>
                  </a:lnTo>
                  <a:lnTo>
                    <a:pt x="8471929" y="138709"/>
                  </a:lnTo>
                  <a:lnTo>
                    <a:pt x="8463280" y="140449"/>
                  </a:lnTo>
                  <a:lnTo>
                    <a:pt x="8456219" y="145211"/>
                  </a:lnTo>
                  <a:lnTo>
                    <a:pt x="8451456" y="152273"/>
                  </a:lnTo>
                  <a:lnTo>
                    <a:pt x="8449704" y="160934"/>
                  </a:lnTo>
                  <a:lnTo>
                    <a:pt x="8451456" y="169583"/>
                  </a:lnTo>
                  <a:lnTo>
                    <a:pt x="8456219" y="176644"/>
                  </a:lnTo>
                  <a:lnTo>
                    <a:pt x="8463293" y="181406"/>
                  </a:lnTo>
                  <a:lnTo>
                    <a:pt x="8471979" y="183159"/>
                  </a:lnTo>
                  <a:lnTo>
                    <a:pt x="8480628" y="181406"/>
                  </a:lnTo>
                  <a:lnTo>
                    <a:pt x="8487689" y="176644"/>
                  </a:lnTo>
                  <a:lnTo>
                    <a:pt x="8492452" y="169583"/>
                  </a:lnTo>
                  <a:lnTo>
                    <a:pt x="8494204" y="160934"/>
                  </a:lnTo>
                  <a:close/>
                </a:path>
                <a:path w="15521305" h="300354">
                  <a:moveTo>
                    <a:pt x="8583143" y="160934"/>
                  </a:moveTo>
                  <a:lnTo>
                    <a:pt x="8581403" y="152273"/>
                  </a:lnTo>
                  <a:lnTo>
                    <a:pt x="8576640" y="145211"/>
                  </a:lnTo>
                  <a:lnTo>
                    <a:pt x="8569566" y="140449"/>
                  </a:lnTo>
                  <a:lnTo>
                    <a:pt x="8560879" y="138709"/>
                  </a:lnTo>
                  <a:lnTo>
                    <a:pt x="8552218" y="140449"/>
                  </a:lnTo>
                  <a:lnTo>
                    <a:pt x="8545157" y="145211"/>
                  </a:lnTo>
                  <a:lnTo>
                    <a:pt x="8540394" y="152273"/>
                  </a:lnTo>
                  <a:lnTo>
                    <a:pt x="8538654" y="160934"/>
                  </a:lnTo>
                  <a:lnTo>
                    <a:pt x="8540394" y="169583"/>
                  </a:lnTo>
                  <a:lnTo>
                    <a:pt x="8545170" y="176644"/>
                  </a:lnTo>
                  <a:lnTo>
                    <a:pt x="8552243" y="181406"/>
                  </a:lnTo>
                  <a:lnTo>
                    <a:pt x="8560918" y="183159"/>
                  </a:lnTo>
                  <a:lnTo>
                    <a:pt x="8569566" y="181406"/>
                  </a:lnTo>
                  <a:lnTo>
                    <a:pt x="8576640" y="176644"/>
                  </a:lnTo>
                  <a:lnTo>
                    <a:pt x="8581403" y="169583"/>
                  </a:lnTo>
                  <a:lnTo>
                    <a:pt x="8583143" y="160934"/>
                  </a:lnTo>
                  <a:close/>
                </a:path>
                <a:path w="15521305" h="300354">
                  <a:moveTo>
                    <a:pt x="8672093" y="160934"/>
                  </a:moveTo>
                  <a:lnTo>
                    <a:pt x="8670341" y="152273"/>
                  </a:lnTo>
                  <a:lnTo>
                    <a:pt x="8665578" y="145211"/>
                  </a:lnTo>
                  <a:lnTo>
                    <a:pt x="8658517" y="140449"/>
                  </a:lnTo>
                  <a:lnTo>
                    <a:pt x="8649818" y="138709"/>
                  </a:lnTo>
                  <a:lnTo>
                    <a:pt x="8641169" y="140449"/>
                  </a:lnTo>
                  <a:lnTo>
                    <a:pt x="8634108" y="145211"/>
                  </a:lnTo>
                  <a:lnTo>
                    <a:pt x="8629345" y="152273"/>
                  </a:lnTo>
                  <a:lnTo>
                    <a:pt x="8627593" y="160934"/>
                  </a:lnTo>
                  <a:lnTo>
                    <a:pt x="8629345" y="169583"/>
                  </a:lnTo>
                  <a:lnTo>
                    <a:pt x="8634108" y="176644"/>
                  </a:lnTo>
                  <a:lnTo>
                    <a:pt x="8641182" y="181406"/>
                  </a:lnTo>
                  <a:lnTo>
                    <a:pt x="8649868" y="183159"/>
                  </a:lnTo>
                  <a:lnTo>
                    <a:pt x="8658517" y="181406"/>
                  </a:lnTo>
                  <a:lnTo>
                    <a:pt x="8665578" y="176644"/>
                  </a:lnTo>
                  <a:lnTo>
                    <a:pt x="8670341" y="169583"/>
                  </a:lnTo>
                  <a:lnTo>
                    <a:pt x="8672093" y="160934"/>
                  </a:lnTo>
                  <a:close/>
                </a:path>
                <a:path w="15521305" h="300354">
                  <a:moveTo>
                    <a:pt x="8761031" y="160934"/>
                  </a:moveTo>
                  <a:lnTo>
                    <a:pt x="8759279" y="152273"/>
                  </a:lnTo>
                  <a:lnTo>
                    <a:pt x="8754516" y="145211"/>
                  </a:lnTo>
                  <a:lnTo>
                    <a:pt x="8747455" y="140449"/>
                  </a:lnTo>
                  <a:lnTo>
                    <a:pt x="8738768" y="138709"/>
                  </a:lnTo>
                  <a:lnTo>
                    <a:pt x="8730107" y="140449"/>
                  </a:lnTo>
                  <a:lnTo>
                    <a:pt x="8723046" y="145211"/>
                  </a:lnTo>
                  <a:lnTo>
                    <a:pt x="8718283" y="152273"/>
                  </a:lnTo>
                  <a:lnTo>
                    <a:pt x="8716543" y="160934"/>
                  </a:lnTo>
                  <a:lnTo>
                    <a:pt x="8718283" y="169583"/>
                  </a:lnTo>
                  <a:lnTo>
                    <a:pt x="8723058" y="176644"/>
                  </a:lnTo>
                  <a:lnTo>
                    <a:pt x="8730132" y="181406"/>
                  </a:lnTo>
                  <a:lnTo>
                    <a:pt x="8738806" y="183159"/>
                  </a:lnTo>
                  <a:lnTo>
                    <a:pt x="8747455" y="181406"/>
                  </a:lnTo>
                  <a:lnTo>
                    <a:pt x="8754516" y="176644"/>
                  </a:lnTo>
                  <a:lnTo>
                    <a:pt x="8759279" y="169583"/>
                  </a:lnTo>
                  <a:lnTo>
                    <a:pt x="8761031" y="160934"/>
                  </a:lnTo>
                  <a:close/>
                </a:path>
                <a:path w="15521305" h="300354">
                  <a:moveTo>
                    <a:pt x="8849982" y="160934"/>
                  </a:moveTo>
                  <a:lnTo>
                    <a:pt x="8848230" y="152273"/>
                  </a:lnTo>
                  <a:lnTo>
                    <a:pt x="8843467" y="145211"/>
                  </a:lnTo>
                  <a:lnTo>
                    <a:pt x="8836406" y="140449"/>
                  </a:lnTo>
                  <a:lnTo>
                    <a:pt x="8827706" y="138709"/>
                  </a:lnTo>
                  <a:lnTo>
                    <a:pt x="8819058" y="140449"/>
                  </a:lnTo>
                  <a:lnTo>
                    <a:pt x="8811997" y="145211"/>
                  </a:lnTo>
                  <a:lnTo>
                    <a:pt x="8807234" y="152273"/>
                  </a:lnTo>
                  <a:lnTo>
                    <a:pt x="8805481" y="160934"/>
                  </a:lnTo>
                  <a:lnTo>
                    <a:pt x="8807234" y="169583"/>
                  </a:lnTo>
                  <a:lnTo>
                    <a:pt x="8811997" y="176644"/>
                  </a:lnTo>
                  <a:lnTo>
                    <a:pt x="8819070" y="181406"/>
                  </a:lnTo>
                  <a:lnTo>
                    <a:pt x="8827757" y="183159"/>
                  </a:lnTo>
                  <a:lnTo>
                    <a:pt x="8836406" y="181406"/>
                  </a:lnTo>
                  <a:lnTo>
                    <a:pt x="8843467" y="176644"/>
                  </a:lnTo>
                  <a:lnTo>
                    <a:pt x="8848230" y="169583"/>
                  </a:lnTo>
                  <a:lnTo>
                    <a:pt x="8849982" y="160934"/>
                  </a:lnTo>
                  <a:close/>
                </a:path>
                <a:path w="15521305" h="300354">
                  <a:moveTo>
                    <a:pt x="8938920" y="160934"/>
                  </a:moveTo>
                  <a:lnTo>
                    <a:pt x="8937168" y="152273"/>
                  </a:lnTo>
                  <a:lnTo>
                    <a:pt x="8932405" y="145211"/>
                  </a:lnTo>
                  <a:lnTo>
                    <a:pt x="8925344" y="140449"/>
                  </a:lnTo>
                  <a:lnTo>
                    <a:pt x="8916657" y="138709"/>
                  </a:lnTo>
                  <a:lnTo>
                    <a:pt x="8907996" y="140449"/>
                  </a:lnTo>
                  <a:lnTo>
                    <a:pt x="8900935" y="145211"/>
                  </a:lnTo>
                  <a:lnTo>
                    <a:pt x="8896172" y="152273"/>
                  </a:lnTo>
                  <a:lnTo>
                    <a:pt x="8894432" y="160934"/>
                  </a:lnTo>
                  <a:lnTo>
                    <a:pt x="8896172" y="169583"/>
                  </a:lnTo>
                  <a:lnTo>
                    <a:pt x="8900935" y="176644"/>
                  </a:lnTo>
                  <a:lnTo>
                    <a:pt x="8908021" y="181406"/>
                  </a:lnTo>
                  <a:lnTo>
                    <a:pt x="8916695" y="183159"/>
                  </a:lnTo>
                  <a:lnTo>
                    <a:pt x="8925344" y="181406"/>
                  </a:lnTo>
                  <a:lnTo>
                    <a:pt x="8932405" y="176644"/>
                  </a:lnTo>
                  <a:lnTo>
                    <a:pt x="8937168" y="169583"/>
                  </a:lnTo>
                  <a:lnTo>
                    <a:pt x="8938920" y="160934"/>
                  </a:lnTo>
                  <a:close/>
                </a:path>
                <a:path w="15521305" h="300354">
                  <a:moveTo>
                    <a:pt x="9027858" y="160934"/>
                  </a:moveTo>
                  <a:lnTo>
                    <a:pt x="9026119" y="152273"/>
                  </a:lnTo>
                  <a:lnTo>
                    <a:pt x="9021356" y="145211"/>
                  </a:lnTo>
                  <a:lnTo>
                    <a:pt x="9014295" y="140449"/>
                  </a:lnTo>
                  <a:lnTo>
                    <a:pt x="9005595" y="138709"/>
                  </a:lnTo>
                  <a:lnTo>
                    <a:pt x="8996947" y="140449"/>
                  </a:lnTo>
                  <a:lnTo>
                    <a:pt x="8989873" y="145211"/>
                  </a:lnTo>
                  <a:lnTo>
                    <a:pt x="8985110" y="152273"/>
                  </a:lnTo>
                  <a:lnTo>
                    <a:pt x="8983370" y="160934"/>
                  </a:lnTo>
                  <a:lnTo>
                    <a:pt x="8985110" y="169583"/>
                  </a:lnTo>
                  <a:lnTo>
                    <a:pt x="8989885" y="176644"/>
                  </a:lnTo>
                  <a:lnTo>
                    <a:pt x="8996959" y="181406"/>
                  </a:lnTo>
                  <a:lnTo>
                    <a:pt x="9005633" y="183159"/>
                  </a:lnTo>
                  <a:lnTo>
                    <a:pt x="9014295" y="181406"/>
                  </a:lnTo>
                  <a:lnTo>
                    <a:pt x="9021356" y="176644"/>
                  </a:lnTo>
                  <a:lnTo>
                    <a:pt x="9026119" y="169583"/>
                  </a:lnTo>
                  <a:lnTo>
                    <a:pt x="9027858" y="160934"/>
                  </a:lnTo>
                  <a:close/>
                </a:path>
                <a:path w="15521305" h="300354">
                  <a:moveTo>
                    <a:pt x="9116809" y="160934"/>
                  </a:moveTo>
                  <a:lnTo>
                    <a:pt x="9115057" y="152273"/>
                  </a:lnTo>
                  <a:lnTo>
                    <a:pt x="9110294" y="145211"/>
                  </a:lnTo>
                  <a:lnTo>
                    <a:pt x="9103233" y="140449"/>
                  </a:lnTo>
                  <a:lnTo>
                    <a:pt x="9094533" y="138709"/>
                  </a:lnTo>
                  <a:lnTo>
                    <a:pt x="9085885" y="140449"/>
                  </a:lnTo>
                  <a:lnTo>
                    <a:pt x="9078824" y="145211"/>
                  </a:lnTo>
                  <a:lnTo>
                    <a:pt x="9074061" y="152273"/>
                  </a:lnTo>
                  <a:lnTo>
                    <a:pt x="9072308" y="160934"/>
                  </a:lnTo>
                  <a:lnTo>
                    <a:pt x="9074061" y="169583"/>
                  </a:lnTo>
                  <a:lnTo>
                    <a:pt x="9078824" y="176644"/>
                  </a:lnTo>
                  <a:lnTo>
                    <a:pt x="9085910" y="181406"/>
                  </a:lnTo>
                  <a:lnTo>
                    <a:pt x="9094584" y="183159"/>
                  </a:lnTo>
                  <a:lnTo>
                    <a:pt x="9103233" y="181406"/>
                  </a:lnTo>
                  <a:lnTo>
                    <a:pt x="9110294" y="176644"/>
                  </a:lnTo>
                  <a:lnTo>
                    <a:pt x="9115057" y="169583"/>
                  </a:lnTo>
                  <a:lnTo>
                    <a:pt x="9116809" y="160934"/>
                  </a:lnTo>
                  <a:close/>
                </a:path>
                <a:path w="15521305" h="300354">
                  <a:moveTo>
                    <a:pt x="9205747" y="160934"/>
                  </a:moveTo>
                  <a:lnTo>
                    <a:pt x="9204007" y="152273"/>
                  </a:lnTo>
                  <a:lnTo>
                    <a:pt x="9199245" y="145211"/>
                  </a:lnTo>
                  <a:lnTo>
                    <a:pt x="9192184" y="140449"/>
                  </a:lnTo>
                  <a:lnTo>
                    <a:pt x="9183484" y="138709"/>
                  </a:lnTo>
                  <a:lnTo>
                    <a:pt x="9174836" y="140449"/>
                  </a:lnTo>
                  <a:lnTo>
                    <a:pt x="9167762" y="145211"/>
                  </a:lnTo>
                  <a:lnTo>
                    <a:pt x="9162999" y="152273"/>
                  </a:lnTo>
                  <a:lnTo>
                    <a:pt x="9161259" y="160934"/>
                  </a:lnTo>
                  <a:lnTo>
                    <a:pt x="9162999" y="169583"/>
                  </a:lnTo>
                  <a:lnTo>
                    <a:pt x="9167774" y="176644"/>
                  </a:lnTo>
                  <a:lnTo>
                    <a:pt x="9174848" y="181406"/>
                  </a:lnTo>
                  <a:lnTo>
                    <a:pt x="9183522" y="183159"/>
                  </a:lnTo>
                  <a:lnTo>
                    <a:pt x="9192184" y="181406"/>
                  </a:lnTo>
                  <a:lnTo>
                    <a:pt x="9199245" y="176644"/>
                  </a:lnTo>
                  <a:lnTo>
                    <a:pt x="9204007" y="169583"/>
                  </a:lnTo>
                  <a:lnTo>
                    <a:pt x="9205747" y="160934"/>
                  </a:lnTo>
                  <a:close/>
                </a:path>
                <a:path w="15521305" h="300354">
                  <a:moveTo>
                    <a:pt x="9294698" y="160934"/>
                  </a:moveTo>
                  <a:lnTo>
                    <a:pt x="9292946" y="152273"/>
                  </a:lnTo>
                  <a:lnTo>
                    <a:pt x="9288183" y="145211"/>
                  </a:lnTo>
                  <a:lnTo>
                    <a:pt x="9281122" y="140449"/>
                  </a:lnTo>
                  <a:lnTo>
                    <a:pt x="9272422" y="138709"/>
                  </a:lnTo>
                  <a:lnTo>
                    <a:pt x="9263774" y="140449"/>
                  </a:lnTo>
                  <a:lnTo>
                    <a:pt x="9256712" y="145211"/>
                  </a:lnTo>
                  <a:lnTo>
                    <a:pt x="9251950" y="152273"/>
                  </a:lnTo>
                  <a:lnTo>
                    <a:pt x="9250197" y="160934"/>
                  </a:lnTo>
                  <a:lnTo>
                    <a:pt x="9251950" y="169583"/>
                  </a:lnTo>
                  <a:lnTo>
                    <a:pt x="9256712" y="176644"/>
                  </a:lnTo>
                  <a:lnTo>
                    <a:pt x="9263799" y="181406"/>
                  </a:lnTo>
                  <a:lnTo>
                    <a:pt x="9272473" y="183159"/>
                  </a:lnTo>
                  <a:lnTo>
                    <a:pt x="9281122" y="181406"/>
                  </a:lnTo>
                  <a:lnTo>
                    <a:pt x="9288183" y="176644"/>
                  </a:lnTo>
                  <a:lnTo>
                    <a:pt x="9292946" y="169583"/>
                  </a:lnTo>
                  <a:lnTo>
                    <a:pt x="9294698" y="160934"/>
                  </a:lnTo>
                  <a:close/>
                </a:path>
                <a:path w="15521305" h="300354">
                  <a:moveTo>
                    <a:pt x="9383636" y="160934"/>
                  </a:moveTo>
                  <a:lnTo>
                    <a:pt x="9381896" y="152273"/>
                  </a:lnTo>
                  <a:lnTo>
                    <a:pt x="9377134" y="145211"/>
                  </a:lnTo>
                  <a:lnTo>
                    <a:pt x="9370060" y="140449"/>
                  </a:lnTo>
                  <a:lnTo>
                    <a:pt x="9361373" y="138709"/>
                  </a:lnTo>
                  <a:lnTo>
                    <a:pt x="9352724" y="140449"/>
                  </a:lnTo>
                  <a:lnTo>
                    <a:pt x="9345651" y="145211"/>
                  </a:lnTo>
                  <a:lnTo>
                    <a:pt x="9340888" y="152273"/>
                  </a:lnTo>
                  <a:lnTo>
                    <a:pt x="9339148" y="160934"/>
                  </a:lnTo>
                  <a:lnTo>
                    <a:pt x="9340888" y="169583"/>
                  </a:lnTo>
                  <a:lnTo>
                    <a:pt x="9345663" y="176644"/>
                  </a:lnTo>
                  <a:lnTo>
                    <a:pt x="9352737" y="181406"/>
                  </a:lnTo>
                  <a:lnTo>
                    <a:pt x="9361411" y="183159"/>
                  </a:lnTo>
                  <a:lnTo>
                    <a:pt x="9370060" y="181406"/>
                  </a:lnTo>
                  <a:lnTo>
                    <a:pt x="9377134" y="176644"/>
                  </a:lnTo>
                  <a:lnTo>
                    <a:pt x="9381896" y="169583"/>
                  </a:lnTo>
                  <a:lnTo>
                    <a:pt x="9383636" y="160934"/>
                  </a:lnTo>
                  <a:close/>
                </a:path>
                <a:path w="15521305" h="300354">
                  <a:moveTo>
                    <a:pt x="9472587" y="160934"/>
                  </a:moveTo>
                  <a:lnTo>
                    <a:pt x="9470834" y="152273"/>
                  </a:lnTo>
                  <a:lnTo>
                    <a:pt x="9466072" y="145211"/>
                  </a:lnTo>
                  <a:lnTo>
                    <a:pt x="9459011" y="140449"/>
                  </a:lnTo>
                  <a:lnTo>
                    <a:pt x="9450311" y="138709"/>
                  </a:lnTo>
                  <a:lnTo>
                    <a:pt x="9441663" y="140449"/>
                  </a:lnTo>
                  <a:lnTo>
                    <a:pt x="9434601" y="145211"/>
                  </a:lnTo>
                  <a:lnTo>
                    <a:pt x="9429839" y="152273"/>
                  </a:lnTo>
                  <a:lnTo>
                    <a:pt x="9428086" y="160934"/>
                  </a:lnTo>
                  <a:lnTo>
                    <a:pt x="9429839" y="169583"/>
                  </a:lnTo>
                  <a:lnTo>
                    <a:pt x="9434601" y="176644"/>
                  </a:lnTo>
                  <a:lnTo>
                    <a:pt x="9441688" y="181406"/>
                  </a:lnTo>
                  <a:lnTo>
                    <a:pt x="9450362" y="183159"/>
                  </a:lnTo>
                  <a:lnTo>
                    <a:pt x="9459011" y="181406"/>
                  </a:lnTo>
                  <a:lnTo>
                    <a:pt x="9466072" y="176644"/>
                  </a:lnTo>
                  <a:lnTo>
                    <a:pt x="9470834" y="169583"/>
                  </a:lnTo>
                  <a:lnTo>
                    <a:pt x="9472587" y="160934"/>
                  </a:lnTo>
                  <a:close/>
                </a:path>
                <a:path w="15521305" h="300354">
                  <a:moveTo>
                    <a:pt x="9561525" y="160934"/>
                  </a:moveTo>
                  <a:lnTo>
                    <a:pt x="9559785" y="152273"/>
                  </a:lnTo>
                  <a:lnTo>
                    <a:pt x="9555023" y="145211"/>
                  </a:lnTo>
                  <a:lnTo>
                    <a:pt x="9547949" y="140449"/>
                  </a:lnTo>
                  <a:lnTo>
                    <a:pt x="9539262" y="138709"/>
                  </a:lnTo>
                  <a:lnTo>
                    <a:pt x="9530613" y="140449"/>
                  </a:lnTo>
                  <a:lnTo>
                    <a:pt x="9523539" y="145211"/>
                  </a:lnTo>
                  <a:lnTo>
                    <a:pt x="9518777" y="152273"/>
                  </a:lnTo>
                  <a:lnTo>
                    <a:pt x="9517037" y="160934"/>
                  </a:lnTo>
                  <a:lnTo>
                    <a:pt x="9518777" y="169583"/>
                  </a:lnTo>
                  <a:lnTo>
                    <a:pt x="9523552" y="176644"/>
                  </a:lnTo>
                  <a:lnTo>
                    <a:pt x="9530626" y="181406"/>
                  </a:lnTo>
                  <a:lnTo>
                    <a:pt x="9539300" y="183159"/>
                  </a:lnTo>
                  <a:lnTo>
                    <a:pt x="9547949" y="181406"/>
                  </a:lnTo>
                  <a:lnTo>
                    <a:pt x="9555023" y="176644"/>
                  </a:lnTo>
                  <a:lnTo>
                    <a:pt x="9559785" y="169583"/>
                  </a:lnTo>
                  <a:lnTo>
                    <a:pt x="9561525" y="160934"/>
                  </a:lnTo>
                  <a:close/>
                </a:path>
                <a:path w="15521305" h="300354">
                  <a:moveTo>
                    <a:pt x="9650476" y="160934"/>
                  </a:moveTo>
                  <a:lnTo>
                    <a:pt x="9648723" y="152273"/>
                  </a:lnTo>
                  <a:lnTo>
                    <a:pt x="9643961" y="145211"/>
                  </a:lnTo>
                  <a:lnTo>
                    <a:pt x="9636900" y="140449"/>
                  </a:lnTo>
                  <a:lnTo>
                    <a:pt x="9628200" y="138709"/>
                  </a:lnTo>
                  <a:lnTo>
                    <a:pt x="9619551" y="140449"/>
                  </a:lnTo>
                  <a:lnTo>
                    <a:pt x="9612490" y="145211"/>
                  </a:lnTo>
                  <a:lnTo>
                    <a:pt x="9607728" y="152273"/>
                  </a:lnTo>
                  <a:lnTo>
                    <a:pt x="9605975" y="160934"/>
                  </a:lnTo>
                  <a:lnTo>
                    <a:pt x="9607728" y="169583"/>
                  </a:lnTo>
                  <a:lnTo>
                    <a:pt x="9612490" y="176644"/>
                  </a:lnTo>
                  <a:lnTo>
                    <a:pt x="9619564" y="181406"/>
                  </a:lnTo>
                  <a:lnTo>
                    <a:pt x="9628251" y="183159"/>
                  </a:lnTo>
                  <a:lnTo>
                    <a:pt x="9636900" y="181406"/>
                  </a:lnTo>
                  <a:lnTo>
                    <a:pt x="9643961" y="176644"/>
                  </a:lnTo>
                  <a:lnTo>
                    <a:pt x="9648723" y="169583"/>
                  </a:lnTo>
                  <a:lnTo>
                    <a:pt x="9650476" y="160934"/>
                  </a:lnTo>
                  <a:close/>
                </a:path>
                <a:path w="15521305" h="300354">
                  <a:moveTo>
                    <a:pt x="9739414" y="160934"/>
                  </a:moveTo>
                  <a:lnTo>
                    <a:pt x="9737674" y="152273"/>
                  </a:lnTo>
                  <a:lnTo>
                    <a:pt x="9732912" y="145211"/>
                  </a:lnTo>
                  <a:lnTo>
                    <a:pt x="9725838" y="140449"/>
                  </a:lnTo>
                  <a:lnTo>
                    <a:pt x="9717151" y="138709"/>
                  </a:lnTo>
                  <a:lnTo>
                    <a:pt x="9708490" y="140449"/>
                  </a:lnTo>
                  <a:lnTo>
                    <a:pt x="9701428" y="145211"/>
                  </a:lnTo>
                  <a:lnTo>
                    <a:pt x="9696666" y="152273"/>
                  </a:lnTo>
                  <a:lnTo>
                    <a:pt x="9694926" y="160934"/>
                  </a:lnTo>
                  <a:lnTo>
                    <a:pt x="9696666" y="169583"/>
                  </a:lnTo>
                  <a:lnTo>
                    <a:pt x="9701441" y="176644"/>
                  </a:lnTo>
                  <a:lnTo>
                    <a:pt x="9708515" y="181406"/>
                  </a:lnTo>
                  <a:lnTo>
                    <a:pt x="9717189" y="183159"/>
                  </a:lnTo>
                  <a:lnTo>
                    <a:pt x="9725838" y="181406"/>
                  </a:lnTo>
                  <a:lnTo>
                    <a:pt x="9732912" y="176644"/>
                  </a:lnTo>
                  <a:lnTo>
                    <a:pt x="9737674" y="169583"/>
                  </a:lnTo>
                  <a:lnTo>
                    <a:pt x="9739414" y="160934"/>
                  </a:lnTo>
                  <a:close/>
                </a:path>
                <a:path w="15521305" h="300354">
                  <a:moveTo>
                    <a:pt x="9828365" y="160934"/>
                  </a:moveTo>
                  <a:lnTo>
                    <a:pt x="9826612" y="152273"/>
                  </a:lnTo>
                  <a:lnTo>
                    <a:pt x="9821850" y="145211"/>
                  </a:lnTo>
                  <a:lnTo>
                    <a:pt x="9814789" y="140449"/>
                  </a:lnTo>
                  <a:lnTo>
                    <a:pt x="9806089" y="138709"/>
                  </a:lnTo>
                  <a:lnTo>
                    <a:pt x="9797440" y="140449"/>
                  </a:lnTo>
                  <a:lnTo>
                    <a:pt x="9790379" y="145211"/>
                  </a:lnTo>
                  <a:lnTo>
                    <a:pt x="9785617" y="152273"/>
                  </a:lnTo>
                  <a:lnTo>
                    <a:pt x="9783864" y="160934"/>
                  </a:lnTo>
                  <a:lnTo>
                    <a:pt x="9785617" y="169583"/>
                  </a:lnTo>
                  <a:lnTo>
                    <a:pt x="9790379" y="176644"/>
                  </a:lnTo>
                  <a:lnTo>
                    <a:pt x="9797453" y="181406"/>
                  </a:lnTo>
                  <a:lnTo>
                    <a:pt x="9806140" y="183159"/>
                  </a:lnTo>
                  <a:lnTo>
                    <a:pt x="9814789" y="181406"/>
                  </a:lnTo>
                  <a:lnTo>
                    <a:pt x="9821850" y="176644"/>
                  </a:lnTo>
                  <a:lnTo>
                    <a:pt x="9826612" y="169583"/>
                  </a:lnTo>
                  <a:lnTo>
                    <a:pt x="9828365" y="160934"/>
                  </a:lnTo>
                  <a:close/>
                </a:path>
                <a:path w="15521305" h="300354">
                  <a:moveTo>
                    <a:pt x="9917303" y="160934"/>
                  </a:moveTo>
                  <a:lnTo>
                    <a:pt x="9915563" y="152273"/>
                  </a:lnTo>
                  <a:lnTo>
                    <a:pt x="9910801" y="145211"/>
                  </a:lnTo>
                  <a:lnTo>
                    <a:pt x="9903727" y="140449"/>
                  </a:lnTo>
                  <a:lnTo>
                    <a:pt x="9895040" y="138709"/>
                  </a:lnTo>
                  <a:lnTo>
                    <a:pt x="9886378" y="140449"/>
                  </a:lnTo>
                  <a:lnTo>
                    <a:pt x="9879317" y="145211"/>
                  </a:lnTo>
                  <a:lnTo>
                    <a:pt x="9874555" y="152273"/>
                  </a:lnTo>
                  <a:lnTo>
                    <a:pt x="9872815" y="160934"/>
                  </a:lnTo>
                  <a:lnTo>
                    <a:pt x="9874555" y="169583"/>
                  </a:lnTo>
                  <a:lnTo>
                    <a:pt x="9879330" y="176644"/>
                  </a:lnTo>
                  <a:lnTo>
                    <a:pt x="9886404" y="181406"/>
                  </a:lnTo>
                  <a:lnTo>
                    <a:pt x="9895078" y="183159"/>
                  </a:lnTo>
                  <a:lnTo>
                    <a:pt x="9903727" y="181406"/>
                  </a:lnTo>
                  <a:lnTo>
                    <a:pt x="9910801" y="176644"/>
                  </a:lnTo>
                  <a:lnTo>
                    <a:pt x="9915563" y="169583"/>
                  </a:lnTo>
                  <a:lnTo>
                    <a:pt x="9917303" y="160934"/>
                  </a:lnTo>
                  <a:close/>
                </a:path>
                <a:path w="15521305" h="300354">
                  <a:moveTo>
                    <a:pt x="10006254" y="160934"/>
                  </a:moveTo>
                  <a:lnTo>
                    <a:pt x="10004501" y="152273"/>
                  </a:lnTo>
                  <a:lnTo>
                    <a:pt x="9999739" y="145211"/>
                  </a:lnTo>
                  <a:lnTo>
                    <a:pt x="9992677" y="140449"/>
                  </a:lnTo>
                  <a:lnTo>
                    <a:pt x="9983978" y="138709"/>
                  </a:lnTo>
                  <a:lnTo>
                    <a:pt x="9975329" y="140449"/>
                  </a:lnTo>
                  <a:lnTo>
                    <a:pt x="9968268" y="145211"/>
                  </a:lnTo>
                  <a:lnTo>
                    <a:pt x="9963506" y="152273"/>
                  </a:lnTo>
                  <a:lnTo>
                    <a:pt x="9961753" y="160934"/>
                  </a:lnTo>
                  <a:lnTo>
                    <a:pt x="9963506" y="169583"/>
                  </a:lnTo>
                  <a:lnTo>
                    <a:pt x="9968268" y="176644"/>
                  </a:lnTo>
                  <a:lnTo>
                    <a:pt x="9975342" y="181406"/>
                  </a:lnTo>
                  <a:lnTo>
                    <a:pt x="9984029" y="183159"/>
                  </a:lnTo>
                  <a:lnTo>
                    <a:pt x="9992677" y="181406"/>
                  </a:lnTo>
                  <a:lnTo>
                    <a:pt x="9999739" y="176644"/>
                  </a:lnTo>
                  <a:lnTo>
                    <a:pt x="10004501" y="169583"/>
                  </a:lnTo>
                  <a:lnTo>
                    <a:pt x="10006254" y="160934"/>
                  </a:lnTo>
                  <a:close/>
                </a:path>
                <a:path w="15521305" h="300354">
                  <a:moveTo>
                    <a:pt x="10095192" y="160934"/>
                  </a:moveTo>
                  <a:lnTo>
                    <a:pt x="10093439" y="152273"/>
                  </a:lnTo>
                  <a:lnTo>
                    <a:pt x="10088677" y="145211"/>
                  </a:lnTo>
                  <a:lnTo>
                    <a:pt x="10081616" y="140449"/>
                  </a:lnTo>
                  <a:lnTo>
                    <a:pt x="10072929" y="138709"/>
                  </a:lnTo>
                  <a:lnTo>
                    <a:pt x="10064267" y="140449"/>
                  </a:lnTo>
                  <a:lnTo>
                    <a:pt x="10057206" y="145211"/>
                  </a:lnTo>
                  <a:lnTo>
                    <a:pt x="10052444" y="152273"/>
                  </a:lnTo>
                  <a:lnTo>
                    <a:pt x="10050704" y="160934"/>
                  </a:lnTo>
                  <a:lnTo>
                    <a:pt x="10052444" y="169583"/>
                  </a:lnTo>
                  <a:lnTo>
                    <a:pt x="10057219" y="176644"/>
                  </a:lnTo>
                  <a:lnTo>
                    <a:pt x="10064293" y="181406"/>
                  </a:lnTo>
                  <a:lnTo>
                    <a:pt x="10072967" y="183159"/>
                  </a:lnTo>
                  <a:lnTo>
                    <a:pt x="10081616" y="181406"/>
                  </a:lnTo>
                  <a:lnTo>
                    <a:pt x="10088677" y="176644"/>
                  </a:lnTo>
                  <a:lnTo>
                    <a:pt x="10093439" y="169583"/>
                  </a:lnTo>
                  <a:lnTo>
                    <a:pt x="10095192" y="160934"/>
                  </a:lnTo>
                  <a:close/>
                </a:path>
                <a:path w="15521305" h="300354">
                  <a:moveTo>
                    <a:pt x="10184130" y="160934"/>
                  </a:moveTo>
                  <a:lnTo>
                    <a:pt x="10182390" y="152273"/>
                  </a:lnTo>
                  <a:lnTo>
                    <a:pt x="10177628" y="145211"/>
                  </a:lnTo>
                  <a:lnTo>
                    <a:pt x="10170566" y="140449"/>
                  </a:lnTo>
                  <a:lnTo>
                    <a:pt x="10161867" y="138709"/>
                  </a:lnTo>
                  <a:lnTo>
                    <a:pt x="10153218" y="140449"/>
                  </a:lnTo>
                  <a:lnTo>
                    <a:pt x="10146157" y="145211"/>
                  </a:lnTo>
                  <a:lnTo>
                    <a:pt x="10141394" y="152273"/>
                  </a:lnTo>
                  <a:lnTo>
                    <a:pt x="10139642" y="160934"/>
                  </a:lnTo>
                  <a:lnTo>
                    <a:pt x="10141394" y="169583"/>
                  </a:lnTo>
                  <a:lnTo>
                    <a:pt x="10146157" y="176644"/>
                  </a:lnTo>
                  <a:lnTo>
                    <a:pt x="10153231" y="181406"/>
                  </a:lnTo>
                  <a:lnTo>
                    <a:pt x="10161905" y="183159"/>
                  </a:lnTo>
                  <a:lnTo>
                    <a:pt x="10170566" y="181406"/>
                  </a:lnTo>
                  <a:lnTo>
                    <a:pt x="10177628" y="176644"/>
                  </a:lnTo>
                  <a:lnTo>
                    <a:pt x="10182390" y="169583"/>
                  </a:lnTo>
                  <a:lnTo>
                    <a:pt x="10184130" y="160934"/>
                  </a:lnTo>
                  <a:close/>
                </a:path>
                <a:path w="15521305" h="300354">
                  <a:moveTo>
                    <a:pt x="10273081" y="160934"/>
                  </a:moveTo>
                  <a:lnTo>
                    <a:pt x="10271328" y="152273"/>
                  </a:lnTo>
                  <a:lnTo>
                    <a:pt x="10266566" y="145211"/>
                  </a:lnTo>
                  <a:lnTo>
                    <a:pt x="10259504" y="140449"/>
                  </a:lnTo>
                  <a:lnTo>
                    <a:pt x="10250805" y="138709"/>
                  </a:lnTo>
                  <a:lnTo>
                    <a:pt x="10242156" y="140449"/>
                  </a:lnTo>
                  <a:lnTo>
                    <a:pt x="10235095" y="145211"/>
                  </a:lnTo>
                  <a:lnTo>
                    <a:pt x="10230333" y="152273"/>
                  </a:lnTo>
                  <a:lnTo>
                    <a:pt x="10228580" y="160934"/>
                  </a:lnTo>
                  <a:lnTo>
                    <a:pt x="10230333" y="169583"/>
                  </a:lnTo>
                  <a:lnTo>
                    <a:pt x="10235095" y="176644"/>
                  </a:lnTo>
                  <a:lnTo>
                    <a:pt x="10242182" y="181406"/>
                  </a:lnTo>
                  <a:lnTo>
                    <a:pt x="10250856" y="183159"/>
                  </a:lnTo>
                  <a:lnTo>
                    <a:pt x="10259504" y="181406"/>
                  </a:lnTo>
                  <a:lnTo>
                    <a:pt x="10266566" y="176644"/>
                  </a:lnTo>
                  <a:lnTo>
                    <a:pt x="10271328" y="169583"/>
                  </a:lnTo>
                  <a:lnTo>
                    <a:pt x="10273081" y="160934"/>
                  </a:lnTo>
                  <a:close/>
                </a:path>
                <a:path w="15521305" h="300354">
                  <a:moveTo>
                    <a:pt x="10362019" y="160934"/>
                  </a:moveTo>
                  <a:lnTo>
                    <a:pt x="10360279" y="152273"/>
                  </a:lnTo>
                  <a:lnTo>
                    <a:pt x="10355516" y="145211"/>
                  </a:lnTo>
                  <a:lnTo>
                    <a:pt x="10348455" y="140449"/>
                  </a:lnTo>
                  <a:lnTo>
                    <a:pt x="10339756" y="138709"/>
                  </a:lnTo>
                  <a:lnTo>
                    <a:pt x="10331107" y="140449"/>
                  </a:lnTo>
                  <a:lnTo>
                    <a:pt x="10324033" y="145211"/>
                  </a:lnTo>
                  <a:lnTo>
                    <a:pt x="10319271" y="152273"/>
                  </a:lnTo>
                  <a:lnTo>
                    <a:pt x="10317531" y="160934"/>
                  </a:lnTo>
                  <a:lnTo>
                    <a:pt x="10319271" y="169583"/>
                  </a:lnTo>
                  <a:lnTo>
                    <a:pt x="10324046" y="176644"/>
                  </a:lnTo>
                  <a:lnTo>
                    <a:pt x="10331120" y="181406"/>
                  </a:lnTo>
                  <a:lnTo>
                    <a:pt x="10339794" y="183159"/>
                  </a:lnTo>
                  <a:lnTo>
                    <a:pt x="10348455" y="181406"/>
                  </a:lnTo>
                  <a:lnTo>
                    <a:pt x="10355516" y="176644"/>
                  </a:lnTo>
                  <a:lnTo>
                    <a:pt x="10360279" y="169583"/>
                  </a:lnTo>
                  <a:lnTo>
                    <a:pt x="10362019" y="160934"/>
                  </a:lnTo>
                  <a:close/>
                </a:path>
                <a:path w="15521305" h="300354">
                  <a:moveTo>
                    <a:pt x="10450970" y="160934"/>
                  </a:moveTo>
                  <a:lnTo>
                    <a:pt x="10449217" y="152273"/>
                  </a:lnTo>
                  <a:lnTo>
                    <a:pt x="10444455" y="145211"/>
                  </a:lnTo>
                  <a:lnTo>
                    <a:pt x="10437393" y="140449"/>
                  </a:lnTo>
                  <a:lnTo>
                    <a:pt x="10428694" y="138709"/>
                  </a:lnTo>
                  <a:lnTo>
                    <a:pt x="10420045" y="140449"/>
                  </a:lnTo>
                  <a:lnTo>
                    <a:pt x="10412984" y="145211"/>
                  </a:lnTo>
                  <a:lnTo>
                    <a:pt x="10408221" y="152273"/>
                  </a:lnTo>
                  <a:lnTo>
                    <a:pt x="10406469" y="160934"/>
                  </a:lnTo>
                  <a:lnTo>
                    <a:pt x="10408221" y="169583"/>
                  </a:lnTo>
                  <a:lnTo>
                    <a:pt x="10412984" y="176644"/>
                  </a:lnTo>
                  <a:lnTo>
                    <a:pt x="10420071" y="181406"/>
                  </a:lnTo>
                  <a:lnTo>
                    <a:pt x="10428745" y="183159"/>
                  </a:lnTo>
                  <a:lnTo>
                    <a:pt x="10437393" y="181406"/>
                  </a:lnTo>
                  <a:lnTo>
                    <a:pt x="10444455" y="176644"/>
                  </a:lnTo>
                  <a:lnTo>
                    <a:pt x="10449217" y="169583"/>
                  </a:lnTo>
                  <a:lnTo>
                    <a:pt x="10450970" y="160934"/>
                  </a:lnTo>
                  <a:close/>
                </a:path>
                <a:path w="15521305" h="300354">
                  <a:moveTo>
                    <a:pt x="10539908" y="160934"/>
                  </a:moveTo>
                  <a:lnTo>
                    <a:pt x="10538168" y="152273"/>
                  </a:lnTo>
                  <a:lnTo>
                    <a:pt x="10533405" y="145211"/>
                  </a:lnTo>
                  <a:lnTo>
                    <a:pt x="10526331" y="140449"/>
                  </a:lnTo>
                  <a:lnTo>
                    <a:pt x="10517645" y="138709"/>
                  </a:lnTo>
                  <a:lnTo>
                    <a:pt x="10508996" y="140449"/>
                  </a:lnTo>
                  <a:lnTo>
                    <a:pt x="10501922" y="145211"/>
                  </a:lnTo>
                  <a:lnTo>
                    <a:pt x="10497160" y="152273"/>
                  </a:lnTo>
                  <a:lnTo>
                    <a:pt x="10495420" y="160934"/>
                  </a:lnTo>
                  <a:lnTo>
                    <a:pt x="10497160" y="169583"/>
                  </a:lnTo>
                  <a:lnTo>
                    <a:pt x="10501935" y="176644"/>
                  </a:lnTo>
                  <a:lnTo>
                    <a:pt x="10509009" y="181406"/>
                  </a:lnTo>
                  <a:lnTo>
                    <a:pt x="10517683" y="183159"/>
                  </a:lnTo>
                  <a:lnTo>
                    <a:pt x="10526331" y="181406"/>
                  </a:lnTo>
                  <a:lnTo>
                    <a:pt x="10533405" y="176644"/>
                  </a:lnTo>
                  <a:lnTo>
                    <a:pt x="10538168" y="169583"/>
                  </a:lnTo>
                  <a:lnTo>
                    <a:pt x="10539908" y="160934"/>
                  </a:lnTo>
                  <a:close/>
                </a:path>
                <a:path w="15521305" h="300354">
                  <a:moveTo>
                    <a:pt x="10628859" y="160934"/>
                  </a:moveTo>
                  <a:lnTo>
                    <a:pt x="10627106" y="152273"/>
                  </a:lnTo>
                  <a:lnTo>
                    <a:pt x="10622344" y="145211"/>
                  </a:lnTo>
                  <a:lnTo>
                    <a:pt x="10615282" y="140449"/>
                  </a:lnTo>
                  <a:lnTo>
                    <a:pt x="10606583" y="138709"/>
                  </a:lnTo>
                  <a:lnTo>
                    <a:pt x="10597934" y="140449"/>
                  </a:lnTo>
                  <a:lnTo>
                    <a:pt x="10590873" y="145211"/>
                  </a:lnTo>
                  <a:lnTo>
                    <a:pt x="10586110" y="152273"/>
                  </a:lnTo>
                  <a:lnTo>
                    <a:pt x="10584358" y="160934"/>
                  </a:lnTo>
                  <a:lnTo>
                    <a:pt x="10586110" y="169583"/>
                  </a:lnTo>
                  <a:lnTo>
                    <a:pt x="10590873" y="176644"/>
                  </a:lnTo>
                  <a:lnTo>
                    <a:pt x="10597960" y="181406"/>
                  </a:lnTo>
                  <a:lnTo>
                    <a:pt x="10606634" y="183159"/>
                  </a:lnTo>
                  <a:lnTo>
                    <a:pt x="10615282" y="181406"/>
                  </a:lnTo>
                  <a:lnTo>
                    <a:pt x="10622344" y="176644"/>
                  </a:lnTo>
                  <a:lnTo>
                    <a:pt x="10627106" y="169583"/>
                  </a:lnTo>
                  <a:lnTo>
                    <a:pt x="10628859" y="160934"/>
                  </a:lnTo>
                  <a:close/>
                </a:path>
                <a:path w="15521305" h="300354">
                  <a:moveTo>
                    <a:pt x="10717797" y="160934"/>
                  </a:moveTo>
                  <a:lnTo>
                    <a:pt x="10716057" y="152273"/>
                  </a:lnTo>
                  <a:lnTo>
                    <a:pt x="10711294" y="145211"/>
                  </a:lnTo>
                  <a:lnTo>
                    <a:pt x="10704220" y="140449"/>
                  </a:lnTo>
                  <a:lnTo>
                    <a:pt x="10695534" y="138709"/>
                  </a:lnTo>
                  <a:lnTo>
                    <a:pt x="10686885" y="140449"/>
                  </a:lnTo>
                  <a:lnTo>
                    <a:pt x="10679811" y="145211"/>
                  </a:lnTo>
                  <a:lnTo>
                    <a:pt x="10675049" y="152273"/>
                  </a:lnTo>
                  <a:lnTo>
                    <a:pt x="10673309" y="160934"/>
                  </a:lnTo>
                  <a:lnTo>
                    <a:pt x="10675049" y="169583"/>
                  </a:lnTo>
                  <a:lnTo>
                    <a:pt x="10679824" y="176644"/>
                  </a:lnTo>
                  <a:lnTo>
                    <a:pt x="10686898" y="181406"/>
                  </a:lnTo>
                  <a:lnTo>
                    <a:pt x="10695572" y="183159"/>
                  </a:lnTo>
                  <a:lnTo>
                    <a:pt x="10704220" y="181406"/>
                  </a:lnTo>
                  <a:lnTo>
                    <a:pt x="10711294" y="176644"/>
                  </a:lnTo>
                  <a:lnTo>
                    <a:pt x="10716057" y="169583"/>
                  </a:lnTo>
                  <a:lnTo>
                    <a:pt x="10717797" y="160934"/>
                  </a:lnTo>
                  <a:close/>
                </a:path>
                <a:path w="15521305" h="300354">
                  <a:moveTo>
                    <a:pt x="10806748" y="160934"/>
                  </a:moveTo>
                  <a:lnTo>
                    <a:pt x="10804995" y="152273"/>
                  </a:lnTo>
                  <a:lnTo>
                    <a:pt x="10800232" y="145211"/>
                  </a:lnTo>
                  <a:lnTo>
                    <a:pt x="10793171" y="140449"/>
                  </a:lnTo>
                  <a:lnTo>
                    <a:pt x="10784472" y="138709"/>
                  </a:lnTo>
                  <a:lnTo>
                    <a:pt x="10775823" y="140449"/>
                  </a:lnTo>
                  <a:lnTo>
                    <a:pt x="10768762" y="145211"/>
                  </a:lnTo>
                  <a:lnTo>
                    <a:pt x="10763999" y="152273"/>
                  </a:lnTo>
                  <a:lnTo>
                    <a:pt x="10762247" y="160934"/>
                  </a:lnTo>
                  <a:lnTo>
                    <a:pt x="10763999" y="169583"/>
                  </a:lnTo>
                  <a:lnTo>
                    <a:pt x="10768762" y="176644"/>
                  </a:lnTo>
                  <a:lnTo>
                    <a:pt x="10775836" y="181406"/>
                  </a:lnTo>
                  <a:lnTo>
                    <a:pt x="10784523" y="183159"/>
                  </a:lnTo>
                  <a:lnTo>
                    <a:pt x="10793171" y="181406"/>
                  </a:lnTo>
                  <a:lnTo>
                    <a:pt x="10800232" y="176644"/>
                  </a:lnTo>
                  <a:lnTo>
                    <a:pt x="10804995" y="169583"/>
                  </a:lnTo>
                  <a:lnTo>
                    <a:pt x="10806748" y="160934"/>
                  </a:lnTo>
                  <a:close/>
                </a:path>
                <a:path w="15521305" h="300354">
                  <a:moveTo>
                    <a:pt x="10895686" y="160934"/>
                  </a:moveTo>
                  <a:lnTo>
                    <a:pt x="10893946" y="152273"/>
                  </a:lnTo>
                  <a:lnTo>
                    <a:pt x="10889183" y="145211"/>
                  </a:lnTo>
                  <a:lnTo>
                    <a:pt x="10882109" y="140449"/>
                  </a:lnTo>
                  <a:lnTo>
                    <a:pt x="10873423" y="138709"/>
                  </a:lnTo>
                  <a:lnTo>
                    <a:pt x="10864774" y="140449"/>
                  </a:lnTo>
                  <a:lnTo>
                    <a:pt x="10857700" y="145211"/>
                  </a:lnTo>
                  <a:lnTo>
                    <a:pt x="10852937" y="152273"/>
                  </a:lnTo>
                  <a:lnTo>
                    <a:pt x="10851198" y="160934"/>
                  </a:lnTo>
                  <a:lnTo>
                    <a:pt x="10852937" y="169583"/>
                  </a:lnTo>
                  <a:lnTo>
                    <a:pt x="10857713" y="176644"/>
                  </a:lnTo>
                  <a:lnTo>
                    <a:pt x="10864787" y="181406"/>
                  </a:lnTo>
                  <a:lnTo>
                    <a:pt x="10873461" y="183159"/>
                  </a:lnTo>
                  <a:lnTo>
                    <a:pt x="10882109" y="181406"/>
                  </a:lnTo>
                  <a:lnTo>
                    <a:pt x="10889183" y="176644"/>
                  </a:lnTo>
                  <a:lnTo>
                    <a:pt x="10893946" y="169583"/>
                  </a:lnTo>
                  <a:lnTo>
                    <a:pt x="10895686" y="160934"/>
                  </a:lnTo>
                  <a:close/>
                </a:path>
                <a:path w="15521305" h="300354">
                  <a:moveTo>
                    <a:pt x="10984636" y="160934"/>
                  </a:moveTo>
                  <a:lnTo>
                    <a:pt x="10982884" y="152273"/>
                  </a:lnTo>
                  <a:lnTo>
                    <a:pt x="10978121" y="145211"/>
                  </a:lnTo>
                  <a:lnTo>
                    <a:pt x="10971060" y="140449"/>
                  </a:lnTo>
                  <a:lnTo>
                    <a:pt x="10962361" y="138709"/>
                  </a:lnTo>
                  <a:lnTo>
                    <a:pt x="10953712" y="140449"/>
                  </a:lnTo>
                  <a:lnTo>
                    <a:pt x="10946651" y="145211"/>
                  </a:lnTo>
                  <a:lnTo>
                    <a:pt x="10941888" y="152273"/>
                  </a:lnTo>
                  <a:lnTo>
                    <a:pt x="10940136" y="160934"/>
                  </a:lnTo>
                  <a:lnTo>
                    <a:pt x="10941888" y="169583"/>
                  </a:lnTo>
                  <a:lnTo>
                    <a:pt x="10946651" y="176644"/>
                  </a:lnTo>
                  <a:lnTo>
                    <a:pt x="10953725" y="181406"/>
                  </a:lnTo>
                  <a:lnTo>
                    <a:pt x="10962411" y="183159"/>
                  </a:lnTo>
                  <a:lnTo>
                    <a:pt x="10971060" y="181406"/>
                  </a:lnTo>
                  <a:lnTo>
                    <a:pt x="10978121" y="176644"/>
                  </a:lnTo>
                  <a:lnTo>
                    <a:pt x="10982884" y="169583"/>
                  </a:lnTo>
                  <a:lnTo>
                    <a:pt x="10984636" y="160934"/>
                  </a:lnTo>
                  <a:close/>
                </a:path>
                <a:path w="15521305" h="300354">
                  <a:moveTo>
                    <a:pt x="11073575" y="160934"/>
                  </a:moveTo>
                  <a:lnTo>
                    <a:pt x="11071835" y="152273"/>
                  </a:lnTo>
                  <a:lnTo>
                    <a:pt x="11067072" y="145211"/>
                  </a:lnTo>
                  <a:lnTo>
                    <a:pt x="11059998" y="140449"/>
                  </a:lnTo>
                  <a:lnTo>
                    <a:pt x="11051311" y="138709"/>
                  </a:lnTo>
                  <a:lnTo>
                    <a:pt x="11042650" y="140449"/>
                  </a:lnTo>
                  <a:lnTo>
                    <a:pt x="11035589" y="145211"/>
                  </a:lnTo>
                  <a:lnTo>
                    <a:pt x="11030826" y="152273"/>
                  </a:lnTo>
                  <a:lnTo>
                    <a:pt x="11029086" y="160934"/>
                  </a:lnTo>
                  <a:lnTo>
                    <a:pt x="11030826" y="169583"/>
                  </a:lnTo>
                  <a:lnTo>
                    <a:pt x="11035602" y="176644"/>
                  </a:lnTo>
                  <a:lnTo>
                    <a:pt x="11042675" y="181406"/>
                  </a:lnTo>
                  <a:lnTo>
                    <a:pt x="11051350" y="183159"/>
                  </a:lnTo>
                  <a:lnTo>
                    <a:pt x="11059998" y="181406"/>
                  </a:lnTo>
                  <a:lnTo>
                    <a:pt x="11067072" y="176644"/>
                  </a:lnTo>
                  <a:lnTo>
                    <a:pt x="11071835" y="169583"/>
                  </a:lnTo>
                  <a:lnTo>
                    <a:pt x="11073575" y="160934"/>
                  </a:lnTo>
                  <a:close/>
                </a:path>
                <a:path w="15521305" h="300354">
                  <a:moveTo>
                    <a:pt x="11162525" y="160934"/>
                  </a:moveTo>
                  <a:lnTo>
                    <a:pt x="11160773" y="152273"/>
                  </a:lnTo>
                  <a:lnTo>
                    <a:pt x="11156010" y="145211"/>
                  </a:lnTo>
                  <a:lnTo>
                    <a:pt x="11148949" y="140449"/>
                  </a:lnTo>
                  <a:lnTo>
                    <a:pt x="11140250" y="138709"/>
                  </a:lnTo>
                  <a:lnTo>
                    <a:pt x="11131601" y="140449"/>
                  </a:lnTo>
                  <a:lnTo>
                    <a:pt x="11124540" y="145211"/>
                  </a:lnTo>
                  <a:lnTo>
                    <a:pt x="11119777" y="152273"/>
                  </a:lnTo>
                  <a:lnTo>
                    <a:pt x="11118025" y="160934"/>
                  </a:lnTo>
                  <a:lnTo>
                    <a:pt x="11119777" y="169583"/>
                  </a:lnTo>
                  <a:lnTo>
                    <a:pt x="11124540" y="176644"/>
                  </a:lnTo>
                  <a:lnTo>
                    <a:pt x="11131614" y="181406"/>
                  </a:lnTo>
                  <a:lnTo>
                    <a:pt x="11140300" y="183159"/>
                  </a:lnTo>
                  <a:lnTo>
                    <a:pt x="11148949" y="181406"/>
                  </a:lnTo>
                  <a:lnTo>
                    <a:pt x="11156010" y="176644"/>
                  </a:lnTo>
                  <a:lnTo>
                    <a:pt x="11160773" y="169583"/>
                  </a:lnTo>
                  <a:lnTo>
                    <a:pt x="11162525" y="160934"/>
                  </a:lnTo>
                  <a:close/>
                </a:path>
                <a:path w="15521305" h="300354">
                  <a:moveTo>
                    <a:pt x="11251476" y="160934"/>
                  </a:moveTo>
                  <a:lnTo>
                    <a:pt x="11249724" y="152273"/>
                  </a:lnTo>
                  <a:lnTo>
                    <a:pt x="11244961" y="145211"/>
                  </a:lnTo>
                  <a:lnTo>
                    <a:pt x="11237887" y="140449"/>
                  </a:lnTo>
                  <a:lnTo>
                    <a:pt x="11229200" y="138709"/>
                  </a:lnTo>
                  <a:lnTo>
                    <a:pt x="11220539" y="140449"/>
                  </a:lnTo>
                  <a:lnTo>
                    <a:pt x="11213478" y="145211"/>
                  </a:lnTo>
                  <a:lnTo>
                    <a:pt x="11208715" y="152273"/>
                  </a:lnTo>
                  <a:lnTo>
                    <a:pt x="11206975" y="160934"/>
                  </a:lnTo>
                  <a:lnTo>
                    <a:pt x="11208715" y="169583"/>
                  </a:lnTo>
                  <a:lnTo>
                    <a:pt x="11213490" y="176644"/>
                  </a:lnTo>
                  <a:lnTo>
                    <a:pt x="11220564" y="181406"/>
                  </a:lnTo>
                  <a:lnTo>
                    <a:pt x="11229251" y="183159"/>
                  </a:lnTo>
                  <a:lnTo>
                    <a:pt x="11237887" y="181406"/>
                  </a:lnTo>
                  <a:lnTo>
                    <a:pt x="11244961" y="176644"/>
                  </a:lnTo>
                  <a:lnTo>
                    <a:pt x="11249724" y="169583"/>
                  </a:lnTo>
                  <a:lnTo>
                    <a:pt x="11251476" y="160934"/>
                  </a:lnTo>
                  <a:close/>
                </a:path>
                <a:path w="15521305" h="300354">
                  <a:moveTo>
                    <a:pt x="11340414" y="160934"/>
                  </a:moveTo>
                  <a:lnTo>
                    <a:pt x="11338662" y="152273"/>
                  </a:lnTo>
                  <a:lnTo>
                    <a:pt x="11333899" y="145211"/>
                  </a:lnTo>
                  <a:lnTo>
                    <a:pt x="11326838" y="140449"/>
                  </a:lnTo>
                  <a:lnTo>
                    <a:pt x="11318151" y="138709"/>
                  </a:lnTo>
                  <a:lnTo>
                    <a:pt x="11309490" y="140449"/>
                  </a:lnTo>
                  <a:lnTo>
                    <a:pt x="11302429" y="145211"/>
                  </a:lnTo>
                  <a:lnTo>
                    <a:pt x="11297666" y="152273"/>
                  </a:lnTo>
                  <a:lnTo>
                    <a:pt x="11295926" y="160934"/>
                  </a:lnTo>
                  <a:lnTo>
                    <a:pt x="11297666" y="169583"/>
                  </a:lnTo>
                  <a:lnTo>
                    <a:pt x="11302429" y="176644"/>
                  </a:lnTo>
                  <a:lnTo>
                    <a:pt x="11309502" y="181406"/>
                  </a:lnTo>
                  <a:lnTo>
                    <a:pt x="11318189" y="183159"/>
                  </a:lnTo>
                  <a:lnTo>
                    <a:pt x="11326838" y="181406"/>
                  </a:lnTo>
                  <a:lnTo>
                    <a:pt x="11333899" y="176644"/>
                  </a:lnTo>
                  <a:lnTo>
                    <a:pt x="11338662" y="169583"/>
                  </a:lnTo>
                  <a:lnTo>
                    <a:pt x="11340414" y="160934"/>
                  </a:lnTo>
                  <a:close/>
                </a:path>
                <a:path w="15521305" h="300354">
                  <a:moveTo>
                    <a:pt x="11429352" y="160934"/>
                  </a:moveTo>
                  <a:lnTo>
                    <a:pt x="11427600" y="152273"/>
                  </a:lnTo>
                  <a:lnTo>
                    <a:pt x="11422837" y="145211"/>
                  </a:lnTo>
                  <a:lnTo>
                    <a:pt x="11415776" y="140449"/>
                  </a:lnTo>
                  <a:lnTo>
                    <a:pt x="11407089" y="138709"/>
                  </a:lnTo>
                  <a:lnTo>
                    <a:pt x="11398428" y="140449"/>
                  </a:lnTo>
                  <a:lnTo>
                    <a:pt x="11391367" y="145211"/>
                  </a:lnTo>
                  <a:lnTo>
                    <a:pt x="11386604" y="152273"/>
                  </a:lnTo>
                  <a:lnTo>
                    <a:pt x="11384864" y="160934"/>
                  </a:lnTo>
                  <a:lnTo>
                    <a:pt x="11386604" y="169583"/>
                  </a:lnTo>
                  <a:lnTo>
                    <a:pt x="11391367" y="176644"/>
                  </a:lnTo>
                  <a:lnTo>
                    <a:pt x="11398441" y="181406"/>
                  </a:lnTo>
                  <a:lnTo>
                    <a:pt x="11407127" y="183159"/>
                  </a:lnTo>
                  <a:lnTo>
                    <a:pt x="11415776" y="181406"/>
                  </a:lnTo>
                  <a:lnTo>
                    <a:pt x="11422837" y="176644"/>
                  </a:lnTo>
                  <a:lnTo>
                    <a:pt x="11427600" y="169583"/>
                  </a:lnTo>
                  <a:lnTo>
                    <a:pt x="11429352" y="160934"/>
                  </a:lnTo>
                  <a:close/>
                </a:path>
                <a:path w="15521305" h="300354">
                  <a:moveTo>
                    <a:pt x="11518303" y="160934"/>
                  </a:moveTo>
                  <a:lnTo>
                    <a:pt x="11516551" y="152273"/>
                  </a:lnTo>
                  <a:lnTo>
                    <a:pt x="11511788" y="145211"/>
                  </a:lnTo>
                  <a:lnTo>
                    <a:pt x="11504714" y="140449"/>
                  </a:lnTo>
                  <a:lnTo>
                    <a:pt x="11496027" y="138709"/>
                  </a:lnTo>
                  <a:lnTo>
                    <a:pt x="11487379" y="140449"/>
                  </a:lnTo>
                  <a:lnTo>
                    <a:pt x="11480305" y="145211"/>
                  </a:lnTo>
                  <a:lnTo>
                    <a:pt x="11475542" y="152273"/>
                  </a:lnTo>
                  <a:lnTo>
                    <a:pt x="11473802" y="160934"/>
                  </a:lnTo>
                  <a:lnTo>
                    <a:pt x="11475542" y="169583"/>
                  </a:lnTo>
                  <a:lnTo>
                    <a:pt x="11480317" y="176644"/>
                  </a:lnTo>
                  <a:lnTo>
                    <a:pt x="11487391" y="181406"/>
                  </a:lnTo>
                  <a:lnTo>
                    <a:pt x="11496078" y="183159"/>
                  </a:lnTo>
                  <a:lnTo>
                    <a:pt x="11504714" y="181406"/>
                  </a:lnTo>
                  <a:lnTo>
                    <a:pt x="11511788" y="176644"/>
                  </a:lnTo>
                  <a:lnTo>
                    <a:pt x="11516551" y="169583"/>
                  </a:lnTo>
                  <a:lnTo>
                    <a:pt x="11518303" y="160934"/>
                  </a:lnTo>
                  <a:close/>
                </a:path>
                <a:path w="15521305" h="300354">
                  <a:moveTo>
                    <a:pt x="11607229" y="160934"/>
                  </a:moveTo>
                  <a:lnTo>
                    <a:pt x="11605489" y="152273"/>
                  </a:lnTo>
                  <a:lnTo>
                    <a:pt x="11600726" y="145211"/>
                  </a:lnTo>
                  <a:lnTo>
                    <a:pt x="11593665" y="140449"/>
                  </a:lnTo>
                  <a:lnTo>
                    <a:pt x="11584978" y="138709"/>
                  </a:lnTo>
                  <a:lnTo>
                    <a:pt x="11576317" y="140449"/>
                  </a:lnTo>
                  <a:lnTo>
                    <a:pt x="11569256" y="145211"/>
                  </a:lnTo>
                  <a:lnTo>
                    <a:pt x="11564493" y="152273"/>
                  </a:lnTo>
                  <a:lnTo>
                    <a:pt x="11562753" y="160934"/>
                  </a:lnTo>
                  <a:lnTo>
                    <a:pt x="11564493" y="169583"/>
                  </a:lnTo>
                  <a:lnTo>
                    <a:pt x="11569256" y="176644"/>
                  </a:lnTo>
                  <a:lnTo>
                    <a:pt x="11576329" y="181406"/>
                  </a:lnTo>
                  <a:lnTo>
                    <a:pt x="11585004" y="183159"/>
                  </a:lnTo>
                  <a:lnTo>
                    <a:pt x="11593665" y="181406"/>
                  </a:lnTo>
                  <a:lnTo>
                    <a:pt x="11600726" y="176644"/>
                  </a:lnTo>
                  <a:lnTo>
                    <a:pt x="11605489" y="169583"/>
                  </a:lnTo>
                  <a:lnTo>
                    <a:pt x="11607229" y="160934"/>
                  </a:lnTo>
                  <a:close/>
                </a:path>
                <a:path w="15521305" h="300354">
                  <a:moveTo>
                    <a:pt x="11696192" y="160934"/>
                  </a:moveTo>
                  <a:lnTo>
                    <a:pt x="11694439" y="152273"/>
                  </a:lnTo>
                  <a:lnTo>
                    <a:pt x="11689677" y="145211"/>
                  </a:lnTo>
                  <a:lnTo>
                    <a:pt x="11682603" y="140449"/>
                  </a:lnTo>
                  <a:lnTo>
                    <a:pt x="11673904" y="138709"/>
                  </a:lnTo>
                  <a:lnTo>
                    <a:pt x="11665268" y="140449"/>
                  </a:lnTo>
                  <a:lnTo>
                    <a:pt x="11658194" y="145211"/>
                  </a:lnTo>
                  <a:lnTo>
                    <a:pt x="11653431" y="152273"/>
                  </a:lnTo>
                  <a:lnTo>
                    <a:pt x="11651679" y="160934"/>
                  </a:lnTo>
                  <a:lnTo>
                    <a:pt x="11653431" y="169583"/>
                  </a:lnTo>
                  <a:lnTo>
                    <a:pt x="11658206" y="176644"/>
                  </a:lnTo>
                  <a:lnTo>
                    <a:pt x="11665280" y="181406"/>
                  </a:lnTo>
                  <a:lnTo>
                    <a:pt x="11673967" y="183159"/>
                  </a:lnTo>
                  <a:lnTo>
                    <a:pt x="11682603" y="181406"/>
                  </a:lnTo>
                  <a:lnTo>
                    <a:pt x="11689677" y="176644"/>
                  </a:lnTo>
                  <a:lnTo>
                    <a:pt x="11694439" y="169583"/>
                  </a:lnTo>
                  <a:lnTo>
                    <a:pt x="11696192" y="160934"/>
                  </a:lnTo>
                  <a:close/>
                </a:path>
                <a:path w="15521305" h="300354">
                  <a:moveTo>
                    <a:pt x="11785130" y="160934"/>
                  </a:moveTo>
                  <a:lnTo>
                    <a:pt x="11783378" y="152273"/>
                  </a:lnTo>
                  <a:lnTo>
                    <a:pt x="11778615" y="145211"/>
                  </a:lnTo>
                  <a:lnTo>
                    <a:pt x="11771554" y="140449"/>
                  </a:lnTo>
                  <a:lnTo>
                    <a:pt x="11762867" y="138709"/>
                  </a:lnTo>
                  <a:lnTo>
                    <a:pt x="11754206" y="140449"/>
                  </a:lnTo>
                  <a:lnTo>
                    <a:pt x="11747144" y="145211"/>
                  </a:lnTo>
                  <a:lnTo>
                    <a:pt x="11742382" y="152273"/>
                  </a:lnTo>
                  <a:lnTo>
                    <a:pt x="11740642" y="160934"/>
                  </a:lnTo>
                  <a:lnTo>
                    <a:pt x="11742382" y="169583"/>
                  </a:lnTo>
                  <a:lnTo>
                    <a:pt x="11747144" y="176644"/>
                  </a:lnTo>
                  <a:lnTo>
                    <a:pt x="11754218" y="181406"/>
                  </a:lnTo>
                  <a:lnTo>
                    <a:pt x="11762905" y="183159"/>
                  </a:lnTo>
                  <a:lnTo>
                    <a:pt x="11771554" y="181406"/>
                  </a:lnTo>
                  <a:lnTo>
                    <a:pt x="11778615" y="176644"/>
                  </a:lnTo>
                  <a:lnTo>
                    <a:pt x="11783378" y="169583"/>
                  </a:lnTo>
                  <a:lnTo>
                    <a:pt x="11785130" y="160934"/>
                  </a:lnTo>
                  <a:close/>
                </a:path>
                <a:path w="15521305" h="300354">
                  <a:moveTo>
                    <a:pt x="11874081" y="160934"/>
                  </a:moveTo>
                  <a:lnTo>
                    <a:pt x="11872328" y="152273"/>
                  </a:lnTo>
                  <a:lnTo>
                    <a:pt x="11867566" y="145211"/>
                  </a:lnTo>
                  <a:lnTo>
                    <a:pt x="11860492" y="140449"/>
                  </a:lnTo>
                  <a:lnTo>
                    <a:pt x="11851805" y="138709"/>
                  </a:lnTo>
                  <a:lnTo>
                    <a:pt x="11843156" y="140449"/>
                  </a:lnTo>
                  <a:lnTo>
                    <a:pt x="11836083" y="145211"/>
                  </a:lnTo>
                  <a:lnTo>
                    <a:pt x="11831320" y="152273"/>
                  </a:lnTo>
                  <a:lnTo>
                    <a:pt x="11829580" y="160934"/>
                  </a:lnTo>
                  <a:lnTo>
                    <a:pt x="11831320" y="169583"/>
                  </a:lnTo>
                  <a:lnTo>
                    <a:pt x="11836095" y="176644"/>
                  </a:lnTo>
                  <a:lnTo>
                    <a:pt x="11843169" y="181406"/>
                  </a:lnTo>
                  <a:lnTo>
                    <a:pt x="11851856" y="183159"/>
                  </a:lnTo>
                  <a:lnTo>
                    <a:pt x="11860492" y="181406"/>
                  </a:lnTo>
                  <a:lnTo>
                    <a:pt x="11867566" y="176644"/>
                  </a:lnTo>
                  <a:lnTo>
                    <a:pt x="11872328" y="169583"/>
                  </a:lnTo>
                  <a:lnTo>
                    <a:pt x="11874081" y="160934"/>
                  </a:lnTo>
                  <a:close/>
                </a:path>
                <a:path w="15521305" h="300354">
                  <a:moveTo>
                    <a:pt x="11963019" y="160934"/>
                  </a:moveTo>
                  <a:lnTo>
                    <a:pt x="11961266" y="152273"/>
                  </a:lnTo>
                  <a:lnTo>
                    <a:pt x="11956504" y="145211"/>
                  </a:lnTo>
                  <a:lnTo>
                    <a:pt x="11949443" y="140449"/>
                  </a:lnTo>
                  <a:lnTo>
                    <a:pt x="11940756" y="138709"/>
                  </a:lnTo>
                  <a:lnTo>
                    <a:pt x="11932095" y="140449"/>
                  </a:lnTo>
                  <a:lnTo>
                    <a:pt x="11925033" y="145211"/>
                  </a:lnTo>
                  <a:lnTo>
                    <a:pt x="11920271" y="152273"/>
                  </a:lnTo>
                  <a:lnTo>
                    <a:pt x="11918531" y="160934"/>
                  </a:lnTo>
                  <a:lnTo>
                    <a:pt x="11920271" y="169583"/>
                  </a:lnTo>
                  <a:lnTo>
                    <a:pt x="11925033" y="176644"/>
                  </a:lnTo>
                  <a:lnTo>
                    <a:pt x="11932107" y="181406"/>
                  </a:lnTo>
                  <a:lnTo>
                    <a:pt x="11940794" y="183159"/>
                  </a:lnTo>
                  <a:lnTo>
                    <a:pt x="11949443" y="181406"/>
                  </a:lnTo>
                  <a:lnTo>
                    <a:pt x="11956504" y="176644"/>
                  </a:lnTo>
                  <a:lnTo>
                    <a:pt x="11961266" y="169583"/>
                  </a:lnTo>
                  <a:lnTo>
                    <a:pt x="11963019" y="160934"/>
                  </a:lnTo>
                  <a:close/>
                </a:path>
                <a:path w="15521305" h="300354">
                  <a:moveTo>
                    <a:pt x="12051970" y="160934"/>
                  </a:moveTo>
                  <a:lnTo>
                    <a:pt x="12050217" y="152273"/>
                  </a:lnTo>
                  <a:lnTo>
                    <a:pt x="12045455" y="145211"/>
                  </a:lnTo>
                  <a:lnTo>
                    <a:pt x="12038381" y="140449"/>
                  </a:lnTo>
                  <a:lnTo>
                    <a:pt x="12029694" y="138709"/>
                  </a:lnTo>
                  <a:lnTo>
                    <a:pt x="12021045" y="140449"/>
                  </a:lnTo>
                  <a:lnTo>
                    <a:pt x="12013971" y="145211"/>
                  </a:lnTo>
                  <a:lnTo>
                    <a:pt x="12009209" y="152273"/>
                  </a:lnTo>
                  <a:lnTo>
                    <a:pt x="12007469" y="160934"/>
                  </a:lnTo>
                  <a:lnTo>
                    <a:pt x="12009209" y="169583"/>
                  </a:lnTo>
                  <a:lnTo>
                    <a:pt x="12013984" y="176644"/>
                  </a:lnTo>
                  <a:lnTo>
                    <a:pt x="12021058" y="181406"/>
                  </a:lnTo>
                  <a:lnTo>
                    <a:pt x="12029745" y="183159"/>
                  </a:lnTo>
                  <a:lnTo>
                    <a:pt x="12038381" y="181406"/>
                  </a:lnTo>
                  <a:lnTo>
                    <a:pt x="12045455" y="176644"/>
                  </a:lnTo>
                  <a:lnTo>
                    <a:pt x="12050217" y="169583"/>
                  </a:lnTo>
                  <a:lnTo>
                    <a:pt x="12051970" y="160934"/>
                  </a:lnTo>
                  <a:close/>
                </a:path>
                <a:path w="15521305" h="300354">
                  <a:moveTo>
                    <a:pt x="12140908" y="160934"/>
                  </a:moveTo>
                  <a:lnTo>
                    <a:pt x="12139155" y="152273"/>
                  </a:lnTo>
                  <a:lnTo>
                    <a:pt x="12134393" y="145211"/>
                  </a:lnTo>
                  <a:lnTo>
                    <a:pt x="12127332" y="140449"/>
                  </a:lnTo>
                  <a:lnTo>
                    <a:pt x="12118645" y="138709"/>
                  </a:lnTo>
                  <a:lnTo>
                    <a:pt x="12109983" y="140449"/>
                  </a:lnTo>
                  <a:lnTo>
                    <a:pt x="12102922" y="145211"/>
                  </a:lnTo>
                  <a:lnTo>
                    <a:pt x="12098160" y="152273"/>
                  </a:lnTo>
                  <a:lnTo>
                    <a:pt x="12096420" y="160934"/>
                  </a:lnTo>
                  <a:lnTo>
                    <a:pt x="12098160" y="169583"/>
                  </a:lnTo>
                  <a:lnTo>
                    <a:pt x="12102922" y="176644"/>
                  </a:lnTo>
                  <a:lnTo>
                    <a:pt x="12109996" y="181406"/>
                  </a:lnTo>
                  <a:lnTo>
                    <a:pt x="12118683" y="183159"/>
                  </a:lnTo>
                  <a:lnTo>
                    <a:pt x="12127332" y="181406"/>
                  </a:lnTo>
                  <a:lnTo>
                    <a:pt x="12134393" y="176644"/>
                  </a:lnTo>
                  <a:lnTo>
                    <a:pt x="12139155" y="169583"/>
                  </a:lnTo>
                  <a:lnTo>
                    <a:pt x="12140908" y="160934"/>
                  </a:lnTo>
                  <a:close/>
                </a:path>
                <a:path w="15521305" h="300354">
                  <a:moveTo>
                    <a:pt x="12229859" y="160934"/>
                  </a:moveTo>
                  <a:lnTo>
                    <a:pt x="12228106" y="152273"/>
                  </a:lnTo>
                  <a:lnTo>
                    <a:pt x="12223344" y="145211"/>
                  </a:lnTo>
                  <a:lnTo>
                    <a:pt x="12216270" y="140449"/>
                  </a:lnTo>
                  <a:lnTo>
                    <a:pt x="12207583" y="138709"/>
                  </a:lnTo>
                  <a:lnTo>
                    <a:pt x="12198934" y="140449"/>
                  </a:lnTo>
                  <a:lnTo>
                    <a:pt x="12191860" y="145211"/>
                  </a:lnTo>
                  <a:lnTo>
                    <a:pt x="12187098" y="152273"/>
                  </a:lnTo>
                  <a:lnTo>
                    <a:pt x="12185358" y="160934"/>
                  </a:lnTo>
                  <a:lnTo>
                    <a:pt x="12187098" y="169583"/>
                  </a:lnTo>
                  <a:lnTo>
                    <a:pt x="12191873" y="176644"/>
                  </a:lnTo>
                  <a:lnTo>
                    <a:pt x="12198947" y="181406"/>
                  </a:lnTo>
                  <a:lnTo>
                    <a:pt x="12207634" y="183159"/>
                  </a:lnTo>
                  <a:lnTo>
                    <a:pt x="12216270" y="181406"/>
                  </a:lnTo>
                  <a:lnTo>
                    <a:pt x="12223344" y="176644"/>
                  </a:lnTo>
                  <a:lnTo>
                    <a:pt x="12228106" y="169583"/>
                  </a:lnTo>
                  <a:lnTo>
                    <a:pt x="12229859" y="160934"/>
                  </a:lnTo>
                  <a:close/>
                </a:path>
                <a:path w="15521305" h="300354">
                  <a:moveTo>
                    <a:pt x="12318797" y="160934"/>
                  </a:moveTo>
                  <a:lnTo>
                    <a:pt x="12317044" y="152273"/>
                  </a:lnTo>
                  <a:lnTo>
                    <a:pt x="12312282" y="145211"/>
                  </a:lnTo>
                  <a:lnTo>
                    <a:pt x="12305221" y="140449"/>
                  </a:lnTo>
                  <a:lnTo>
                    <a:pt x="12296534" y="138709"/>
                  </a:lnTo>
                  <a:lnTo>
                    <a:pt x="12287872" y="140449"/>
                  </a:lnTo>
                  <a:lnTo>
                    <a:pt x="12280811" y="145211"/>
                  </a:lnTo>
                  <a:lnTo>
                    <a:pt x="12276049" y="152273"/>
                  </a:lnTo>
                  <a:lnTo>
                    <a:pt x="12274309" y="160934"/>
                  </a:lnTo>
                  <a:lnTo>
                    <a:pt x="12276049" y="169583"/>
                  </a:lnTo>
                  <a:lnTo>
                    <a:pt x="12280811" y="176644"/>
                  </a:lnTo>
                  <a:lnTo>
                    <a:pt x="12287885" y="181406"/>
                  </a:lnTo>
                  <a:lnTo>
                    <a:pt x="12296572" y="183159"/>
                  </a:lnTo>
                  <a:lnTo>
                    <a:pt x="12305221" y="181406"/>
                  </a:lnTo>
                  <a:lnTo>
                    <a:pt x="12312282" y="176644"/>
                  </a:lnTo>
                  <a:lnTo>
                    <a:pt x="12317044" y="169583"/>
                  </a:lnTo>
                  <a:lnTo>
                    <a:pt x="12318797" y="160934"/>
                  </a:lnTo>
                  <a:close/>
                </a:path>
                <a:path w="15521305" h="300354">
                  <a:moveTo>
                    <a:pt x="12407748" y="160934"/>
                  </a:moveTo>
                  <a:lnTo>
                    <a:pt x="12405995" y="152273"/>
                  </a:lnTo>
                  <a:lnTo>
                    <a:pt x="12401233" y="145211"/>
                  </a:lnTo>
                  <a:lnTo>
                    <a:pt x="12394159" y="140449"/>
                  </a:lnTo>
                  <a:lnTo>
                    <a:pt x="12385472" y="138709"/>
                  </a:lnTo>
                  <a:lnTo>
                    <a:pt x="12376823" y="140449"/>
                  </a:lnTo>
                  <a:lnTo>
                    <a:pt x="12369749" y="145211"/>
                  </a:lnTo>
                  <a:lnTo>
                    <a:pt x="12364987" y="152273"/>
                  </a:lnTo>
                  <a:lnTo>
                    <a:pt x="12363247" y="160934"/>
                  </a:lnTo>
                  <a:lnTo>
                    <a:pt x="12364987" y="169583"/>
                  </a:lnTo>
                  <a:lnTo>
                    <a:pt x="12369762" y="176644"/>
                  </a:lnTo>
                  <a:lnTo>
                    <a:pt x="12376836" y="181406"/>
                  </a:lnTo>
                  <a:lnTo>
                    <a:pt x="12385523" y="183159"/>
                  </a:lnTo>
                  <a:lnTo>
                    <a:pt x="12394159" y="181406"/>
                  </a:lnTo>
                  <a:lnTo>
                    <a:pt x="12401233" y="176644"/>
                  </a:lnTo>
                  <a:lnTo>
                    <a:pt x="12405995" y="169583"/>
                  </a:lnTo>
                  <a:lnTo>
                    <a:pt x="12407748" y="160934"/>
                  </a:lnTo>
                  <a:close/>
                </a:path>
                <a:path w="15521305" h="300354">
                  <a:moveTo>
                    <a:pt x="12496686" y="160934"/>
                  </a:moveTo>
                  <a:lnTo>
                    <a:pt x="12494933" y="152273"/>
                  </a:lnTo>
                  <a:lnTo>
                    <a:pt x="12490171" y="145211"/>
                  </a:lnTo>
                  <a:lnTo>
                    <a:pt x="12483109" y="140449"/>
                  </a:lnTo>
                  <a:lnTo>
                    <a:pt x="12474423" y="138709"/>
                  </a:lnTo>
                  <a:lnTo>
                    <a:pt x="12465761" y="140449"/>
                  </a:lnTo>
                  <a:lnTo>
                    <a:pt x="12458700" y="145211"/>
                  </a:lnTo>
                  <a:lnTo>
                    <a:pt x="12453938" y="152273"/>
                  </a:lnTo>
                  <a:lnTo>
                    <a:pt x="12452198" y="160934"/>
                  </a:lnTo>
                  <a:lnTo>
                    <a:pt x="12453938" y="169583"/>
                  </a:lnTo>
                  <a:lnTo>
                    <a:pt x="12458700" y="176644"/>
                  </a:lnTo>
                  <a:lnTo>
                    <a:pt x="12465774" y="181406"/>
                  </a:lnTo>
                  <a:lnTo>
                    <a:pt x="12474461" y="183159"/>
                  </a:lnTo>
                  <a:lnTo>
                    <a:pt x="12483109" y="181406"/>
                  </a:lnTo>
                  <a:lnTo>
                    <a:pt x="12490171" y="176644"/>
                  </a:lnTo>
                  <a:lnTo>
                    <a:pt x="12494933" y="169583"/>
                  </a:lnTo>
                  <a:lnTo>
                    <a:pt x="12496686" y="160934"/>
                  </a:lnTo>
                  <a:close/>
                </a:path>
                <a:path w="15521305" h="300354">
                  <a:moveTo>
                    <a:pt x="12585624" y="160934"/>
                  </a:moveTo>
                  <a:lnTo>
                    <a:pt x="12583871" y="152273"/>
                  </a:lnTo>
                  <a:lnTo>
                    <a:pt x="12579109" y="145211"/>
                  </a:lnTo>
                  <a:lnTo>
                    <a:pt x="12572048" y="140449"/>
                  </a:lnTo>
                  <a:lnTo>
                    <a:pt x="12563361" y="138709"/>
                  </a:lnTo>
                  <a:lnTo>
                    <a:pt x="12554699" y="140449"/>
                  </a:lnTo>
                  <a:lnTo>
                    <a:pt x="12547638" y="145211"/>
                  </a:lnTo>
                  <a:lnTo>
                    <a:pt x="12542876" y="152273"/>
                  </a:lnTo>
                  <a:lnTo>
                    <a:pt x="12541136" y="160934"/>
                  </a:lnTo>
                  <a:lnTo>
                    <a:pt x="12542876" y="169583"/>
                  </a:lnTo>
                  <a:lnTo>
                    <a:pt x="12547638" y="176644"/>
                  </a:lnTo>
                  <a:lnTo>
                    <a:pt x="12554712" y="181406"/>
                  </a:lnTo>
                  <a:lnTo>
                    <a:pt x="12563399" y="183159"/>
                  </a:lnTo>
                  <a:lnTo>
                    <a:pt x="12572048" y="181406"/>
                  </a:lnTo>
                  <a:lnTo>
                    <a:pt x="12579109" y="176644"/>
                  </a:lnTo>
                  <a:lnTo>
                    <a:pt x="12583871" y="169583"/>
                  </a:lnTo>
                  <a:lnTo>
                    <a:pt x="12585624" y="160934"/>
                  </a:lnTo>
                  <a:close/>
                </a:path>
                <a:path w="15521305" h="300354">
                  <a:moveTo>
                    <a:pt x="12674575" y="160934"/>
                  </a:moveTo>
                  <a:lnTo>
                    <a:pt x="12672822" y="152273"/>
                  </a:lnTo>
                  <a:lnTo>
                    <a:pt x="12668060" y="145211"/>
                  </a:lnTo>
                  <a:lnTo>
                    <a:pt x="12660986" y="140449"/>
                  </a:lnTo>
                  <a:lnTo>
                    <a:pt x="12652299" y="138709"/>
                  </a:lnTo>
                  <a:lnTo>
                    <a:pt x="12643650" y="140449"/>
                  </a:lnTo>
                  <a:lnTo>
                    <a:pt x="12636576" y="145211"/>
                  </a:lnTo>
                  <a:lnTo>
                    <a:pt x="12631814" y="152273"/>
                  </a:lnTo>
                  <a:lnTo>
                    <a:pt x="12630074" y="160934"/>
                  </a:lnTo>
                  <a:lnTo>
                    <a:pt x="12631814" y="169583"/>
                  </a:lnTo>
                  <a:lnTo>
                    <a:pt x="12636589" y="176644"/>
                  </a:lnTo>
                  <a:lnTo>
                    <a:pt x="12643663" y="181406"/>
                  </a:lnTo>
                  <a:lnTo>
                    <a:pt x="12652350" y="183159"/>
                  </a:lnTo>
                  <a:lnTo>
                    <a:pt x="12660986" y="181406"/>
                  </a:lnTo>
                  <a:lnTo>
                    <a:pt x="12668060" y="176644"/>
                  </a:lnTo>
                  <a:lnTo>
                    <a:pt x="12672822" y="169583"/>
                  </a:lnTo>
                  <a:lnTo>
                    <a:pt x="12674575" y="160934"/>
                  </a:lnTo>
                  <a:close/>
                </a:path>
                <a:path w="15521305" h="300354">
                  <a:moveTo>
                    <a:pt x="12763513" y="160934"/>
                  </a:moveTo>
                  <a:lnTo>
                    <a:pt x="12761760" y="152273"/>
                  </a:lnTo>
                  <a:lnTo>
                    <a:pt x="12756998" y="145211"/>
                  </a:lnTo>
                  <a:lnTo>
                    <a:pt x="12749937" y="140449"/>
                  </a:lnTo>
                  <a:lnTo>
                    <a:pt x="12741250" y="138709"/>
                  </a:lnTo>
                  <a:lnTo>
                    <a:pt x="12732588" y="140449"/>
                  </a:lnTo>
                  <a:lnTo>
                    <a:pt x="12725527" y="145211"/>
                  </a:lnTo>
                  <a:lnTo>
                    <a:pt x="12720765" y="152273"/>
                  </a:lnTo>
                  <a:lnTo>
                    <a:pt x="12719025" y="160934"/>
                  </a:lnTo>
                  <a:lnTo>
                    <a:pt x="12720765" y="169583"/>
                  </a:lnTo>
                  <a:lnTo>
                    <a:pt x="12725527" y="176644"/>
                  </a:lnTo>
                  <a:lnTo>
                    <a:pt x="12732601" y="181406"/>
                  </a:lnTo>
                  <a:lnTo>
                    <a:pt x="12741288" y="183159"/>
                  </a:lnTo>
                  <a:lnTo>
                    <a:pt x="12749937" y="181406"/>
                  </a:lnTo>
                  <a:lnTo>
                    <a:pt x="12756998" y="176644"/>
                  </a:lnTo>
                  <a:lnTo>
                    <a:pt x="12761760" y="169583"/>
                  </a:lnTo>
                  <a:lnTo>
                    <a:pt x="12763513" y="160934"/>
                  </a:lnTo>
                  <a:close/>
                </a:path>
                <a:path w="15521305" h="300354">
                  <a:moveTo>
                    <a:pt x="12852464" y="160934"/>
                  </a:moveTo>
                  <a:lnTo>
                    <a:pt x="12850711" y="152273"/>
                  </a:lnTo>
                  <a:lnTo>
                    <a:pt x="12845949" y="145211"/>
                  </a:lnTo>
                  <a:lnTo>
                    <a:pt x="12838875" y="140449"/>
                  </a:lnTo>
                  <a:lnTo>
                    <a:pt x="12830188" y="138709"/>
                  </a:lnTo>
                  <a:lnTo>
                    <a:pt x="12821539" y="140449"/>
                  </a:lnTo>
                  <a:lnTo>
                    <a:pt x="12814465" y="145211"/>
                  </a:lnTo>
                  <a:lnTo>
                    <a:pt x="12809703" y="152273"/>
                  </a:lnTo>
                  <a:lnTo>
                    <a:pt x="12807963" y="160934"/>
                  </a:lnTo>
                  <a:lnTo>
                    <a:pt x="12809703" y="169583"/>
                  </a:lnTo>
                  <a:lnTo>
                    <a:pt x="12814478" y="176644"/>
                  </a:lnTo>
                  <a:lnTo>
                    <a:pt x="12821552" y="181406"/>
                  </a:lnTo>
                  <a:lnTo>
                    <a:pt x="12830239" y="183159"/>
                  </a:lnTo>
                  <a:lnTo>
                    <a:pt x="12838875" y="181406"/>
                  </a:lnTo>
                  <a:lnTo>
                    <a:pt x="12845949" y="176644"/>
                  </a:lnTo>
                  <a:lnTo>
                    <a:pt x="12850711" y="169583"/>
                  </a:lnTo>
                  <a:lnTo>
                    <a:pt x="12852464" y="160934"/>
                  </a:lnTo>
                  <a:close/>
                </a:path>
                <a:path w="15521305" h="300354">
                  <a:moveTo>
                    <a:pt x="12941402" y="160934"/>
                  </a:moveTo>
                  <a:lnTo>
                    <a:pt x="12939649" y="152273"/>
                  </a:lnTo>
                  <a:lnTo>
                    <a:pt x="12934887" y="145211"/>
                  </a:lnTo>
                  <a:lnTo>
                    <a:pt x="12927825" y="140449"/>
                  </a:lnTo>
                  <a:lnTo>
                    <a:pt x="12919139" y="138709"/>
                  </a:lnTo>
                  <a:lnTo>
                    <a:pt x="12910477" y="140449"/>
                  </a:lnTo>
                  <a:lnTo>
                    <a:pt x="12903416" y="145211"/>
                  </a:lnTo>
                  <a:lnTo>
                    <a:pt x="12898654" y="152273"/>
                  </a:lnTo>
                  <a:lnTo>
                    <a:pt x="12896914" y="160934"/>
                  </a:lnTo>
                  <a:lnTo>
                    <a:pt x="12898654" y="169583"/>
                  </a:lnTo>
                  <a:lnTo>
                    <a:pt x="12903416" y="176644"/>
                  </a:lnTo>
                  <a:lnTo>
                    <a:pt x="12910490" y="181406"/>
                  </a:lnTo>
                  <a:lnTo>
                    <a:pt x="12919177" y="183159"/>
                  </a:lnTo>
                  <a:lnTo>
                    <a:pt x="12927825" y="181406"/>
                  </a:lnTo>
                  <a:lnTo>
                    <a:pt x="12934887" y="176644"/>
                  </a:lnTo>
                  <a:lnTo>
                    <a:pt x="12939649" y="169583"/>
                  </a:lnTo>
                  <a:lnTo>
                    <a:pt x="12941402" y="160934"/>
                  </a:lnTo>
                  <a:close/>
                </a:path>
                <a:path w="15521305" h="300354">
                  <a:moveTo>
                    <a:pt x="13030353" y="160934"/>
                  </a:moveTo>
                  <a:lnTo>
                    <a:pt x="13028600" y="152273"/>
                  </a:lnTo>
                  <a:lnTo>
                    <a:pt x="13023837" y="145211"/>
                  </a:lnTo>
                  <a:lnTo>
                    <a:pt x="13016764" y="140449"/>
                  </a:lnTo>
                  <a:lnTo>
                    <a:pt x="13008077" y="138709"/>
                  </a:lnTo>
                  <a:lnTo>
                    <a:pt x="12999428" y="140449"/>
                  </a:lnTo>
                  <a:lnTo>
                    <a:pt x="12992354" y="145211"/>
                  </a:lnTo>
                  <a:lnTo>
                    <a:pt x="12987592" y="152273"/>
                  </a:lnTo>
                  <a:lnTo>
                    <a:pt x="12985852" y="160934"/>
                  </a:lnTo>
                  <a:lnTo>
                    <a:pt x="12987592" y="169583"/>
                  </a:lnTo>
                  <a:lnTo>
                    <a:pt x="12992367" y="176644"/>
                  </a:lnTo>
                  <a:lnTo>
                    <a:pt x="12999441" y="181406"/>
                  </a:lnTo>
                  <a:lnTo>
                    <a:pt x="13008128" y="183159"/>
                  </a:lnTo>
                  <a:lnTo>
                    <a:pt x="13016764" y="181406"/>
                  </a:lnTo>
                  <a:lnTo>
                    <a:pt x="13023837" y="176644"/>
                  </a:lnTo>
                  <a:lnTo>
                    <a:pt x="13028600" y="169583"/>
                  </a:lnTo>
                  <a:lnTo>
                    <a:pt x="13030353" y="160934"/>
                  </a:lnTo>
                  <a:close/>
                </a:path>
                <a:path w="15521305" h="300354">
                  <a:moveTo>
                    <a:pt x="13119291" y="160934"/>
                  </a:moveTo>
                  <a:lnTo>
                    <a:pt x="13117538" y="152273"/>
                  </a:lnTo>
                  <a:lnTo>
                    <a:pt x="13112776" y="145211"/>
                  </a:lnTo>
                  <a:lnTo>
                    <a:pt x="13105714" y="140449"/>
                  </a:lnTo>
                  <a:lnTo>
                    <a:pt x="13097028" y="138709"/>
                  </a:lnTo>
                  <a:lnTo>
                    <a:pt x="13088366" y="140449"/>
                  </a:lnTo>
                  <a:lnTo>
                    <a:pt x="13081305" y="145211"/>
                  </a:lnTo>
                  <a:lnTo>
                    <a:pt x="13076542" y="152273"/>
                  </a:lnTo>
                  <a:lnTo>
                    <a:pt x="13074803" y="160934"/>
                  </a:lnTo>
                  <a:lnTo>
                    <a:pt x="13076542" y="169583"/>
                  </a:lnTo>
                  <a:lnTo>
                    <a:pt x="13081305" y="176644"/>
                  </a:lnTo>
                  <a:lnTo>
                    <a:pt x="13088379" y="181406"/>
                  </a:lnTo>
                  <a:lnTo>
                    <a:pt x="13097066" y="183159"/>
                  </a:lnTo>
                  <a:lnTo>
                    <a:pt x="13105714" y="181406"/>
                  </a:lnTo>
                  <a:lnTo>
                    <a:pt x="13112776" y="176644"/>
                  </a:lnTo>
                  <a:lnTo>
                    <a:pt x="13117538" y="169583"/>
                  </a:lnTo>
                  <a:lnTo>
                    <a:pt x="13119291" y="160934"/>
                  </a:lnTo>
                  <a:close/>
                </a:path>
                <a:path w="15521305" h="300354">
                  <a:moveTo>
                    <a:pt x="13208241" y="160934"/>
                  </a:moveTo>
                  <a:lnTo>
                    <a:pt x="13206489" y="152273"/>
                  </a:lnTo>
                  <a:lnTo>
                    <a:pt x="13201726" y="145211"/>
                  </a:lnTo>
                  <a:lnTo>
                    <a:pt x="13194652" y="140449"/>
                  </a:lnTo>
                  <a:lnTo>
                    <a:pt x="13185966" y="138709"/>
                  </a:lnTo>
                  <a:lnTo>
                    <a:pt x="13177317" y="140449"/>
                  </a:lnTo>
                  <a:lnTo>
                    <a:pt x="13170243" y="145211"/>
                  </a:lnTo>
                  <a:lnTo>
                    <a:pt x="13165481" y="152273"/>
                  </a:lnTo>
                  <a:lnTo>
                    <a:pt x="13163741" y="160934"/>
                  </a:lnTo>
                  <a:lnTo>
                    <a:pt x="13165481" y="169583"/>
                  </a:lnTo>
                  <a:lnTo>
                    <a:pt x="13170256" y="176644"/>
                  </a:lnTo>
                  <a:lnTo>
                    <a:pt x="13177330" y="181406"/>
                  </a:lnTo>
                  <a:lnTo>
                    <a:pt x="13186016" y="183159"/>
                  </a:lnTo>
                  <a:lnTo>
                    <a:pt x="13194652" y="181406"/>
                  </a:lnTo>
                  <a:lnTo>
                    <a:pt x="13201726" y="176644"/>
                  </a:lnTo>
                  <a:lnTo>
                    <a:pt x="13206489" y="169583"/>
                  </a:lnTo>
                  <a:lnTo>
                    <a:pt x="13208241" y="160934"/>
                  </a:lnTo>
                  <a:close/>
                </a:path>
                <a:path w="15521305" h="300354">
                  <a:moveTo>
                    <a:pt x="13297180" y="160934"/>
                  </a:moveTo>
                  <a:lnTo>
                    <a:pt x="13295427" y="152273"/>
                  </a:lnTo>
                  <a:lnTo>
                    <a:pt x="13290664" y="145211"/>
                  </a:lnTo>
                  <a:lnTo>
                    <a:pt x="13283603" y="140449"/>
                  </a:lnTo>
                  <a:lnTo>
                    <a:pt x="13274916" y="138709"/>
                  </a:lnTo>
                  <a:lnTo>
                    <a:pt x="13266255" y="140449"/>
                  </a:lnTo>
                  <a:lnTo>
                    <a:pt x="13259194" y="145211"/>
                  </a:lnTo>
                  <a:lnTo>
                    <a:pt x="13254431" y="152273"/>
                  </a:lnTo>
                  <a:lnTo>
                    <a:pt x="13252691" y="160934"/>
                  </a:lnTo>
                  <a:lnTo>
                    <a:pt x="13254431" y="169583"/>
                  </a:lnTo>
                  <a:lnTo>
                    <a:pt x="13259194" y="176644"/>
                  </a:lnTo>
                  <a:lnTo>
                    <a:pt x="13266268" y="181406"/>
                  </a:lnTo>
                  <a:lnTo>
                    <a:pt x="13274955" y="183159"/>
                  </a:lnTo>
                  <a:lnTo>
                    <a:pt x="13283603" y="181406"/>
                  </a:lnTo>
                  <a:lnTo>
                    <a:pt x="13290664" y="176644"/>
                  </a:lnTo>
                  <a:lnTo>
                    <a:pt x="13295427" y="169583"/>
                  </a:lnTo>
                  <a:lnTo>
                    <a:pt x="13297180" y="160934"/>
                  </a:lnTo>
                  <a:close/>
                </a:path>
                <a:path w="15521305" h="300354">
                  <a:moveTo>
                    <a:pt x="13386130" y="160934"/>
                  </a:moveTo>
                  <a:lnTo>
                    <a:pt x="13384378" y="152273"/>
                  </a:lnTo>
                  <a:lnTo>
                    <a:pt x="13379615" y="145211"/>
                  </a:lnTo>
                  <a:lnTo>
                    <a:pt x="13372541" y="140449"/>
                  </a:lnTo>
                  <a:lnTo>
                    <a:pt x="13363855" y="138709"/>
                  </a:lnTo>
                  <a:lnTo>
                    <a:pt x="13355206" y="140449"/>
                  </a:lnTo>
                  <a:lnTo>
                    <a:pt x="13348132" y="145211"/>
                  </a:lnTo>
                  <a:lnTo>
                    <a:pt x="13343369" y="152273"/>
                  </a:lnTo>
                  <a:lnTo>
                    <a:pt x="13341630" y="160934"/>
                  </a:lnTo>
                  <a:lnTo>
                    <a:pt x="13343369" y="169583"/>
                  </a:lnTo>
                  <a:lnTo>
                    <a:pt x="13348145" y="176644"/>
                  </a:lnTo>
                  <a:lnTo>
                    <a:pt x="13355219" y="181406"/>
                  </a:lnTo>
                  <a:lnTo>
                    <a:pt x="13363905" y="183159"/>
                  </a:lnTo>
                  <a:lnTo>
                    <a:pt x="13372541" y="181406"/>
                  </a:lnTo>
                  <a:lnTo>
                    <a:pt x="13379615" y="176644"/>
                  </a:lnTo>
                  <a:lnTo>
                    <a:pt x="13384378" y="169583"/>
                  </a:lnTo>
                  <a:lnTo>
                    <a:pt x="13386130" y="160934"/>
                  </a:lnTo>
                  <a:close/>
                </a:path>
                <a:path w="15521305" h="300354">
                  <a:moveTo>
                    <a:pt x="13475068" y="160934"/>
                  </a:moveTo>
                  <a:lnTo>
                    <a:pt x="13473316" y="152273"/>
                  </a:lnTo>
                  <a:lnTo>
                    <a:pt x="13468553" y="145211"/>
                  </a:lnTo>
                  <a:lnTo>
                    <a:pt x="13461492" y="140449"/>
                  </a:lnTo>
                  <a:lnTo>
                    <a:pt x="13452805" y="138709"/>
                  </a:lnTo>
                  <a:lnTo>
                    <a:pt x="13444144" y="140449"/>
                  </a:lnTo>
                  <a:lnTo>
                    <a:pt x="13437083" y="145211"/>
                  </a:lnTo>
                  <a:lnTo>
                    <a:pt x="13432320" y="152273"/>
                  </a:lnTo>
                  <a:lnTo>
                    <a:pt x="13430580" y="160934"/>
                  </a:lnTo>
                  <a:lnTo>
                    <a:pt x="13432320" y="169583"/>
                  </a:lnTo>
                  <a:lnTo>
                    <a:pt x="13437083" y="176644"/>
                  </a:lnTo>
                  <a:lnTo>
                    <a:pt x="13444157" y="181406"/>
                  </a:lnTo>
                  <a:lnTo>
                    <a:pt x="13452843" y="183159"/>
                  </a:lnTo>
                  <a:lnTo>
                    <a:pt x="13461492" y="181406"/>
                  </a:lnTo>
                  <a:lnTo>
                    <a:pt x="13468553" y="176644"/>
                  </a:lnTo>
                  <a:lnTo>
                    <a:pt x="13473316" y="169583"/>
                  </a:lnTo>
                  <a:lnTo>
                    <a:pt x="13475068" y="160934"/>
                  </a:lnTo>
                  <a:close/>
                </a:path>
                <a:path w="15521305" h="300354">
                  <a:moveTo>
                    <a:pt x="13564019" y="160934"/>
                  </a:moveTo>
                  <a:lnTo>
                    <a:pt x="13562267" y="152273"/>
                  </a:lnTo>
                  <a:lnTo>
                    <a:pt x="13557504" y="145211"/>
                  </a:lnTo>
                  <a:lnTo>
                    <a:pt x="13550430" y="140449"/>
                  </a:lnTo>
                  <a:lnTo>
                    <a:pt x="13541743" y="138709"/>
                  </a:lnTo>
                  <a:lnTo>
                    <a:pt x="13533095" y="140449"/>
                  </a:lnTo>
                  <a:lnTo>
                    <a:pt x="13526021" y="145211"/>
                  </a:lnTo>
                  <a:lnTo>
                    <a:pt x="13521258" y="152273"/>
                  </a:lnTo>
                  <a:lnTo>
                    <a:pt x="13519518" y="160934"/>
                  </a:lnTo>
                  <a:lnTo>
                    <a:pt x="13521258" y="169583"/>
                  </a:lnTo>
                  <a:lnTo>
                    <a:pt x="13526034" y="176644"/>
                  </a:lnTo>
                  <a:lnTo>
                    <a:pt x="13533107" y="181406"/>
                  </a:lnTo>
                  <a:lnTo>
                    <a:pt x="13541794" y="183159"/>
                  </a:lnTo>
                  <a:lnTo>
                    <a:pt x="13550430" y="181406"/>
                  </a:lnTo>
                  <a:lnTo>
                    <a:pt x="13557504" y="176644"/>
                  </a:lnTo>
                  <a:lnTo>
                    <a:pt x="13562267" y="169583"/>
                  </a:lnTo>
                  <a:lnTo>
                    <a:pt x="13564019" y="160934"/>
                  </a:lnTo>
                  <a:close/>
                </a:path>
                <a:path w="15521305" h="300354">
                  <a:moveTo>
                    <a:pt x="13652957" y="160934"/>
                  </a:moveTo>
                  <a:lnTo>
                    <a:pt x="13651205" y="152273"/>
                  </a:lnTo>
                  <a:lnTo>
                    <a:pt x="13646442" y="145211"/>
                  </a:lnTo>
                  <a:lnTo>
                    <a:pt x="13639381" y="140449"/>
                  </a:lnTo>
                  <a:lnTo>
                    <a:pt x="13630694" y="138709"/>
                  </a:lnTo>
                  <a:lnTo>
                    <a:pt x="13622033" y="140449"/>
                  </a:lnTo>
                  <a:lnTo>
                    <a:pt x="13614972" y="145211"/>
                  </a:lnTo>
                  <a:lnTo>
                    <a:pt x="13610209" y="152273"/>
                  </a:lnTo>
                  <a:lnTo>
                    <a:pt x="13608469" y="160934"/>
                  </a:lnTo>
                  <a:lnTo>
                    <a:pt x="13610209" y="169583"/>
                  </a:lnTo>
                  <a:lnTo>
                    <a:pt x="13614972" y="176644"/>
                  </a:lnTo>
                  <a:lnTo>
                    <a:pt x="13622046" y="181406"/>
                  </a:lnTo>
                  <a:lnTo>
                    <a:pt x="13630732" y="183159"/>
                  </a:lnTo>
                  <a:lnTo>
                    <a:pt x="13639381" y="181406"/>
                  </a:lnTo>
                  <a:lnTo>
                    <a:pt x="13646442" y="176644"/>
                  </a:lnTo>
                  <a:lnTo>
                    <a:pt x="13651205" y="169583"/>
                  </a:lnTo>
                  <a:lnTo>
                    <a:pt x="13652957" y="160934"/>
                  </a:lnTo>
                  <a:close/>
                </a:path>
                <a:path w="15521305" h="300354">
                  <a:moveTo>
                    <a:pt x="13741908" y="160934"/>
                  </a:moveTo>
                  <a:lnTo>
                    <a:pt x="13740156" y="152273"/>
                  </a:lnTo>
                  <a:lnTo>
                    <a:pt x="13735393" y="145211"/>
                  </a:lnTo>
                  <a:lnTo>
                    <a:pt x="13728319" y="140449"/>
                  </a:lnTo>
                  <a:lnTo>
                    <a:pt x="13719632" y="138709"/>
                  </a:lnTo>
                  <a:lnTo>
                    <a:pt x="13710984" y="140449"/>
                  </a:lnTo>
                  <a:lnTo>
                    <a:pt x="13703910" y="145211"/>
                  </a:lnTo>
                  <a:lnTo>
                    <a:pt x="13699147" y="152273"/>
                  </a:lnTo>
                  <a:lnTo>
                    <a:pt x="13697407" y="160934"/>
                  </a:lnTo>
                  <a:lnTo>
                    <a:pt x="13699147" y="169583"/>
                  </a:lnTo>
                  <a:lnTo>
                    <a:pt x="13703922" y="176644"/>
                  </a:lnTo>
                  <a:lnTo>
                    <a:pt x="13710996" y="181406"/>
                  </a:lnTo>
                  <a:lnTo>
                    <a:pt x="13719683" y="183159"/>
                  </a:lnTo>
                  <a:lnTo>
                    <a:pt x="13728319" y="181406"/>
                  </a:lnTo>
                  <a:lnTo>
                    <a:pt x="13735393" y="176644"/>
                  </a:lnTo>
                  <a:lnTo>
                    <a:pt x="13740156" y="169583"/>
                  </a:lnTo>
                  <a:lnTo>
                    <a:pt x="13741908" y="160934"/>
                  </a:lnTo>
                  <a:close/>
                </a:path>
                <a:path w="15521305" h="300354">
                  <a:moveTo>
                    <a:pt x="13830846" y="160934"/>
                  </a:moveTo>
                  <a:lnTo>
                    <a:pt x="13829094" y="152273"/>
                  </a:lnTo>
                  <a:lnTo>
                    <a:pt x="13824331" y="145211"/>
                  </a:lnTo>
                  <a:lnTo>
                    <a:pt x="13817270" y="140449"/>
                  </a:lnTo>
                  <a:lnTo>
                    <a:pt x="13808583" y="138709"/>
                  </a:lnTo>
                  <a:lnTo>
                    <a:pt x="13799922" y="140449"/>
                  </a:lnTo>
                  <a:lnTo>
                    <a:pt x="13792861" y="145211"/>
                  </a:lnTo>
                  <a:lnTo>
                    <a:pt x="13788098" y="152273"/>
                  </a:lnTo>
                  <a:lnTo>
                    <a:pt x="13786358" y="160934"/>
                  </a:lnTo>
                  <a:lnTo>
                    <a:pt x="13788098" y="169583"/>
                  </a:lnTo>
                  <a:lnTo>
                    <a:pt x="13792861" y="176644"/>
                  </a:lnTo>
                  <a:lnTo>
                    <a:pt x="13799934" y="181406"/>
                  </a:lnTo>
                  <a:lnTo>
                    <a:pt x="13808621" y="183159"/>
                  </a:lnTo>
                  <a:lnTo>
                    <a:pt x="13817270" y="181406"/>
                  </a:lnTo>
                  <a:lnTo>
                    <a:pt x="13824331" y="176644"/>
                  </a:lnTo>
                  <a:lnTo>
                    <a:pt x="13829094" y="169583"/>
                  </a:lnTo>
                  <a:lnTo>
                    <a:pt x="13830846" y="160934"/>
                  </a:lnTo>
                  <a:close/>
                </a:path>
                <a:path w="15521305" h="300354">
                  <a:moveTo>
                    <a:pt x="13919784" y="160934"/>
                  </a:moveTo>
                  <a:lnTo>
                    <a:pt x="13918032" y="152273"/>
                  </a:lnTo>
                  <a:lnTo>
                    <a:pt x="13913269" y="145211"/>
                  </a:lnTo>
                  <a:lnTo>
                    <a:pt x="13906208" y="140449"/>
                  </a:lnTo>
                  <a:lnTo>
                    <a:pt x="13897521" y="138709"/>
                  </a:lnTo>
                  <a:lnTo>
                    <a:pt x="13888860" y="140449"/>
                  </a:lnTo>
                  <a:lnTo>
                    <a:pt x="13881799" y="145211"/>
                  </a:lnTo>
                  <a:lnTo>
                    <a:pt x="13877036" y="152273"/>
                  </a:lnTo>
                  <a:lnTo>
                    <a:pt x="13875296" y="160934"/>
                  </a:lnTo>
                  <a:lnTo>
                    <a:pt x="13877036" y="169583"/>
                  </a:lnTo>
                  <a:lnTo>
                    <a:pt x="13881799" y="176644"/>
                  </a:lnTo>
                  <a:lnTo>
                    <a:pt x="13888873" y="181406"/>
                  </a:lnTo>
                  <a:lnTo>
                    <a:pt x="13897559" y="183159"/>
                  </a:lnTo>
                  <a:lnTo>
                    <a:pt x="13906208" y="181406"/>
                  </a:lnTo>
                  <a:lnTo>
                    <a:pt x="13913269" y="176644"/>
                  </a:lnTo>
                  <a:lnTo>
                    <a:pt x="13918032" y="169583"/>
                  </a:lnTo>
                  <a:lnTo>
                    <a:pt x="13919784" y="160934"/>
                  </a:lnTo>
                  <a:close/>
                </a:path>
                <a:path w="15521305" h="300354">
                  <a:moveTo>
                    <a:pt x="14008735" y="160934"/>
                  </a:moveTo>
                  <a:lnTo>
                    <a:pt x="14006983" y="152273"/>
                  </a:lnTo>
                  <a:lnTo>
                    <a:pt x="14002220" y="145211"/>
                  </a:lnTo>
                  <a:lnTo>
                    <a:pt x="13995159" y="140449"/>
                  </a:lnTo>
                  <a:lnTo>
                    <a:pt x="13986472" y="138709"/>
                  </a:lnTo>
                  <a:lnTo>
                    <a:pt x="13977811" y="140449"/>
                  </a:lnTo>
                  <a:lnTo>
                    <a:pt x="13970749" y="145211"/>
                  </a:lnTo>
                  <a:lnTo>
                    <a:pt x="13965987" y="152273"/>
                  </a:lnTo>
                  <a:lnTo>
                    <a:pt x="13964247" y="160934"/>
                  </a:lnTo>
                  <a:lnTo>
                    <a:pt x="13965987" y="169583"/>
                  </a:lnTo>
                  <a:lnTo>
                    <a:pt x="13970749" y="176644"/>
                  </a:lnTo>
                  <a:lnTo>
                    <a:pt x="13977823" y="181406"/>
                  </a:lnTo>
                  <a:lnTo>
                    <a:pt x="13986510" y="183159"/>
                  </a:lnTo>
                  <a:lnTo>
                    <a:pt x="13995159" y="181406"/>
                  </a:lnTo>
                  <a:lnTo>
                    <a:pt x="14002220" y="176644"/>
                  </a:lnTo>
                  <a:lnTo>
                    <a:pt x="14006983" y="169583"/>
                  </a:lnTo>
                  <a:lnTo>
                    <a:pt x="14008735" y="160934"/>
                  </a:lnTo>
                  <a:close/>
                </a:path>
                <a:path w="15521305" h="300354">
                  <a:moveTo>
                    <a:pt x="14097686" y="160934"/>
                  </a:moveTo>
                  <a:lnTo>
                    <a:pt x="14095933" y="152273"/>
                  </a:lnTo>
                  <a:lnTo>
                    <a:pt x="14091171" y="145211"/>
                  </a:lnTo>
                  <a:lnTo>
                    <a:pt x="14084097" y="140449"/>
                  </a:lnTo>
                  <a:lnTo>
                    <a:pt x="14075410" y="138709"/>
                  </a:lnTo>
                  <a:lnTo>
                    <a:pt x="14066761" y="140449"/>
                  </a:lnTo>
                  <a:lnTo>
                    <a:pt x="14059688" y="145211"/>
                  </a:lnTo>
                  <a:lnTo>
                    <a:pt x="14054925" y="152273"/>
                  </a:lnTo>
                  <a:lnTo>
                    <a:pt x="14053185" y="160934"/>
                  </a:lnTo>
                  <a:lnTo>
                    <a:pt x="14054925" y="169583"/>
                  </a:lnTo>
                  <a:lnTo>
                    <a:pt x="14059700" y="176644"/>
                  </a:lnTo>
                  <a:lnTo>
                    <a:pt x="14066774" y="181406"/>
                  </a:lnTo>
                  <a:lnTo>
                    <a:pt x="14075461" y="183159"/>
                  </a:lnTo>
                  <a:lnTo>
                    <a:pt x="14084097" y="181406"/>
                  </a:lnTo>
                  <a:lnTo>
                    <a:pt x="14091171" y="176644"/>
                  </a:lnTo>
                  <a:lnTo>
                    <a:pt x="14095933" y="169583"/>
                  </a:lnTo>
                  <a:lnTo>
                    <a:pt x="14097686" y="160934"/>
                  </a:lnTo>
                  <a:close/>
                </a:path>
                <a:path w="15521305" h="300354">
                  <a:moveTo>
                    <a:pt x="14186624" y="160934"/>
                  </a:moveTo>
                  <a:lnTo>
                    <a:pt x="14184871" y="152273"/>
                  </a:lnTo>
                  <a:lnTo>
                    <a:pt x="14180109" y="145211"/>
                  </a:lnTo>
                  <a:lnTo>
                    <a:pt x="14173048" y="140449"/>
                  </a:lnTo>
                  <a:lnTo>
                    <a:pt x="14164361" y="138709"/>
                  </a:lnTo>
                  <a:lnTo>
                    <a:pt x="14155700" y="140449"/>
                  </a:lnTo>
                  <a:lnTo>
                    <a:pt x="14148638" y="145211"/>
                  </a:lnTo>
                  <a:lnTo>
                    <a:pt x="14143876" y="152273"/>
                  </a:lnTo>
                  <a:lnTo>
                    <a:pt x="14142136" y="160934"/>
                  </a:lnTo>
                  <a:lnTo>
                    <a:pt x="14143876" y="169583"/>
                  </a:lnTo>
                  <a:lnTo>
                    <a:pt x="14148638" y="176644"/>
                  </a:lnTo>
                  <a:lnTo>
                    <a:pt x="14155712" y="181406"/>
                  </a:lnTo>
                  <a:lnTo>
                    <a:pt x="14164399" y="183159"/>
                  </a:lnTo>
                  <a:lnTo>
                    <a:pt x="14173048" y="181406"/>
                  </a:lnTo>
                  <a:lnTo>
                    <a:pt x="14180109" y="176644"/>
                  </a:lnTo>
                  <a:lnTo>
                    <a:pt x="14184871" y="169583"/>
                  </a:lnTo>
                  <a:lnTo>
                    <a:pt x="14186624" y="160934"/>
                  </a:lnTo>
                  <a:close/>
                </a:path>
                <a:path w="15521305" h="300354">
                  <a:moveTo>
                    <a:pt x="14275575" y="160934"/>
                  </a:moveTo>
                  <a:lnTo>
                    <a:pt x="14273822" y="152273"/>
                  </a:lnTo>
                  <a:lnTo>
                    <a:pt x="14269060" y="145211"/>
                  </a:lnTo>
                  <a:lnTo>
                    <a:pt x="14261986" y="140449"/>
                  </a:lnTo>
                  <a:lnTo>
                    <a:pt x="14253299" y="138709"/>
                  </a:lnTo>
                  <a:lnTo>
                    <a:pt x="14244650" y="140449"/>
                  </a:lnTo>
                  <a:lnTo>
                    <a:pt x="14237576" y="145211"/>
                  </a:lnTo>
                  <a:lnTo>
                    <a:pt x="14232814" y="152273"/>
                  </a:lnTo>
                  <a:lnTo>
                    <a:pt x="14231074" y="160934"/>
                  </a:lnTo>
                  <a:lnTo>
                    <a:pt x="14232814" y="169583"/>
                  </a:lnTo>
                  <a:lnTo>
                    <a:pt x="14237589" y="176644"/>
                  </a:lnTo>
                  <a:lnTo>
                    <a:pt x="14244663" y="181406"/>
                  </a:lnTo>
                  <a:lnTo>
                    <a:pt x="14253350" y="183159"/>
                  </a:lnTo>
                  <a:lnTo>
                    <a:pt x="14261986" y="181406"/>
                  </a:lnTo>
                  <a:lnTo>
                    <a:pt x="14269060" y="176644"/>
                  </a:lnTo>
                  <a:lnTo>
                    <a:pt x="14273822" y="169583"/>
                  </a:lnTo>
                  <a:lnTo>
                    <a:pt x="14275575" y="160934"/>
                  </a:lnTo>
                  <a:close/>
                </a:path>
                <a:path w="15521305" h="300354">
                  <a:moveTo>
                    <a:pt x="14364513" y="160934"/>
                  </a:moveTo>
                  <a:lnTo>
                    <a:pt x="14362760" y="152273"/>
                  </a:lnTo>
                  <a:lnTo>
                    <a:pt x="14357998" y="145211"/>
                  </a:lnTo>
                  <a:lnTo>
                    <a:pt x="14350937" y="140449"/>
                  </a:lnTo>
                  <a:lnTo>
                    <a:pt x="14342250" y="138709"/>
                  </a:lnTo>
                  <a:lnTo>
                    <a:pt x="14333588" y="140449"/>
                  </a:lnTo>
                  <a:lnTo>
                    <a:pt x="14326527" y="145211"/>
                  </a:lnTo>
                  <a:lnTo>
                    <a:pt x="14321765" y="152273"/>
                  </a:lnTo>
                  <a:lnTo>
                    <a:pt x="14320025" y="160934"/>
                  </a:lnTo>
                  <a:lnTo>
                    <a:pt x="14321765" y="169583"/>
                  </a:lnTo>
                  <a:lnTo>
                    <a:pt x="14326527" y="176644"/>
                  </a:lnTo>
                  <a:lnTo>
                    <a:pt x="14333601" y="181406"/>
                  </a:lnTo>
                  <a:lnTo>
                    <a:pt x="14342288" y="183159"/>
                  </a:lnTo>
                  <a:lnTo>
                    <a:pt x="14350937" y="181406"/>
                  </a:lnTo>
                  <a:lnTo>
                    <a:pt x="14357998" y="176644"/>
                  </a:lnTo>
                  <a:lnTo>
                    <a:pt x="14362760" y="169583"/>
                  </a:lnTo>
                  <a:lnTo>
                    <a:pt x="14364513" y="160934"/>
                  </a:lnTo>
                  <a:close/>
                </a:path>
                <a:path w="15521305" h="300354">
                  <a:moveTo>
                    <a:pt x="14453464" y="160934"/>
                  </a:moveTo>
                  <a:lnTo>
                    <a:pt x="14451711" y="152273"/>
                  </a:lnTo>
                  <a:lnTo>
                    <a:pt x="14446949" y="145211"/>
                  </a:lnTo>
                  <a:lnTo>
                    <a:pt x="14439875" y="140449"/>
                  </a:lnTo>
                  <a:lnTo>
                    <a:pt x="14431188" y="138709"/>
                  </a:lnTo>
                  <a:lnTo>
                    <a:pt x="14422539" y="140449"/>
                  </a:lnTo>
                  <a:lnTo>
                    <a:pt x="14415465" y="145211"/>
                  </a:lnTo>
                  <a:lnTo>
                    <a:pt x="14410703" y="152273"/>
                  </a:lnTo>
                  <a:lnTo>
                    <a:pt x="14408963" y="160934"/>
                  </a:lnTo>
                  <a:lnTo>
                    <a:pt x="14410703" y="169583"/>
                  </a:lnTo>
                  <a:lnTo>
                    <a:pt x="14415478" y="176644"/>
                  </a:lnTo>
                  <a:lnTo>
                    <a:pt x="14422552" y="181406"/>
                  </a:lnTo>
                  <a:lnTo>
                    <a:pt x="14431239" y="183159"/>
                  </a:lnTo>
                  <a:lnTo>
                    <a:pt x="14439875" y="181406"/>
                  </a:lnTo>
                  <a:lnTo>
                    <a:pt x="14446949" y="176644"/>
                  </a:lnTo>
                  <a:lnTo>
                    <a:pt x="14451711" y="169583"/>
                  </a:lnTo>
                  <a:lnTo>
                    <a:pt x="14453464" y="160934"/>
                  </a:lnTo>
                  <a:close/>
                </a:path>
                <a:path w="15521305" h="300354">
                  <a:moveTo>
                    <a:pt x="14542402" y="160934"/>
                  </a:moveTo>
                  <a:lnTo>
                    <a:pt x="14540649" y="152273"/>
                  </a:lnTo>
                  <a:lnTo>
                    <a:pt x="14535887" y="145211"/>
                  </a:lnTo>
                  <a:lnTo>
                    <a:pt x="14528826" y="140449"/>
                  </a:lnTo>
                  <a:lnTo>
                    <a:pt x="14520139" y="138709"/>
                  </a:lnTo>
                  <a:lnTo>
                    <a:pt x="14511477" y="140449"/>
                  </a:lnTo>
                  <a:lnTo>
                    <a:pt x="14504416" y="145211"/>
                  </a:lnTo>
                  <a:lnTo>
                    <a:pt x="14499654" y="152273"/>
                  </a:lnTo>
                  <a:lnTo>
                    <a:pt x="14497914" y="160934"/>
                  </a:lnTo>
                  <a:lnTo>
                    <a:pt x="14499654" y="169583"/>
                  </a:lnTo>
                  <a:lnTo>
                    <a:pt x="14504416" y="176644"/>
                  </a:lnTo>
                  <a:lnTo>
                    <a:pt x="14511490" y="181406"/>
                  </a:lnTo>
                  <a:lnTo>
                    <a:pt x="14520177" y="183159"/>
                  </a:lnTo>
                  <a:lnTo>
                    <a:pt x="14528826" y="181406"/>
                  </a:lnTo>
                  <a:lnTo>
                    <a:pt x="14535887" y="176644"/>
                  </a:lnTo>
                  <a:lnTo>
                    <a:pt x="14540649" y="169583"/>
                  </a:lnTo>
                  <a:lnTo>
                    <a:pt x="14542402" y="160934"/>
                  </a:lnTo>
                  <a:close/>
                </a:path>
                <a:path w="15521305" h="300354">
                  <a:moveTo>
                    <a:pt x="14631353" y="160934"/>
                  </a:moveTo>
                  <a:lnTo>
                    <a:pt x="14629600" y="152273"/>
                  </a:lnTo>
                  <a:lnTo>
                    <a:pt x="14624838" y="145211"/>
                  </a:lnTo>
                  <a:lnTo>
                    <a:pt x="14617764" y="140449"/>
                  </a:lnTo>
                  <a:lnTo>
                    <a:pt x="14609077" y="138709"/>
                  </a:lnTo>
                  <a:lnTo>
                    <a:pt x="14600428" y="140449"/>
                  </a:lnTo>
                  <a:lnTo>
                    <a:pt x="14593354" y="145211"/>
                  </a:lnTo>
                  <a:lnTo>
                    <a:pt x="14588592" y="152273"/>
                  </a:lnTo>
                  <a:lnTo>
                    <a:pt x="14586852" y="160934"/>
                  </a:lnTo>
                  <a:lnTo>
                    <a:pt x="14588592" y="169583"/>
                  </a:lnTo>
                  <a:lnTo>
                    <a:pt x="14593367" y="176644"/>
                  </a:lnTo>
                  <a:lnTo>
                    <a:pt x="14600441" y="181406"/>
                  </a:lnTo>
                  <a:lnTo>
                    <a:pt x="14609128" y="183159"/>
                  </a:lnTo>
                  <a:lnTo>
                    <a:pt x="14617764" y="181406"/>
                  </a:lnTo>
                  <a:lnTo>
                    <a:pt x="14624838" y="176644"/>
                  </a:lnTo>
                  <a:lnTo>
                    <a:pt x="14629600" y="169583"/>
                  </a:lnTo>
                  <a:lnTo>
                    <a:pt x="14631353" y="160934"/>
                  </a:lnTo>
                  <a:close/>
                </a:path>
                <a:path w="15521305" h="300354">
                  <a:moveTo>
                    <a:pt x="14720291" y="160934"/>
                  </a:moveTo>
                  <a:lnTo>
                    <a:pt x="14718538" y="152273"/>
                  </a:lnTo>
                  <a:lnTo>
                    <a:pt x="14713776" y="145211"/>
                  </a:lnTo>
                  <a:lnTo>
                    <a:pt x="14706714" y="140449"/>
                  </a:lnTo>
                  <a:lnTo>
                    <a:pt x="14698028" y="138709"/>
                  </a:lnTo>
                  <a:lnTo>
                    <a:pt x="14689366" y="140449"/>
                  </a:lnTo>
                  <a:lnTo>
                    <a:pt x="14682305" y="145211"/>
                  </a:lnTo>
                  <a:lnTo>
                    <a:pt x="14677543" y="152273"/>
                  </a:lnTo>
                  <a:lnTo>
                    <a:pt x="14675803" y="160934"/>
                  </a:lnTo>
                  <a:lnTo>
                    <a:pt x="14677543" y="169583"/>
                  </a:lnTo>
                  <a:lnTo>
                    <a:pt x="14682305" y="176644"/>
                  </a:lnTo>
                  <a:lnTo>
                    <a:pt x="14689379" y="181406"/>
                  </a:lnTo>
                  <a:lnTo>
                    <a:pt x="14698066" y="183159"/>
                  </a:lnTo>
                  <a:lnTo>
                    <a:pt x="14706714" y="181406"/>
                  </a:lnTo>
                  <a:lnTo>
                    <a:pt x="14713776" y="176644"/>
                  </a:lnTo>
                  <a:lnTo>
                    <a:pt x="14718538" y="169583"/>
                  </a:lnTo>
                  <a:lnTo>
                    <a:pt x="14720291" y="160934"/>
                  </a:lnTo>
                  <a:close/>
                </a:path>
                <a:path w="15521305" h="300354">
                  <a:moveTo>
                    <a:pt x="14809242" y="160934"/>
                  </a:moveTo>
                  <a:lnTo>
                    <a:pt x="14807489" y="152273"/>
                  </a:lnTo>
                  <a:lnTo>
                    <a:pt x="14802727" y="145211"/>
                  </a:lnTo>
                  <a:lnTo>
                    <a:pt x="14795653" y="140449"/>
                  </a:lnTo>
                  <a:lnTo>
                    <a:pt x="14786966" y="138709"/>
                  </a:lnTo>
                  <a:lnTo>
                    <a:pt x="14778317" y="140449"/>
                  </a:lnTo>
                  <a:lnTo>
                    <a:pt x="14771243" y="145211"/>
                  </a:lnTo>
                  <a:lnTo>
                    <a:pt x="14766481" y="152273"/>
                  </a:lnTo>
                  <a:lnTo>
                    <a:pt x="14764741" y="160934"/>
                  </a:lnTo>
                  <a:lnTo>
                    <a:pt x="14766481" y="169583"/>
                  </a:lnTo>
                  <a:lnTo>
                    <a:pt x="14771256" y="176644"/>
                  </a:lnTo>
                  <a:lnTo>
                    <a:pt x="14778330" y="181406"/>
                  </a:lnTo>
                  <a:lnTo>
                    <a:pt x="14787017" y="183159"/>
                  </a:lnTo>
                  <a:lnTo>
                    <a:pt x="14795653" y="181406"/>
                  </a:lnTo>
                  <a:lnTo>
                    <a:pt x="14802727" y="176644"/>
                  </a:lnTo>
                  <a:lnTo>
                    <a:pt x="14807489" y="169583"/>
                  </a:lnTo>
                  <a:lnTo>
                    <a:pt x="14809242" y="160934"/>
                  </a:lnTo>
                  <a:close/>
                </a:path>
                <a:path w="15521305" h="300354">
                  <a:moveTo>
                    <a:pt x="14898180" y="160934"/>
                  </a:moveTo>
                  <a:lnTo>
                    <a:pt x="14896427" y="152273"/>
                  </a:lnTo>
                  <a:lnTo>
                    <a:pt x="14891665" y="145211"/>
                  </a:lnTo>
                  <a:lnTo>
                    <a:pt x="14884603" y="140449"/>
                  </a:lnTo>
                  <a:lnTo>
                    <a:pt x="14875917" y="138709"/>
                  </a:lnTo>
                  <a:lnTo>
                    <a:pt x="14867255" y="140449"/>
                  </a:lnTo>
                  <a:lnTo>
                    <a:pt x="14860194" y="145211"/>
                  </a:lnTo>
                  <a:lnTo>
                    <a:pt x="14855432" y="152273"/>
                  </a:lnTo>
                  <a:lnTo>
                    <a:pt x="14853692" y="160934"/>
                  </a:lnTo>
                  <a:lnTo>
                    <a:pt x="14855432" y="169583"/>
                  </a:lnTo>
                  <a:lnTo>
                    <a:pt x="14860194" y="176644"/>
                  </a:lnTo>
                  <a:lnTo>
                    <a:pt x="14867268" y="181406"/>
                  </a:lnTo>
                  <a:lnTo>
                    <a:pt x="14875955" y="183159"/>
                  </a:lnTo>
                  <a:lnTo>
                    <a:pt x="14884603" y="181406"/>
                  </a:lnTo>
                  <a:lnTo>
                    <a:pt x="14891665" y="176644"/>
                  </a:lnTo>
                  <a:lnTo>
                    <a:pt x="14896427" y="169583"/>
                  </a:lnTo>
                  <a:lnTo>
                    <a:pt x="14898180" y="160934"/>
                  </a:lnTo>
                  <a:close/>
                </a:path>
                <a:path w="15521305" h="300354">
                  <a:moveTo>
                    <a:pt x="14987131" y="160934"/>
                  </a:moveTo>
                  <a:lnTo>
                    <a:pt x="14985378" y="152273"/>
                  </a:lnTo>
                  <a:lnTo>
                    <a:pt x="14980615" y="145211"/>
                  </a:lnTo>
                  <a:lnTo>
                    <a:pt x="14973554" y="140449"/>
                  </a:lnTo>
                  <a:lnTo>
                    <a:pt x="14964867" y="138709"/>
                  </a:lnTo>
                  <a:lnTo>
                    <a:pt x="14956206" y="140449"/>
                  </a:lnTo>
                  <a:lnTo>
                    <a:pt x="14949145" y="145211"/>
                  </a:lnTo>
                  <a:lnTo>
                    <a:pt x="14944382" y="152273"/>
                  </a:lnTo>
                  <a:lnTo>
                    <a:pt x="14942642" y="160934"/>
                  </a:lnTo>
                  <a:lnTo>
                    <a:pt x="14944382" y="169583"/>
                  </a:lnTo>
                  <a:lnTo>
                    <a:pt x="14949145" y="176644"/>
                  </a:lnTo>
                  <a:lnTo>
                    <a:pt x="14956219" y="181406"/>
                  </a:lnTo>
                  <a:lnTo>
                    <a:pt x="14964906" y="183159"/>
                  </a:lnTo>
                  <a:lnTo>
                    <a:pt x="14973554" y="181406"/>
                  </a:lnTo>
                  <a:lnTo>
                    <a:pt x="14980615" y="176644"/>
                  </a:lnTo>
                  <a:lnTo>
                    <a:pt x="14985378" y="169583"/>
                  </a:lnTo>
                  <a:lnTo>
                    <a:pt x="14987131" y="160934"/>
                  </a:lnTo>
                  <a:close/>
                </a:path>
                <a:path w="15521305" h="300354">
                  <a:moveTo>
                    <a:pt x="15076081" y="160934"/>
                  </a:moveTo>
                  <a:lnTo>
                    <a:pt x="15074329" y="152273"/>
                  </a:lnTo>
                  <a:lnTo>
                    <a:pt x="15069566" y="145211"/>
                  </a:lnTo>
                  <a:lnTo>
                    <a:pt x="15062492" y="140449"/>
                  </a:lnTo>
                  <a:lnTo>
                    <a:pt x="15053806" y="138709"/>
                  </a:lnTo>
                  <a:lnTo>
                    <a:pt x="15045157" y="140449"/>
                  </a:lnTo>
                  <a:lnTo>
                    <a:pt x="15038083" y="145211"/>
                  </a:lnTo>
                  <a:lnTo>
                    <a:pt x="15033320" y="152273"/>
                  </a:lnTo>
                  <a:lnTo>
                    <a:pt x="15031581" y="160934"/>
                  </a:lnTo>
                  <a:lnTo>
                    <a:pt x="15033320" y="169583"/>
                  </a:lnTo>
                  <a:lnTo>
                    <a:pt x="15038096" y="176644"/>
                  </a:lnTo>
                  <a:lnTo>
                    <a:pt x="15045170" y="181406"/>
                  </a:lnTo>
                  <a:lnTo>
                    <a:pt x="15053856" y="183159"/>
                  </a:lnTo>
                  <a:lnTo>
                    <a:pt x="15062492" y="181406"/>
                  </a:lnTo>
                  <a:lnTo>
                    <a:pt x="15069566" y="176644"/>
                  </a:lnTo>
                  <a:lnTo>
                    <a:pt x="15074329" y="169583"/>
                  </a:lnTo>
                  <a:lnTo>
                    <a:pt x="15076081" y="160934"/>
                  </a:lnTo>
                  <a:close/>
                </a:path>
                <a:path w="15521305" h="300354">
                  <a:moveTo>
                    <a:pt x="15165019" y="160934"/>
                  </a:moveTo>
                  <a:lnTo>
                    <a:pt x="15163267" y="152273"/>
                  </a:lnTo>
                  <a:lnTo>
                    <a:pt x="15158504" y="145211"/>
                  </a:lnTo>
                  <a:lnTo>
                    <a:pt x="15151443" y="140449"/>
                  </a:lnTo>
                  <a:lnTo>
                    <a:pt x="15142756" y="138709"/>
                  </a:lnTo>
                  <a:lnTo>
                    <a:pt x="15134095" y="140449"/>
                  </a:lnTo>
                  <a:lnTo>
                    <a:pt x="15127034" y="145211"/>
                  </a:lnTo>
                  <a:lnTo>
                    <a:pt x="15122271" y="152273"/>
                  </a:lnTo>
                  <a:lnTo>
                    <a:pt x="15120531" y="160934"/>
                  </a:lnTo>
                  <a:lnTo>
                    <a:pt x="15122271" y="169583"/>
                  </a:lnTo>
                  <a:lnTo>
                    <a:pt x="15127034" y="176644"/>
                  </a:lnTo>
                  <a:lnTo>
                    <a:pt x="15134108" y="181406"/>
                  </a:lnTo>
                  <a:lnTo>
                    <a:pt x="15142794" y="183159"/>
                  </a:lnTo>
                  <a:lnTo>
                    <a:pt x="15151443" y="181406"/>
                  </a:lnTo>
                  <a:lnTo>
                    <a:pt x="15158504" y="176644"/>
                  </a:lnTo>
                  <a:lnTo>
                    <a:pt x="15163267" y="169583"/>
                  </a:lnTo>
                  <a:lnTo>
                    <a:pt x="15165019" y="160934"/>
                  </a:lnTo>
                  <a:close/>
                </a:path>
                <a:path w="15521305" h="300354">
                  <a:moveTo>
                    <a:pt x="15253970" y="160934"/>
                  </a:moveTo>
                  <a:lnTo>
                    <a:pt x="15252218" y="152273"/>
                  </a:lnTo>
                  <a:lnTo>
                    <a:pt x="15247455" y="145211"/>
                  </a:lnTo>
                  <a:lnTo>
                    <a:pt x="15240381" y="140449"/>
                  </a:lnTo>
                  <a:lnTo>
                    <a:pt x="15231694" y="138709"/>
                  </a:lnTo>
                  <a:lnTo>
                    <a:pt x="15223046" y="140449"/>
                  </a:lnTo>
                  <a:lnTo>
                    <a:pt x="15215972" y="145211"/>
                  </a:lnTo>
                  <a:lnTo>
                    <a:pt x="15211209" y="152273"/>
                  </a:lnTo>
                  <a:lnTo>
                    <a:pt x="15209469" y="160934"/>
                  </a:lnTo>
                  <a:lnTo>
                    <a:pt x="15211209" y="169583"/>
                  </a:lnTo>
                  <a:lnTo>
                    <a:pt x="15215985" y="176644"/>
                  </a:lnTo>
                  <a:lnTo>
                    <a:pt x="15223058" y="181406"/>
                  </a:lnTo>
                  <a:lnTo>
                    <a:pt x="15231745" y="183159"/>
                  </a:lnTo>
                  <a:lnTo>
                    <a:pt x="15240381" y="181406"/>
                  </a:lnTo>
                  <a:lnTo>
                    <a:pt x="15247455" y="176644"/>
                  </a:lnTo>
                  <a:lnTo>
                    <a:pt x="15252218" y="169583"/>
                  </a:lnTo>
                  <a:lnTo>
                    <a:pt x="15253970" y="160934"/>
                  </a:lnTo>
                  <a:close/>
                </a:path>
                <a:path w="15521305" h="300354">
                  <a:moveTo>
                    <a:pt x="15342908" y="160934"/>
                  </a:moveTo>
                  <a:lnTo>
                    <a:pt x="15341156" y="152273"/>
                  </a:lnTo>
                  <a:lnTo>
                    <a:pt x="15336393" y="145211"/>
                  </a:lnTo>
                  <a:lnTo>
                    <a:pt x="15329332" y="140449"/>
                  </a:lnTo>
                  <a:lnTo>
                    <a:pt x="15320645" y="138709"/>
                  </a:lnTo>
                  <a:lnTo>
                    <a:pt x="15311984" y="140449"/>
                  </a:lnTo>
                  <a:lnTo>
                    <a:pt x="15304923" y="145211"/>
                  </a:lnTo>
                  <a:lnTo>
                    <a:pt x="15300160" y="152273"/>
                  </a:lnTo>
                  <a:lnTo>
                    <a:pt x="15298420" y="160934"/>
                  </a:lnTo>
                  <a:lnTo>
                    <a:pt x="15300160" y="169583"/>
                  </a:lnTo>
                  <a:lnTo>
                    <a:pt x="15304923" y="176644"/>
                  </a:lnTo>
                  <a:lnTo>
                    <a:pt x="15311997" y="181406"/>
                  </a:lnTo>
                  <a:lnTo>
                    <a:pt x="15320683" y="183159"/>
                  </a:lnTo>
                  <a:lnTo>
                    <a:pt x="15329332" y="181406"/>
                  </a:lnTo>
                  <a:lnTo>
                    <a:pt x="15336393" y="176644"/>
                  </a:lnTo>
                  <a:lnTo>
                    <a:pt x="15341156" y="169583"/>
                  </a:lnTo>
                  <a:lnTo>
                    <a:pt x="15342908" y="160934"/>
                  </a:lnTo>
                  <a:close/>
                </a:path>
                <a:path w="15521305" h="300354">
                  <a:moveTo>
                    <a:pt x="15431859" y="160934"/>
                  </a:moveTo>
                  <a:lnTo>
                    <a:pt x="15430107" y="152273"/>
                  </a:lnTo>
                  <a:lnTo>
                    <a:pt x="15425344" y="145211"/>
                  </a:lnTo>
                  <a:lnTo>
                    <a:pt x="15418270" y="140449"/>
                  </a:lnTo>
                  <a:lnTo>
                    <a:pt x="15409583" y="138709"/>
                  </a:lnTo>
                  <a:lnTo>
                    <a:pt x="15400935" y="140449"/>
                  </a:lnTo>
                  <a:lnTo>
                    <a:pt x="15393861" y="145211"/>
                  </a:lnTo>
                  <a:lnTo>
                    <a:pt x="15389098" y="152273"/>
                  </a:lnTo>
                  <a:lnTo>
                    <a:pt x="15387358" y="160934"/>
                  </a:lnTo>
                  <a:lnTo>
                    <a:pt x="15389098" y="169583"/>
                  </a:lnTo>
                  <a:lnTo>
                    <a:pt x="15393873" y="176644"/>
                  </a:lnTo>
                  <a:lnTo>
                    <a:pt x="15400947" y="181406"/>
                  </a:lnTo>
                  <a:lnTo>
                    <a:pt x="15409634" y="183159"/>
                  </a:lnTo>
                  <a:lnTo>
                    <a:pt x="15418270" y="181406"/>
                  </a:lnTo>
                  <a:lnTo>
                    <a:pt x="15425344" y="176644"/>
                  </a:lnTo>
                  <a:lnTo>
                    <a:pt x="15430107" y="169583"/>
                  </a:lnTo>
                  <a:lnTo>
                    <a:pt x="15431859" y="160934"/>
                  </a:lnTo>
                  <a:close/>
                </a:path>
                <a:path w="15521305" h="300354">
                  <a:moveTo>
                    <a:pt x="15520797" y="160934"/>
                  </a:moveTo>
                  <a:lnTo>
                    <a:pt x="15519045" y="152273"/>
                  </a:lnTo>
                  <a:lnTo>
                    <a:pt x="15514282" y="145211"/>
                  </a:lnTo>
                  <a:lnTo>
                    <a:pt x="15507221" y="140449"/>
                  </a:lnTo>
                  <a:lnTo>
                    <a:pt x="15498534" y="138709"/>
                  </a:lnTo>
                  <a:lnTo>
                    <a:pt x="15489873" y="140449"/>
                  </a:lnTo>
                  <a:lnTo>
                    <a:pt x="15482812" y="145211"/>
                  </a:lnTo>
                  <a:lnTo>
                    <a:pt x="15478049" y="152273"/>
                  </a:lnTo>
                  <a:lnTo>
                    <a:pt x="15476309" y="160934"/>
                  </a:lnTo>
                  <a:lnTo>
                    <a:pt x="15478049" y="169583"/>
                  </a:lnTo>
                  <a:lnTo>
                    <a:pt x="15482812" y="176644"/>
                  </a:lnTo>
                  <a:lnTo>
                    <a:pt x="15489885" y="181406"/>
                  </a:lnTo>
                  <a:lnTo>
                    <a:pt x="15498572" y="183159"/>
                  </a:lnTo>
                  <a:lnTo>
                    <a:pt x="15507221" y="181406"/>
                  </a:lnTo>
                  <a:lnTo>
                    <a:pt x="15514282" y="176644"/>
                  </a:lnTo>
                  <a:lnTo>
                    <a:pt x="15519045" y="169583"/>
                  </a:lnTo>
                  <a:lnTo>
                    <a:pt x="15520797" y="160934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75803" y="5261799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148720" y="0"/>
                  </a:moveTo>
                  <a:lnTo>
                    <a:pt x="101713" y="7581"/>
                  </a:lnTo>
                  <a:lnTo>
                    <a:pt x="60887" y="28694"/>
                  </a:lnTo>
                  <a:lnTo>
                    <a:pt x="28694" y="60888"/>
                  </a:lnTo>
                  <a:lnTo>
                    <a:pt x="7581" y="101713"/>
                  </a:lnTo>
                  <a:lnTo>
                    <a:pt x="0" y="148720"/>
                  </a:lnTo>
                  <a:lnTo>
                    <a:pt x="7581" y="195727"/>
                  </a:lnTo>
                  <a:lnTo>
                    <a:pt x="28694" y="236553"/>
                  </a:lnTo>
                  <a:lnTo>
                    <a:pt x="60887" y="268747"/>
                  </a:lnTo>
                  <a:lnTo>
                    <a:pt x="101713" y="289859"/>
                  </a:lnTo>
                  <a:lnTo>
                    <a:pt x="148720" y="297441"/>
                  </a:lnTo>
                  <a:lnTo>
                    <a:pt x="195727" y="289859"/>
                  </a:lnTo>
                  <a:lnTo>
                    <a:pt x="236553" y="268747"/>
                  </a:lnTo>
                  <a:lnTo>
                    <a:pt x="268747" y="236553"/>
                  </a:lnTo>
                  <a:lnTo>
                    <a:pt x="289859" y="195727"/>
                  </a:lnTo>
                  <a:lnTo>
                    <a:pt x="297441" y="148720"/>
                  </a:lnTo>
                  <a:lnTo>
                    <a:pt x="289859" y="101713"/>
                  </a:lnTo>
                  <a:lnTo>
                    <a:pt x="268747" y="60888"/>
                  </a:lnTo>
                  <a:lnTo>
                    <a:pt x="236553" y="28694"/>
                  </a:lnTo>
                  <a:lnTo>
                    <a:pt x="195727" y="7581"/>
                  </a:lnTo>
                  <a:lnTo>
                    <a:pt x="148720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0" y="148721"/>
                  </a:moveTo>
                  <a:lnTo>
                    <a:pt x="7581" y="101713"/>
                  </a:lnTo>
                  <a:lnTo>
                    <a:pt x="28694" y="60888"/>
                  </a:lnTo>
                  <a:lnTo>
                    <a:pt x="60888" y="28694"/>
                  </a:lnTo>
                  <a:lnTo>
                    <a:pt x="101713" y="7581"/>
                  </a:lnTo>
                  <a:lnTo>
                    <a:pt x="148721" y="0"/>
                  </a:lnTo>
                  <a:lnTo>
                    <a:pt x="195728" y="7581"/>
                  </a:lnTo>
                  <a:lnTo>
                    <a:pt x="236553" y="28694"/>
                  </a:lnTo>
                  <a:lnTo>
                    <a:pt x="268747" y="60888"/>
                  </a:lnTo>
                  <a:lnTo>
                    <a:pt x="289860" y="101713"/>
                  </a:lnTo>
                  <a:lnTo>
                    <a:pt x="297442" y="148721"/>
                  </a:lnTo>
                  <a:lnTo>
                    <a:pt x="289860" y="195728"/>
                  </a:lnTo>
                  <a:lnTo>
                    <a:pt x="268747" y="236553"/>
                  </a:lnTo>
                  <a:lnTo>
                    <a:pt x="236553" y="268747"/>
                  </a:lnTo>
                  <a:lnTo>
                    <a:pt x="195728" y="289860"/>
                  </a:lnTo>
                  <a:lnTo>
                    <a:pt x="148721" y="297442"/>
                  </a:lnTo>
                  <a:lnTo>
                    <a:pt x="101713" y="289860"/>
                  </a:lnTo>
                  <a:lnTo>
                    <a:pt x="60888" y="268747"/>
                  </a:lnTo>
                  <a:lnTo>
                    <a:pt x="28694" y="236553"/>
                  </a:lnTo>
                  <a:lnTo>
                    <a:pt x="7581" y="195728"/>
                  </a:lnTo>
                  <a:lnTo>
                    <a:pt x="0" y="1487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5" y="7649"/>
                  </a:lnTo>
                  <a:lnTo>
                    <a:pt x="61428" y="28948"/>
                  </a:lnTo>
                  <a:lnTo>
                    <a:pt x="28949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2"/>
                  </a:lnTo>
                  <a:lnTo>
                    <a:pt x="28949" y="238649"/>
                  </a:lnTo>
                  <a:lnTo>
                    <a:pt x="61428" y="271128"/>
                  </a:lnTo>
                  <a:lnTo>
                    <a:pt x="102615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9" y="238649"/>
                  </a:lnTo>
                  <a:lnTo>
                    <a:pt x="292428" y="197462"/>
                  </a:lnTo>
                  <a:lnTo>
                    <a:pt x="300078" y="150037"/>
                  </a:lnTo>
                  <a:lnTo>
                    <a:pt x="292428" y="102614"/>
                  </a:lnTo>
                  <a:lnTo>
                    <a:pt x="271129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782951" y="5252894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8"/>
                  </a:lnTo>
                  <a:lnTo>
                    <a:pt x="28947" y="61427"/>
                  </a:lnTo>
                  <a:lnTo>
                    <a:pt x="7648" y="102614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644865" y="526189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4" y="7649"/>
                  </a:lnTo>
                  <a:lnTo>
                    <a:pt x="61427" y="28948"/>
                  </a:lnTo>
                  <a:lnTo>
                    <a:pt x="28948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1"/>
                  </a:lnTo>
                  <a:lnTo>
                    <a:pt x="28948" y="238648"/>
                  </a:lnTo>
                  <a:lnTo>
                    <a:pt x="61427" y="271127"/>
                  </a:lnTo>
                  <a:lnTo>
                    <a:pt x="102614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7"/>
                  </a:lnTo>
                  <a:lnTo>
                    <a:pt x="271128" y="238648"/>
                  </a:lnTo>
                  <a:lnTo>
                    <a:pt x="292427" y="197461"/>
                  </a:lnTo>
                  <a:lnTo>
                    <a:pt x="300076" y="150037"/>
                  </a:lnTo>
                  <a:lnTo>
                    <a:pt x="292427" y="102614"/>
                  </a:lnTo>
                  <a:lnTo>
                    <a:pt x="271128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723428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2" y="7649"/>
                  </a:lnTo>
                  <a:lnTo>
                    <a:pt x="61425" y="28949"/>
                  </a:lnTo>
                  <a:lnTo>
                    <a:pt x="28947" y="61428"/>
                  </a:lnTo>
                  <a:lnTo>
                    <a:pt x="7648" y="102615"/>
                  </a:lnTo>
                  <a:lnTo>
                    <a:pt x="0" y="150039"/>
                  </a:lnTo>
                  <a:lnTo>
                    <a:pt x="7648" y="197462"/>
                  </a:lnTo>
                  <a:lnTo>
                    <a:pt x="28947" y="238649"/>
                  </a:lnTo>
                  <a:lnTo>
                    <a:pt x="61425" y="271128"/>
                  </a:lnTo>
                  <a:lnTo>
                    <a:pt x="102612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5"/>
                  </a:lnTo>
                  <a:lnTo>
                    <a:pt x="271128" y="61428"/>
                  </a:lnTo>
                  <a:lnTo>
                    <a:pt x="238649" y="28949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436587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1494806" y="5759003"/>
            <a:ext cx="6598920" cy="3178175"/>
          </a:xfrm>
          <a:custGeom>
            <a:avLst/>
            <a:gdLst/>
            <a:ahLst/>
            <a:cxnLst/>
            <a:rect l="l" t="t" r="r" b="b"/>
            <a:pathLst>
              <a:path w="6598920" h="3178175">
                <a:moveTo>
                  <a:pt x="0" y="982761"/>
                </a:moveTo>
                <a:lnTo>
                  <a:pt x="2576" y="934921"/>
                </a:lnTo>
                <a:lnTo>
                  <a:pt x="10126" y="888574"/>
                </a:lnTo>
                <a:lnTo>
                  <a:pt x="22383" y="843987"/>
                </a:lnTo>
                <a:lnTo>
                  <a:pt x="39077" y="801427"/>
                </a:lnTo>
                <a:lnTo>
                  <a:pt x="59943" y="761164"/>
                </a:lnTo>
                <a:lnTo>
                  <a:pt x="84711" y="723463"/>
                </a:lnTo>
                <a:lnTo>
                  <a:pt x="113113" y="688594"/>
                </a:lnTo>
                <a:lnTo>
                  <a:pt x="144883" y="656824"/>
                </a:lnTo>
                <a:lnTo>
                  <a:pt x="179752" y="628422"/>
                </a:lnTo>
                <a:lnTo>
                  <a:pt x="217452" y="603654"/>
                </a:lnTo>
                <a:lnTo>
                  <a:pt x="257716" y="582788"/>
                </a:lnTo>
                <a:lnTo>
                  <a:pt x="300275" y="566093"/>
                </a:lnTo>
                <a:lnTo>
                  <a:pt x="344862" y="553837"/>
                </a:lnTo>
                <a:lnTo>
                  <a:pt x="391210" y="546287"/>
                </a:lnTo>
                <a:lnTo>
                  <a:pt x="439049" y="543710"/>
                </a:lnTo>
                <a:lnTo>
                  <a:pt x="1099716" y="543710"/>
                </a:lnTo>
                <a:lnTo>
                  <a:pt x="1903144" y="0"/>
                </a:lnTo>
                <a:lnTo>
                  <a:pt x="2749290" y="543710"/>
                </a:lnTo>
                <a:lnTo>
                  <a:pt x="6159248" y="543710"/>
                </a:lnTo>
                <a:lnTo>
                  <a:pt x="6207087" y="546287"/>
                </a:lnTo>
                <a:lnTo>
                  <a:pt x="6253434" y="553837"/>
                </a:lnTo>
                <a:lnTo>
                  <a:pt x="6298021" y="566093"/>
                </a:lnTo>
                <a:lnTo>
                  <a:pt x="6340580" y="582788"/>
                </a:lnTo>
                <a:lnTo>
                  <a:pt x="6380844" y="603654"/>
                </a:lnTo>
                <a:lnTo>
                  <a:pt x="6418544" y="628422"/>
                </a:lnTo>
                <a:lnTo>
                  <a:pt x="6453413" y="656824"/>
                </a:lnTo>
                <a:lnTo>
                  <a:pt x="6485183" y="688594"/>
                </a:lnTo>
                <a:lnTo>
                  <a:pt x="6513586" y="723463"/>
                </a:lnTo>
                <a:lnTo>
                  <a:pt x="6538354" y="761164"/>
                </a:lnTo>
                <a:lnTo>
                  <a:pt x="6559219" y="801427"/>
                </a:lnTo>
                <a:lnTo>
                  <a:pt x="6575914" y="843987"/>
                </a:lnTo>
                <a:lnTo>
                  <a:pt x="6588170" y="888574"/>
                </a:lnTo>
                <a:lnTo>
                  <a:pt x="6595720" y="934921"/>
                </a:lnTo>
                <a:lnTo>
                  <a:pt x="6598297" y="982761"/>
                </a:lnTo>
                <a:lnTo>
                  <a:pt x="6598297" y="1641314"/>
                </a:lnTo>
                <a:lnTo>
                  <a:pt x="6598297" y="2738910"/>
                </a:lnTo>
                <a:lnTo>
                  <a:pt x="6595720" y="2786750"/>
                </a:lnTo>
                <a:lnTo>
                  <a:pt x="6588170" y="2833097"/>
                </a:lnTo>
                <a:lnTo>
                  <a:pt x="6575914" y="2877684"/>
                </a:lnTo>
                <a:lnTo>
                  <a:pt x="6559219" y="2920244"/>
                </a:lnTo>
                <a:lnTo>
                  <a:pt x="6538354" y="2960508"/>
                </a:lnTo>
                <a:lnTo>
                  <a:pt x="6513586" y="2998208"/>
                </a:lnTo>
                <a:lnTo>
                  <a:pt x="6485183" y="3033077"/>
                </a:lnTo>
                <a:lnTo>
                  <a:pt x="6453413" y="3064847"/>
                </a:lnTo>
                <a:lnTo>
                  <a:pt x="6418544" y="3093249"/>
                </a:lnTo>
                <a:lnTo>
                  <a:pt x="6380844" y="3118017"/>
                </a:lnTo>
                <a:lnTo>
                  <a:pt x="6340580" y="3138883"/>
                </a:lnTo>
                <a:lnTo>
                  <a:pt x="6298021" y="3155577"/>
                </a:lnTo>
                <a:lnTo>
                  <a:pt x="6253434" y="3167834"/>
                </a:lnTo>
                <a:lnTo>
                  <a:pt x="6207087" y="3175384"/>
                </a:lnTo>
                <a:lnTo>
                  <a:pt x="6159248" y="3177960"/>
                </a:lnTo>
                <a:lnTo>
                  <a:pt x="2749290" y="3177960"/>
                </a:lnTo>
                <a:lnTo>
                  <a:pt x="1099716" y="3177960"/>
                </a:lnTo>
                <a:lnTo>
                  <a:pt x="439049" y="3177960"/>
                </a:lnTo>
                <a:lnTo>
                  <a:pt x="391210" y="3175384"/>
                </a:lnTo>
                <a:lnTo>
                  <a:pt x="344862" y="3167834"/>
                </a:lnTo>
                <a:lnTo>
                  <a:pt x="300275" y="3155577"/>
                </a:lnTo>
                <a:lnTo>
                  <a:pt x="257716" y="3138883"/>
                </a:lnTo>
                <a:lnTo>
                  <a:pt x="217452" y="3118017"/>
                </a:lnTo>
                <a:lnTo>
                  <a:pt x="179752" y="3093249"/>
                </a:lnTo>
                <a:lnTo>
                  <a:pt x="144883" y="3064847"/>
                </a:lnTo>
                <a:lnTo>
                  <a:pt x="113113" y="3033077"/>
                </a:lnTo>
                <a:lnTo>
                  <a:pt x="84711" y="2998208"/>
                </a:lnTo>
                <a:lnTo>
                  <a:pt x="59943" y="2960508"/>
                </a:lnTo>
                <a:lnTo>
                  <a:pt x="39077" y="2920244"/>
                </a:lnTo>
                <a:lnTo>
                  <a:pt x="22383" y="2877684"/>
                </a:lnTo>
                <a:lnTo>
                  <a:pt x="10126" y="2833097"/>
                </a:lnTo>
                <a:lnTo>
                  <a:pt x="2576" y="2786750"/>
                </a:lnTo>
                <a:lnTo>
                  <a:pt x="0" y="2738910"/>
                </a:lnTo>
                <a:lnTo>
                  <a:pt x="0" y="1641314"/>
                </a:lnTo>
                <a:lnTo>
                  <a:pt x="0" y="982753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702140" y="6334877"/>
            <a:ext cx="4432935" cy="246443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78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2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(2019)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600" spc="-415">
                <a:solidFill>
                  <a:srgbClr val="404040"/>
                </a:solidFill>
                <a:latin typeface="Arial Black"/>
                <a:cs typeface="Arial Black"/>
              </a:rPr>
              <a:t>1.5</a:t>
            </a:r>
            <a:r>
              <a:rPr dirty="0" sz="2600" spc="-17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 Black"/>
                <a:cs typeface="Arial Black"/>
              </a:rPr>
              <a:t>billion</a:t>
            </a:r>
            <a:r>
              <a:rPr dirty="0" sz="2600" spc="-17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600" spc="-285">
                <a:solidFill>
                  <a:srgbClr val="404040"/>
                </a:solidFill>
                <a:latin typeface="Arial Black"/>
                <a:cs typeface="Arial Black"/>
              </a:rPr>
              <a:t>params</a:t>
            </a:r>
            <a:endParaRPr sz="2600">
              <a:latin typeface="Arial Black"/>
              <a:cs typeface="Arial Black"/>
            </a:endParaRPr>
          </a:p>
          <a:p>
            <a:pPr marL="12700" marR="5080">
              <a:lnSpc>
                <a:spcPts val="3700"/>
              </a:lnSpc>
              <a:spcBef>
                <a:spcPts val="21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Focused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improved</a:t>
            </a:r>
            <a:r>
              <a:rPr dirty="0" sz="26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training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Double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75">
                <a:solidFill>
                  <a:srgbClr val="404040"/>
                </a:solidFill>
                <a:latin typeface="Arial"/>
                <a:cs typeface="Arial"/>
              </a:rPr>
              <a:t>input</a:t>
            </a:r>
            <a:r>
              <a:rPr dirty="0" sz="26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size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Enhanced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504317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699177" y="2295808"/>
            <a:ext cx="388429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40">
                <a:solidFill>
                  <a:srgbClr val="770EF7"/>
                </a:solidFill>
                <a:latin typeface="Arial Black"/>
                <a:cs typeface="Arial Black"/>
              </a:rPr>
              <a:t>3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(2020)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-220">
                <a:solidFill>
                  <a:srgbClr val="404040"/>
                </a:solidFill>
                <a:latin typeface="Arial"/>
                <a:cs typeface="Arial"/>
              </a:rPr>
              <a:t>175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billion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ts val="3100"/>
              </a:lnSpc>
              <a:spcBef>
                <a:spcPts val="695"/>
              </a:spcBef>
            </a:pP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over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570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GB</a:t>
            </a:r>
            <a:r>
              <a:rPr dirty="0" sz="26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3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dirty="0" sz="2600" spc="-2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Notable</a:t>
            </a:r>
            <a:r>
              <a:rPr dirty="0" sz="2600" spc="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8341817" y="5885710"/>
            <a:ext cx="5181600" cy="3051810"/>
          </a:xfrm>
          <a:custGeom>
            <a:avLst/>
            <a:gdLst/>
            <a:ahLst/>
            <a:cxnLst/>
            <a:rect l="l" t="t" r="r" b="b"/>
            <a:pathLst>
              <a:path w="5181600" h="3051809">
                <a:moveTo>
                  <a:pt x="0" y="856378"/>
                </a:moveTo>
                <a:lnTo>
                  <a:pt x="2575" y="808546"/>
                </a:lnTo>
                <a:lnTo>
                  <a:pt x="10125" y="762205"/>
                </a:lnTo>
                <a:lnTo>
                  <a:pt x="22379" y="717624"/>
                </a:lnTo>
                <a:lnTo>
                  <a:pt x="39072" y="675070"/>
                </a:lnTo>
                <a:lnTo>
                  <a:pt x="59934" y="634812"/>
                </a:lnTo>
                <a:lnTo>
                  <a:pt x="84699" y="597117"/>
                </a:lnTo>
                <a:lnTo>
                  <a:pt x="113098" y="562253"/>
                </a:lnTo>
                <a:lnTo>
                  <a:pt x="144863" y="530488"/>
                </a:lnTo>
                <a:lnTo>
                  <a:pt x="179727" y="502089"/>
                </a:lnTo>
                <a:lnTo>
                  <a:pt x="217422" y="477324"/>
                </a:lnTo>
                <a:lnTo>
                  <a:pt x="257680" y="456462"/>
                </a:lnTo>
                <a:lnTo>
                  <a:pt x="300234" y="439769"/>
                </a:lnTo>
                <a:lnTo>
                  <a:pt x="344815" y="427515"/>
                </a:lnTo>
                <a:lnTo>
                  <a:pt x="391155" y="419965"/>
                </a:lnTo>
                <a:lnTo>
                  <a:pt x="438988" y="417389"/>
                </a:lnTo>
                <a:lnTo>
                  <a:pt x="863505" y="417389"/>
                </a:lnTo>
                <a:lnTo>
                  <a:pt x="1511152" y="0"/>
                </a:lnTo>
                <a:lnTo>
                  <a:pt x="2158764" y="417389"/>
                </a:lnTo>
                <a:lnTo>
                  <a:pt x="4742046" y="417389"/>
                </a:lnTo>
                <a:lnTo>
                  <a:pt x="4789878" y="419965"/>
                </a:lnTo>
                <a:lnTo>
                  <a:pt x="4836219" y="427515"/>
                </a:lnTo>
                <a:lnTo>
                  <a:pt x="4880800" y="439769"/>
                </a:lnTo>
                <a:lnTo>
                  <a:pt x="4923353" y="456462"/>
                </a:lnTo>
                <a:lnTo>
                  <a:pt x="4963611" y="477324"/>
                </a:lnTo>
                <a:lnTo>
                  <a:pt x="5001306" y="502089"/>
                </a:lnTo>
                <a:lnTo>
                  <a:pt x="5036170" y="530488"/>
                </a:lnTo>
                <a:lnTo>
                  <a:pt x="5067935" y="562253"/>
                </a:lnTo>
                <a:lnTo>
                  <a:pt x="5096334" y="597117"/>
                </a:lnTo>
                <a:lnTo>
                  <a:pt x="5121099" y="634812"/>
                </a:lnTo>
                <a:lnTo>
                  <a:pt x="5141961" y="675070"/>
                </a:lnTo>
                <a:lnTo>
                  <a:pt x="5158654" y="717624"/>
                </a:lnTo>
                <a:lnTo>
                  <a:pt x="5170908" y="762205"/>
                </a:lnTo>
                <a:lnTo>
                  <a:pt x="5178458" y="808546"/>
                </a:lnTo>
                <a:lnTo>
                  <a:pt x="5181034" y="856378"/>
                </a:lnTo>
                <a:lnTo>
                  <a:pt x="5181034" y="1514836"/>
                </a:lnTo>
                <a:lnTo>
                  <a:pt x="5181034" y="2612265"/>
                </a:lnTo>
                <a:lnTo>
                  <a:pt x="5178458" y="2660098"/>
                </a:lnTo>
                <a:lnTo>
                  <a:pt x="5170908" y="2706439"/>
                </a:lnTo>
                <a:lnTo>
                  <a:pt x="5158654" y="2751020"/>
                </a:lnTo>
                <a:lnTo>
                  <a:pt x="5141961" y="2793573"/>
                </a:lnTo>
                <a:lnTo>
                  <a:pt x="5121099" y="2833832"/>
                </a:lnTo>
                <a:lnTo>
                  <a:pt x="5096334" y="2871527"/>
                </a:lnTo>
                <a:lnTo>
                  <a:pt x="5067935" y="2906391"/>
                </a:lnTo>
                <a:lnTo>
                  <a:pt x="5036170" y="2938156"/>
                </a:lnTo>
                <a:lnTo>
                  <a:pt x="5001306" y="2966555"/>
                </a:lnTo>
                <a:lnTo>
                  <a:pt x="4963611" y="2991320"/>
                </a:lnTo>
                <a:lnTo>
                  <a:pt x="4923353" y="3012182"/>
                </a:lnTo>
                <a:lnTo>
                  <a:pt x="4880800" y="3028875"/>
                </a:lnTo>
                <a:lnTo>
                  <a:pt x="4836219" y="3041129"/>
                </a:lnTo>
                <a:lnTo>
                  <a:pt x="4789878" y="3048679"/>
                </a:lnTo>
                <a:lnTo>
                  <a:pt x="4742046" y="3051254"/>
                </a:lnTo>
                <a:lnTo>
                  <a:pt x="2158764" y="3051254"/>
                </a:lnTo>
                <a:lnTo>
                  <a:pt x="863505" y="3051254"/>
                </a:lnTo>
                <a:lnTo>
                  <a:pt x="438988" y="3051254"/>
                </a:lnTo>
                <a:lnTo>
                  <a:pt x="391155" y="3048679"/>
                </a:lnTo>
                <a:lnTo>
                  <a:pt x="344815" y="3041129"/>
                </a:lnTo>
                <a:lnTo>
                  <a:pt x="300234" y="3028875"/>
                </a:lnTo>
                <a:lnTo>
                  <a:pt x="257680" y="3012182"/>
                </a:lnTo>
                <a:lnTo>
                  <a:pt x="217422" y="2991320"/>
                </a:lnTo>
                <a:lnTo>
                  <a:pt x="179727" y="2966555"/>
                </a:lnTo>
                <a:lnTo>
                  <a:pt x="144863" y="2938156"/>
                </a:lnTo>
                <a:lnTo>
                  <a:pt x="113098" y="2906391"/>
                </a:lnTo>
                <a:lnTo>
                  <a:pt x="84699" y="2871527"/>
                </a:lnTo>
                <a:lnTo>
                  <a:pt x="59934" y="2833832"/>
                </a:lnTo>
                <a:lnTo>
                  <a:pt x="39072" y="2793573"/>
                </a:lnTo>
                <a:lnTo>
                  <a:pt x="22379" y="2751020"/>
                </a:lnTo>
                <a:lnTo>
                  <a:pt x="10125" y="2706439"/>
                </a:lnTo>
                <a:lnTo>
                  <a:pt x="2575" y="2660098"/>
                </a:lnTo>
                <a:lnTo>
                  <a:pt x="0" y="2612265"/>
                </a:lnTo>
                <a:lnTo>
                  <a:pt x="0" y="1514836"/>
                </a:lnTo>
                <a:lnTo>
                  <a:pt x="0" y="856367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8549131" y="6169816"/>
            <a:ext cx="3704590" cy="278828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70">
                <a:solidFill>
                  <a:srgbClr val="770EF7"/>
                </a:solidFill>
                <a:latin typeface="Arial Black"/>
                <a:cs typeface="Arial Black"/>
              </a:rPr>
              <a:t>3.5</a:t>
            </a:r>
            <a:r>
              <a:rPr dirty="0" sz="3000" spc="-200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(2022)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Multiple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variants</a:t>
            </a:r>
            <a:endParaRPr sz="2600">
              <a:latin typeface="Arial"/>
              <a:cs typeface="Arial"/>
            </a:endParaRPr>
          </a:p>
          <a:p>
            <a:pPr marL="12700" marR="128905">
              <a:lnSpc>
                <a:spcPct val="100800"/>
              </a:lnSpc>
              <a:spcBef>
                <a:spcPts val="550"/>
              </a:spcBef>
            </a:pP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Based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GPT-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an emphasis</a:t>
            </a:r>
            <a:r>
              <a:rPr dirty="0" sz="26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ethical considerations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Additional</a:t>
            </a:r>
            <a:r>
              <a:rPr dirty="0" sz="2600" spc="1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improvements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2161200" y="2358020"/>
            <a:ext cx="4896485" cy="2676525"/>
          </a:xfrm>
          <a:custGeom>
            <a:avLst/>
            <a:gdLst/>
            <a:ahLst/>
            <a:cxnLst/>
            <a:rect l="l" t="t" r="r" b="b"/>
            <a:pathLst>
              <a:path w="4896484" h="2676525">
                <a:moveTo>
                  <a:pt x="0" y="396460"/>
                </a:moveTo>
                <a:lnTo>
                  <a:pt x="2667" y="350224"/>
                </a:lnTo>
                <a:lnTo>
                  <a:pt x="10470" y="305555"/>
                </a:lnTo>
                <a:lnTo>
                  <a:pt x="23113" y="262750"/>
                </a:lnTo>
                <a:lnTo>
                  <a:pt x="40296" y="222107"/>
                </a:lnTo>
                <a:lnTo>
                  <a:pt x="61724" y="183922"/>
                </a:lnTo>
                <a:lnTo>
                  <a:pt x="87097" y="148494"/>
                </a:lnTo>
                <a:lnTo>
                  <a:pt x="116120" y="116120"/>
                </a:lnTo>
                <a:lnTo>
                  <a:pt x="148494" y="87097"/>
                </a:lnTo>
                <a:lnTo>
                  <a:pt x="183922" y="61724"/>
                </a:lnTo>
                <a:lnTo>
                  <a:pt x="222106" y="40296"/>
                </a:lnTo>
                <a:lnTo>
                  <a:pt x="262750" y="23113"/>
                </a:lnTo>
                <a:lnTo>
                  <a:pt x="305555" y="10470"/>
                </a:lnTo>
                <a:lnTo>
                  <a:pt x="350224" y="2667"/>
                </a:lnTo>
                <a:lnTo>
                  <a:pt x="396459" y="0"/>
                </a:lnTo>
                <a:lnTo>
                  <a:pt x="815996" y="0"/>
                </a:lnTo>
                <a:lnTo>
                  <a:pt x="2039992" y="0"/>
                </a:lnTo>
                <a:lnTo>
                  <a:pt x="4499521" y="0"/>
                </a:lnTo>
                <a:lnTo>
                  <a:pt x="4545756" y="2667"/>
                </a:lnTo>
                <a:lnTo>
                  <a:pt x="4590425" y="10470"/>
                </a:lnTo>
                <a:lnTo>
                  <a:pt x="4633230" y="23113"/>
                </a:lnTo>
                <a:lnTo>
                  <a:pt x="4673874" y="40296"/>
                </a:lnTo>
                <a:lnTo>
                  <a:pt x="4712058" y="61724"/>
                </a:lnTo>
                <a:lnTo>
                  <a:pt x="4747486" y="87097"/>
                </a:lnTo>
                <a:lnTo>
                  <a:pt x="4779860" y="116120"/>
                </a:lnTo>
                <a:lnTo>
                  <a:pt x="4808883" y="148494"/>
                </a:lnTo>
                <a:lnTo>
                  <a:pt x="4834257" y="183922"/>
                </a:lnTo>
                <a:lnTo>
                  <a:pt x="4855684" y="222107"/>
                </a:lnTo>
                <a:lnTo>
                  <a:pt x="4872868" y="262750"/>
                </a:lnTo>
                <a:lnTo>
                  <a:pt x="4885510" y="305555"/>
                </a:lnTo>
                <a:lnTo>
                  <a:pt x="4893313" y="350224"/>
                </a:lnTo>
                <a:lnTo>
                  <a:pt x="4895981" y="396460"/>
                </a:lnTo>
                <a:lnTo>
                  <a:pt x="4895981" y="1387592"/>
                </a:lnTo>
                <a:lnTo>
                  <a:pt x="4895981" y="1982274"/>
                </a:lnTo>
                <a:lnTo>
                  <a:pt x="4893313" y="2028504"/>
                </a:lnTo>
                <a:lnTo>
                  <a:pt x="4885510" y="2073173"/>
                </a:lnTo>
                <a:lnTo>
                  <a:pt x="4872868" y="2115978"/>
                </a:lnTo>
                <a:lnTo>
                  <a:pt x="4855684" y="2156622"/>
                </a:lnTo>
                <a:lnTo>
                  <a:pt x="4834257" y="2194806"/>
                </a:lnTo>
                <a:lnTo>
                  <a:pt x="4808883" y="2230234"/>
                </a:lnTo>
                <a:lnTo>
                  <a:pt x="4779860" y="2262608"/>
                </a:lnTo>
                <a:lnTo>
                  <a:pt x="4747486" y="2291631"/>
                </a:lnTo>
                <a:lnTo>
                  <a:pt x="4712058" y="2317005"/>
                </a:lnTo>
                <a:lnTo>
                  <a:pt x="4673874" y="2338432"/>
                </a:lnTo>
                <a:lnTo>
                  <a:pt x="4633230" y="2355615"/>
                </a:lnTo>
                <a:lnTo>
                  <a:pt x="4590425" y="2368258"/>
                </a:lnTo>
                <a:lnTo>
                  <a:pt x="4545756" y="2376061"/>
                </a:lnTo>
                <a:lnTo>
                  <a:pt x="4499521" y="2378729"/>
                </a:lnTo>
                <a:lnTo>
                  <a:pt x="2039992" y="2378729"/>
                </a:lnTo>
                <a:lnTo>
                  <a:pt x="1428011" y="2676070"/>
                </a:lnTo>
                <a:lnTo>
                  <a:pt x="815996" y="2378729"/>
                </a:lnTo>
                <a:lnTo>
                  <a:pt x="396459" y="2378729"/>
                </a:lnTo>
                <a:lnTo>
                  <a:pt x="350224" y="2376061"/>
                </a:lnTo>
                <a:lnTo>
                  <a:pt x="305555" y="2368258"/>
                </a:lnTo>
                <a:lnTo>
                  <a:pt x="262750" y="2355615"/>
                </a:lnTo>
                <a:lnTo>
                  <a:pt x="222106" y="2338432"/>
                </a:lnTo>
                <a:lnTo>
                  <a:pt x="183922" y="2317005"/>
                </a:lnTo>
                <a:lnTo>
                  <a:pt x="148494" y="2291631"/>
                </a:lnTo>
                <a:lnTo>
                  <a:pt x="116120" y="2262608"/>
                </a:lnTo>
                <a:lnTo>
                  <a:pt x="87097" y="2230234"/>
                </a:lnTo>
                <a:lnTo>
                  <a:pt x="61724" y="2194806"/>
                </a:lnTo>
                <a:lnTo>
                  <a:pt x="40296" y="2156622"/>
                </a:lnTo>
                <a:lnTo>
                  <a:pt x="23113" y="2115978"/>
                </a:lnTo>
                <a:lnTo>
                  <a:pt x="10470" y="2073173"/>
                </a:lnTo>
                <a:lnTo>
                  <a:pt x="2667" y="2028504"/>
                </a:lnTo>
                <a:lnTo>
                  <a:pt x="0" y="1982269"/>
                </a:lnTo>
                <a:lnTo>
                  <a:pt x="0" y="1387592"/>
                </a:lnTo>
                <a:lnTo>
                  <a:pt x="0" y="396460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2356059" y="2209057"/>
            <a:ext cx="3664585" cy="249999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125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260">
                <a:solidFill>
                  <a:srgbClr val="770EF7"/>
                </a:solidFill>
                <a:latin typeface="Arial Black"/>
                <a:cs typeface="Arial Black"/>
              </a:rPr>
              <a:t>4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770EF7"/>
                </a:solidFill>
                <a:latin typeface="Arial Black"/>
                <a:cs typeface="Arial Black"/>
              </a:rPr>
              <a:t>(2023)</a:t>
            </a:r>
            <a:endParaRPr sz="3000">
              <a:latin typeface="Arial Black"/>
              <a:cs typeface="Arial Black"/>
            </a:endParaRPr>
          </a:p>
          <a:p>
            <a:pPr marL="12700" marR="5080" indent="98425">
              <a:lnSpc>
                <a:spcPct val="103099"/>
              </a:lnSpc>
              <a:spcBef>
                <a:spcPts val="90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Largest</a:t>
            </a:r>
            <a:r>
              <a:rPr dirty="0" sz="26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milestone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dirty="0" sz="26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series</a:t>
            </a:r>
            <a:endParaRPr sz="2600">
              <a:latin typeface="Arial"/>
              <a:cs typeface="Arial"/>
            </a:endParaRPr>
          </a:p>
          <a:p>
            <a:pPr marL="95250" marR="160020">
              <a:lnSpc>
                <a:spcPts val="3700"/>
              </a:lnSpc>
              <a:spcBef>
                <a:spcPts val="95"/>
              </a:spcBef>
            </a:pP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Multimodal</a:t>
            </a:r>
            <a:r>
              <a:rPr dirty="0" sz="2600" spc="2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capabilities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Superior</a:t>
            </a:r>
            <a:r>
              <a:rPr dirty="0" sz="2600" spc="-1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3835214" y="5903681"/>
            <a:ext cx="3244215" cy="3065780"/>
            <a:chOff x="13835214" y="5903681"/>
            <a:chExt cx="3244215" cy="3065780"/>
          </a:xfrm>
        </p:grpSpPr>
        <p:sp>
          <p:nvSpPr>
            <p:cNvPr id="25" name="object 25" descr=""/>
            <p:cNvSpPr/>
            <p:nvPr/>
          </p:nvSpPr>
          <p:spPr>
            <a:xfrm>
              <a:off x="13857439" y="5925906"/>
              <a:ext cx="3199765" cy="3021330"/>
            </a:xfrm>
            <a:custGeom>
              <a:avLst/>
              <a:gdLst/>
              <a:ahLst/>
              <a:cxnLst/>
              <a:rect l="l" t="t" r="r" b="b"/>
              <a:pathLst>
                <a:path w="3199765" h="3021329">
                  <a:moveTo>
                    <a:pt x="2760751" y="387283"/>
                  </a:moveTo>
                  <a:lnTo>
                    <a:pt x="438975" y="387283"/>
                  </a:lnTo>
                  <a:lnTo>
                    <a:pt x="391143" y="389859"/>
                  </a:lnTo>
                  <a:lnTo>
                    <a:pt x="344803" y="397409"/>
                  </a:lnTo>
                  <a:lnTo>
                    <a:pt x="300223" y="409663"/>
                  </a:lnTo>
                  <a:lnTo>
                    <a:pt x="257671" y="426356"/>
                  </a:lnTo>
                  <a:lnTo>
                    <a:pt x="217414" y="447218"/>
                  </a:lnTo>
                  <a:lnTo>
                    <a:pt x="179720" y="471983"/>
                  </a:lnTo>
                  <a:lnTo>
                    <a:pt x="144857" y="500381"/>
                  </a:lnTo>
                  <a:lnTo>
                    <a:pt x="113093" y="532147"/>
                  </a:lnTo>
                  <a:lnTo>
                    <a:pt x="84695" y="567011"/>
                  </a:lnTo>
                  <a:lnTo>
                    <a:pt x="59932" y="604705"/>
                  </a:lnTo>
                  <a:lnTo>
                    <a:pt x="39070" y="644963"/>
                  </a:lnTo>
                  <a:lnTo>
                    <a:pt x="22378" y="687517"/>
                  </a:lnTo>
                  <a:lnTo>
                    <a:pt x="10124" y="732097"/>
                  </a:lnTo>
                  <a:lnTo>
                    <a:pt x="2575" y="778438"/>
                  </a:lnTo>
                  <a:lnTo>
                    <a:pt x="0" y="826263"/>
                  </a:lnTo>
                  <a:lnTo>
                    <a:pt x="0" y="2582162"/>
                  </a:lnTo>
                  <a:lnTo>
                    <a:pt x="2575" y="2629994"/>
                  </a:lnTo>
                  <a:lnTo>
                    <a:pt x="10124" y="2676335"/>
                  </a:lnTo>
                  <a:lnTo>
                    <a:pt x="22378" y="2720915"/>
                  </a:lnTo>
                  <a:lnTo>
                    <a:pt x="39070" y="2763468"/>
                  </a:lnTo>
                  <a:lnTo>
                    <a:pt x="59932" y="2803726"/>
                  </a:lnTo>
                  <a:lnTo>
                    <a:pt x="84695" y="2841421"/>
                  </a:lnTo>
                  <a:lnTo>
                    <a:pt x="113093" y="2876285"/>
                  </a:lnTo>
                  <a:lnTo>
                    <a:pt x="144857" y="2908050"/>
                  </a:lnTo>
                  <a:lnTo>
                    <a:pt x="179720" y="2936449"/>
                  </a:lnTo>
                  <a:lnTo>
                    <a:pt x="217414" y="2961213"/>
                  </a:lnTo>
                  <a:lnTo>
                    <a:pt x="257671" y="2982076"/>
                  </a:lnTo>
                  <a:lnTo>
                    <a:pt x="300223" y="2998768"/>
                  </a:lnTo>
                  <a:lnTo>
                    <a:pt x="344803" y="3011023"/>
                  </a:lnTo>
                  <a:lnTo>
                    <a:pt x="391143" y="3018572"/>
                  </a:lnTo>
                  <a:lnTo>
                    <a:pt x="438975" y="3021148"/>
                  </a:lnTo>
                  <a:lnTo>
                    <a:pt x="2760751" y="3021148"/>
                  </a:lnTo>
                  <a:lnTo>
                    <a:pt x="2808585" y="3018572"/>
                  </a:lnTo>
                  <a:lnTo>
                    <a:pt x="2854927" y="3011023"/>
                  </a:lnTo>
                  <a:lnTo>
                    <a:pt x="2899509" y="2998768"/>
                  </a:lnTo>
                  <a:lnTo>
                    <a:pt x="2942063" y="2982076"/>
                  </a:lnTo>
                  <a:lnTo>
                    <a:pt x="2982321" y="2961213"/>
                  </a:lnTo>
                  <a:lnTo>
                    <a:pt x="3020016" y="2936449"/>
                  </a:lnTo>
                  <a:lnTo>
                    <a:pt x="3054879" y="2908050"/>
                  </a:lnTo>
                  <a:lnTo>
                    <a:pt x="3086644" y="2876285"/>
                  </a:lnTo>
                  <a:lnTo>
                    <a:pt x="3115042" y="2841421"/>
                  </a:lnTo>
                  <a:lnTo>
                    <a:pt x="3139806" y="2803726"/>
                  </a:lnTo>
                  <a:lnTo>
                    <a:pt x="3160668" y="2763468"/>
                  </a:lnTo>
                  <a:lnTo>
                    <a:pt x="3177360" y="2720915"/>
                  </a:lnTo>
                  <a:lnTo>
                    <a:pt x="3189614" y="2676335"/>
                  </a:lnTo>
                  <a:lnTo>
                    <a:pt x="3197163" y="2629994"/>
                  </a:lnTo>
                  <a:lnTo>
                    <a:pt x="3199739" y="2582162"/>
                  </a:lnTo>
                  <a:lnTo>
                    <a:pt x="3199739" y="826263"/>
                  </a:lnTo>
                  <a:lnTo>
                    <a:pt x="3197163" y="778438"/>
                  </a:lnTo>
                  <a:lnTo>
                    <a:pt x="3189614" y="732097"/>
                  </a:lnTo>
                  <a:lnTo>
                    <a:pt x="3177360" y="687517"/>
                  </a:lnTo>
                  <a:lnTo>
                    <a:pt x="3160668" y="644963"/>
                  </a:lnTo>
                  <a:lnTo>
                    <a:pt x="3139806" y="604705"/>
                  </a:lnTo>
                  <a:lnTo>
                    <a:pt x="3115042" y="567011"/>
                  </a:lnTo>
                  <a:lnTo>
                    <a:pt x="3086644" y="532147"/>
                  </a:lnTo>
                  <a:lnTo>
                    <a:pt x="3054879" y="500381"/>
                  </a:lnTo>
                  <a:lnTo>
                    <a:pt x="3020016" y="471983"/>
                  </a:lnTo>
                  <a:lnTo>
                    <a:pt x="2982321" y="447218"/>
                  </a:lnTo>
                  <a:lnTo>
                    <a:pt x="2942063" y="426356"/>
                  </a:lnTo>
                  <a:lnTo>
                    <a:pt x="2899509" y="409663"/>
                  </a:lnTo>
                  <a:lnTo>
                    <a:pt x="2854927" y="397409"/>
                  </a:lnTo>
                  <a:lnTo>
                    <a:pt x="2808585" y="389859"/>
                  </a:lnTo>
                  <a:lnTo>
                    <a:pt x="2760751" y="387283"/>
                  </a:lnTo>
                  <a:close/>
                </a:path>
                <a:path w="3199765" h="3021329">
                  <a:moveTo>
                    <a:pt x="933259" y="0"/>
                  </a:moveTo>
                  <a:lnTo>
                    <a:pt x="533285" y="387283"/>
                  </a:lnTo>
                  <a:lnTo>
                    <a:pt x="1333220" y="387283"/>
                  </a:lnTo>
                  <a:lnTo>
                    <a:pt x="933259" y="0"/>
                  </a:lnTo>
                  <a:close/>
                </a:path>
              </a:pathLst>
            </a:custGeom>
            <a:solidFill>
              <a:srgbClr val="FFD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857439" y="5925906"/>
              <a:ext cx="3199765" cy="3021330"/>
            </a:xfrm>
            <a:custGeom>
              <a:avLst/>
              <a:gdLst/>
              <a:ahLst/>
              <a:cxnLst/>
              <a:rect l="l" t="t" r="r" b="b"/>
              <a:pathLst>
                <a:path w="3199765" h="3021329">
                  <a:moveTo>
                    <a:pt x="0" y="826270"/>
                  </a:moveTo>
                  <a:lnTo>
                    <a:pt x="2575" y="778437"/>
                  </a:lnTo>
                  <a:lnTo>
                    <a:pt x="10125" y="732097"/>
                  </a:lnTo>
                  <a:lnTo>
                    <a:pt x="22379" y="687516"/>
                  </a:lnTo>
                  <a:lnTo>
                    <a:pt x="39072" y="644963"/>
                  </a:lnTo>
                  <a:lnTo>
                    <a:pt x="59934" y="604705"/>
                  </a:lnTo>
                  <a:lnTo>
                    <a:pt x="84698" y="567010"/>
                  </a:lnTo>
                  <a:lnTo>
                    <a:pt x="113097" y="532146"/>
                  </a:lnTo>
                  <a:lnTo>
                    <a:pt x="144862" y="500381"/>
                  </a:lnTo>
                  <a:lnTo>
                    <a:pt x="179726" y="471982"/>
                  </a:lnTo>
                  <a:lnTo>
                    <a:pt x="217421" y="447218"/>
                  </a:lnTo>
                  <a:lnTo>
                    <a:pt x="257678" y="426356"/>
                  </a:lnTo>
                  <a:lnTo>
                    <a:pt x="300232" y="409663"/>
                  </a:lnTo>
                  <a:lnTo>
                    <a:pt x="344812" y="397409"/>
                  </a:lnTo>
                  <a:lnTo>
                    <a:pt x="391153" y="389860"/>
                  </a:lnTo>
                  <a:lnTo>
                    <a:pt x="438985" y="387284"/>
                  </a:lnTo>
                  <a:lnTo>
                    <a:pt x="533291" y="387284"/>
                  </a:lnTo>
                  <a:lnTo>
                    <a:pt x="933270" y="0"/>
                  </a:lnTo>
                  <a:lnTo>
                    <a:pt x="1333228" y="387284"/>
                  </a:lnTo>
                  <a:lnTo>
                    <a:pt x="2760762" y="387284"/>
                  </a:lnTo>
                  <a:lnTo>
                    <a:pt x="2808594" y="389860"/>
                  </a:lnTo>
                  <a:lnTo>
                    <a:pt x="2854934" y="397409"/>
                  </a:lnTo>
                  <a:lnTo>
                    <a:pt x="2899515" y="409663"/>
                  </a:lnTo>
                  <a:lnTo>
                    <a:pt x="2942068" y="426356"/>
                  </a:lnTo>
                  <a:lnTo>
                    <a:pt x="2982326" y="447218"/>
                  </a:lnTo>
                  <a:lnTo>
                    <a:pt x="3020021" y="471982"/>
                  </a:lnTo>
                  <a:lnTo>
                    <a:pt x="3054885" y="500381"/>
                  </a:lnTo>
                  <a:lnTo>
                    <a:pt x="3086650" y="532146"/>
                  </a:lnTo>
                  <a:lnTo>
                    <a:pt x="3115049" y="567010"/>
                  </a:lnTo>
                  <a:lnTo>
                    <a:pt x="3139813" y="604705"/>
                  </a:lnTo>
                  <a:lnTo>
                    <a:pt x="3160675" y="644963"/>
                  </a:lnTo>
                  <a:lnTo>
                    <a:pt x="3177368" y="687516"/>
                  </a:lnTo>
                  <a:lnTo>
                    <a:pt x="3189622" y="732097"/>
                  </a:lnTo>
                  <a:lnTo>
                    <a:pt x="3197172" y="778437"/>
                  </a:lnTo>
                  <a:lnTo>
                    <a:pt x="3199748" y="826270"/>
                  </a:lnTo>
                  <a:lnTo>
                    <a:pt x="3199748" y="1484728"/>
                  </a:lnTo>
                  <a:lnTo>
                    <a:pt x="3199748" y="2582162"/>
                  </a:lnTo>
                  <a:lnTo>
                    <a:pt x="3197172" y="2629994"/>
                  </a:lnTo>
                  <a:lnTo>
                    <a:pt x="3189622" y="2676334"/>
                  </a:lnTo>
                  <a:lnTo>
                    <a:pt x="3177368" y="2720915"/>
                  </a:lnTo>
                  <a:lnTo>
                    <a:pt x="3160675" y="2763468"/>
                  </a:lnTo>
                  <a:lnTo>
                    <a:pt x="3139813" y="2803726"/>
                  </a:lnTo>
                  <a:lnTo>
                    <a:pt x="3115049" y="2841421"/>
                  </a:lnTo>
                  <a:lnTo>
                    <a:pt x="3086650" y="2876285"/>
                  </a:lnTo>
                  <a:lnTo>
                    <a:pt x="3054885" y="2908050"/>
                  </a:lnTo>
                  <a:lnTo>
                    <a:pt x="3020021" y="2936449"/>
                  </a:lnTo>
                  <a:lnTo>
                    <a:pt x="2982326" y="2961213"/>
                  </a:lnTo>
                  <a:lnTo>
                    <a:pt x="2942068" y="2982075"/>
                  </a:lnTo>
                  <a:lnTo>
                    <a:pt x="2899515" y="2998768"/>
                  </a:lnTo>
                  <a:lnTo>
                    <a:pt x="2854934" y="3011023"/>
                  </a:lnTo>
                  <a:lnTo>
                    <a:pt x="2808594" y="3018572"/>
                  </a:lnTo>
                  <a:lnTo>
                    <a:pt x="2760762" y="3021148"/>
                  </a:lnTo>
                  <a:lnTo>
                    <a:pt x="1333228" y="3021148"/>
                  </a:lnTo>
                  <a:lnTo>
                    <a:pt x="533291" y="3021148"/>
                  </a:lnTo>
                  <a:lnTo>
                    <a:pt x="438985" y="3021148"/>
                  </a:lnTo>
                  <a:lnTo>
                    <a:pt x="391153" y="3018572"/>
                  </a:lnTo>
                  <a:lnTo>
                    <a:pt x="344812" y="3011023"/>
                  </a:lnTo>
                  <a:lnTo>
                    <a:pt x="300232" y="2998768"/>
                  </a:lnTo>
                  <a:lnTo>
                    <a:pt x="257678" y="2982075"/>
                  </a:lnTo>
                  <a:lnTo>
                    <a:pt x="217421" y="2961213"/>
                  </a:lnTo>
                  <a:lnTo>
                    <a:pt x="179726" y="2936449"/>
                  </a:lnTo>
                  <a:lnTo>
                    <a:pt x="144862" y="2908050"/>
                  </a:lnTo>
                  <a:lnTo>
                    <a:pt x="113097" y="2876285"/>
                  </a:lnTo>
                  <a:lnTo>
                    <a:pt x="84698" y="2841421"/>
                  </a:lnTo>
                  <a:lnTo>
                    <a:pt x="59934" y="2803726"/>
                  </a:lnTo>
                  <a:lnTo>
                    <a:pt x="39072" y="2763468"/>
                  </a:lnTo>
                  <a:lnTo>
                    <a:pt x="22379" y="2720915"/>
                  </a:lnTo>
                  <a:lnTo>
                    <a:pt x="10125" y="2676334"/>
                  </a:lnTo>
                  <a:lnTo>
                    <a:pt x="2575" y="2629994"/>
                  </a:lnTo>
                  <a:lnTo>
                    <a:pt x="0" y="2582162"/>
                  </a:lnTo>
                  <a:lnTo>
                    <a:pt x="0" y="1484728"/>
                  </a:lnTo>
                  <a:lnTo>
                    <a:pt x="0" y="826263"/>
                  </a:lnTo>
                  <a:close/>
                </a:path>
              </a:pathLst>
            </a:custGeom>
            <a:ln w="444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4163180" y="7051802"/>
            <a:ext cx="2607945" cy="1019810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3000" spc="-27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0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000" spc="-330">
                <a:solidFill>
                  <a:srgbClr val="FF1675"/>
                </a:solidFill>
                <a:latin typeface="Arial Black"/>
                <a:cs typeface="Arial Black"/>
              </a:rPr>
              <a:t>Future…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400" spc="-195">
                <a:solidFill>
                  <a:srgbClr val="404040"/>
                </a:solidFill>
                <a:latin typeface="Arial Black"/>
                <a:cs typeface="Arial Black"/>
              </a:rPr>
              <a:t>Let’s</a:t>
            </a:r>
            <a:r>
              <a:rPr dirty="0" sz="2400" spc="-16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400" spc="-250">
                <a:solidFill>
                  <a:srgbClr val="404040"/>
                </a:solidFill>
                <a:latin typeface="Arial Black"/>
                <a:cs typeface="Arial Black"/>
              </a:rPr>
              <a:t>wait</a:t>
            </a:r>
            <a:r>
              <a:rPr dirty="0" sz="2400" spc="-16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400" spc="-204">
                <a:solidFill>
                  <a:srgbClr val="404040"/>
                </a:solidFill>
                <a:latin typeface="Arial Black"/>
                <a:cs typeface="Arial Black"/>
              </a:rPr>
              <a:t>and</a:t>
            </a:r>
            <a:r>
              <a:rPr dirty="0" sz="2400" spc="-155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dirty="0" sz="2400" spc="-180">
                <a:solidFill>
                  <a:srgbClr val="404040"/>
                </a:solidFill>
                <a:latin typeface="Arial Black"/>
                <a:cs typeface="Arial Black"/>
              </a:rPr>
              <a:t>see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230817" y="2358020"/>
            <a:ext cx="4285615" cy="2705735"/>
          </a:xfrm>
          <a:custGeom>
            <a:avLst/>
            <a:gdLst/>
            <a:ahLst/>
            <a:cxnLst/>
            <a:rect l="l" t="t" r="r" b="b"/>
            <a:pathLst>
              <a:path w="4285615" h="2705735">
                <a:moveTo>
                  <a:pt x="0" y="400775"/>
                </a:moveTo>
                <a:lnTo>
                  <a:pt x="2696" y="354036"/>
                </a:lnTo>
                <a:lnTo>
                  <a:pt x="10584" y="308881"/>
                </a:lnTo>
                <a:lnTo>
                  <a:pt x="23364" y="265610"/>
                </a:lnTo>
                <a:lnTo>
                  <a:pt x="40735" y="224524"/>
                </a:lnTo>
                <a:lnTo>
                  <a:pt x="62395" y="185924"/>
                </a:lnTo>
                <a:lnTo>
                  <a:pt x="88045" y="150110"/>
                </a:lnTo>
                <a:lnTo>
                  <a:pt x="117384" y="117384"/>
                </a:lnTo>
                <a:lnTo>
                  <a:pt x="150110" y="88045"/>
                </a:lnTo>
                <a:lnTo>
                  <a:pt x="185924" y="62395"/>
                </a:lnTo>
                <a:lnTo>
                  <a:pt x="224524" y="40735"/>
                </a:lnTo>
                <a:lnTo>
                  <a:pt x="265610" y="23364"/>
                </a:lnTo>
                <a:lnTo>
                  <a:pt x="308881" y="10584"/>
                </a:lnTo>
                <a:lnTo>
                  <a:pt x="354036" y="2696"/>
                </a:lnTo>
                <a:lnTo>
                  <a:pt x="400775" y="0"/>
                </a:lnTo>
                <a:lnTo>
                  <a:pt x="714247" y="0"/>
                </a:lnTo>
                <a:lnTo>
                  <a:pt x="1785620" y="0"/>
                </a:lnTo>
                <a:lnTo>
                  <a:pt x="3884711" y="0"/>
                </a:lnTo>
                <a:lnTo>
                  <a:pt x="3931450" y="2696"/>
                </a:lnTo>
                <a:lnTo>
                  <a:pt x="3976605" y="10584"/>
                </a:lnTo>
                <a:lnTo>
                  <a:pt x="4019876" y="23364"/>
                </a:lnTo>
                <a:lnTo>
                  <a:pt x="4060962" y="40735"/>
                </a:lnTo>
                <a:lnTo>
                  <a:pt x="4099562" y="62395"/>
                </a:lnTo>
                <a:lnTo>
                  <a:pt x="4135376" y="88045"/>
                </a:lnTo>
                <a:lnTo>
                  <a:pt x="4168102" y="117384"/>
                </a:lnTo>
                <a:lnTo>
                  <a:pt x="4197441" y="150110"/>
                </a:lnTo>
                <a:lnTo>
                  <a:pt x="4223091" y="185924"/>
                </a:lnTo>
                <a:lnTo>
                  <a:pt x="4244751" y="224524"/>
                </a:lnTo>
                <a:lnTo>
                  <a:pt x="4262122" y="265610"/>
                </a:lnTo>
                <a:lnTo>
                  <a:pt x="4274902" y="308881"/>
                </a:lnTo>
                <a:lnTo>
                  <a:pt x="4282790" y="354036"/>
                </a:lnTo>
                <a:lnTo>
                  <a:pt x="4285487" y="400775"/>
                </a:lnTo>
                <a:lnTo>
                  <a:pt x="4285487" y="1402687"/>
                </a:lnTo>
                <a:lnTo>
                  <a:pt x="4285487" y="2003837"/>
                </a:lnTo>
                <a:lnTo>
                  <a:pt x="4282790" y="2050566"/>
                </a:lnTo>
                <a:lnTo>
                  <a:pt x="4274902" y="2095721"/>
                </a:lnTo>
                <a:lnTo>
                  <a:pt x="4262122" y="2138992"/>
                </a:lnTo>
                <a:lnTo>
                  <a:pt x="4244751" y="2180078"/>
                </a:lnTo>
                <a:lnTo>
                  <a:pt x="4223091" y="2218678"/>
                </a:lnTo>
                <a:lnTo>
                  <a:pt x="4197441" y="2254492"/>
                </a:lnTo>
                <a:lnTo>
                  <a:pt x="4168102" y="2287218"/>
                </a:lnTo>
                <a:lnTo>
                  <a:pt x="4135376" y="2316557"/>
                </a:lnTo>
                <a:lnTo>
                  <a:pt x="4099562" y="2342207"/>
                </a:lnTo>
                <a:lnTo>
                  <a:pt x="4060962" y="2363867"/>
                </a:lnTo>
                <a:lnTo>
                  <a:pt x="4019876" y="2381238"/>
                </a:lnTo>
                <a:lnTo>
                  <a:pt x="3976605" y="2394018"/>
                </a:lnTo>
                <a:lnTo>
                  <a:pt x="3931450" y="2401906"/>
                </a:lnTo>
                <a:lnTo>
                  <a:pt x="3884711" y="2404603"/>
                </a:lnTo>
                <a:lnTo>
                  <a:pt x="1785620" y="2404603"/>
                </a:lnTo>
                <a:lnTo>
                  <a:pt x="1249948" y="2705178"/>
                </a:lnTo>
                <a:lnTo>
                  <a:pt x="714247" y="2404603"/>
                </a:lnTo>
                <a:lnTo>
                  <a:pt x="400775" y="2404603"/>
                </a:lnTo>
                <a:lnTo>
                  <a:pt x="354036" y="2401906"/>
                </a:lnTo>
                <a:lnTo>
                  <a:pt x="308881" y="2394018"/>
                </a:lnTo>
                <a:lnTo>
                  <a:pt x="265610" y="2381238"/>
                </a:lnTo>
                <a:lnTo>
                  <a:pt x="224524" y="2363867"/>
                </a:lnTo>
                <a:lnTo>
                  <a:pt x="185924" y="2342207"/>
                </a:lnTo>
                <a:lnTo>
                  <a:pt x="150110" y="2316557"/>
                </a:lnTo>
                <a:lnTo>
                  <a:pt x="117384" y="2287218"/>
                </a:lnTo>
                <a:lnTo>
                  <a:pt x="88045" y="2254492"/>
                </a:lnTo>
                <a:lnTo>
                  <a:pt x="62395" y="2218678"/>
                </a:lnTo>
                <a:lnTo>
                  <a:pt x="40735" y="2180078"/>
                </a:lnTo>
                <a:lnTo>
                  <a:pt x="23364" y="2138992"/>
                </a:lnTo>
                <a:lnTo>
                  <a:pt x="10584" y="2095721"/>
                </a:lnTo>
                <a:lnTo>
                  <a:pt x="2696" y="2050566"/>
                </a:lnTo>
                <a:lnTo>
                  <a:pt x="0" y="2003827"/>
                </a:lnTo>
                <a:lnTo>
                  <a:pt x="0" y="1402687"/>
                </a:lnTo>
                <a:lnTo>
                  <a:pt x="0" y="400775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426941" y="2308000"/>
            <a:ext cx="3181985" cy="239204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810"/>
              </a:spcBef>
            </a:pPr>
            <a:r>
              <a:rPr dirty="0" sz="3000" spc="-170">
                <a:solidFill>
                  <a:srgbClr val="770EF7"/>
                </a:solidFill>
                <a:latin typeface="Arial Black"/>
                <a:cs typeface="Arial Black"/>
              </a:rPr>
              <a:t>GPT-</a:t>
            </a:r>
            <a:r>
              <a:rPr dirty="0" sz="3000" spc="-840">
                <a:solidFill>
                  <a:srgbClr val="770EF7"/>
                </a:solidFill>
                <a:latin typeface="Arial Black"/>
                <a:cs typeface="Arial Black"/>
              </a:rPr>
              <a:t>1</a:t>
            </a:r>
            <a:r>
              <a:rPr dirty="0" sz="3000" spc="-195">
                <a:solidFill>
                  <a:srgbClr val="770EF7"/>
                </a:solidFill>
                <a:latin typeface="Arial Black"/>
                <a:cs typeface="Arial Black"/>
              </a:rPr>
              <a:t> </a:t>
            </a:r>
            <a:r>
              <a:rPr dirty="0" sz="3000" spc="-280">
                <a:solidFill>
                  <a:srgbClr val="770EF7"/>
                </a:solidFill>
                <a:latin typeface="Arial Black"/>
                <a:cs typeface="Arial Black"/>
              </a:rPr>
              <a:t>(2018)</a:t>
            </a:r>
            <a:endParaRPr sz="3000">
              <a:latin typeface="Arial Black"/>
              <a:cs typeface="Arial Black"/>
            </a:endParaRPr>
          </a:p>
          <a:p>
            <a:pPr marL="12700" marR="5080">
              <a:lnSpc>
                <a:spcPct val="118500"/>
              </a:lnSpc>
              <a:spcBef>
                <a:spcPts val="40"/>
              </a:spcBef>
            </a:pPr>
            <a:r>
              <a:rPr dirty="0" sz="2600" spc="-409">
                <a:solidFill>
                  <a:srgbClr val="404040"/>
                </a:solidFill>
                <a:latin typeface="Arial"/>
                <a:cs typeface="Arial"/>
              </a:rPr>
              <a:t>117</a:t>
            </a:r>
            <a:r>
              <a:rPr dirty="0" sz="2600" spc="-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million</a:t>
            </a:r>
            <a:r>
              <a:rPr dirty="0" sz="2600" spc="-3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params </a:t>
            </a:r>
            <a:r>
              <a:rPr dirty="0" sz="2600" spc="-25">
                <a:solidFill>
                  <a:srgbClr val="404040"/>
                </a:solidFill>
                <a:latin typeface="Arial"/>
                <a:cs typeface="Arial"/>
              </a:rPr>
              <a:t>Trained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26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~40GB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500"/>
              </a:spcBef>
            </a:pPr>
            <a:r>
              <a:rPr dirty="0" sz="2600" spc="45">
                <a:solidFill>
                  <a:srgbClr val="404040"/>
                </a:solidFill>
                <a:latin typeface="Arial"/>
                <a:cs typeface="Arial"/>
              </a:rPr>
              <a:t>Context</a:t>
            </a:r>
            <a:r>
              <a:rPr dirty="0" sz="26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length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dirty="0" sz="26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600" spc="-185">
                <a:solidFill>
                  <a:srgbClr val="404040"/>
                </a:solidFill>
                <a:latin typeface="Arial"/>
                <a:cs typeface="Arial"/>
              </a:rPr>
              <a:t>512 </a:t>
            </a:r>
            <a:r>
              <a:rPr dirty="0" sz="2600" spc="-10">
                <a:solidFill>
                  <a:srgbClr val="404040"/>
                </a:solidFill>
                <a:latin typeface="Arial"/>
                <a:cs typeface="Arial"/>
              </a:rPr>
              <a:t>tokens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389062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55"/>
              <a:t>Impact</a:t>
            </a:r>
            <a:r>
              <a:rPr dirty="0" sz="6000" spc="-390"/>
              <a:t> </a:t>
            </a:r>
            <a:r>
              <a:rPr dirty="0" sz="6000" spc="-200"/>
              <a:t>of</a:t>
            </a:r>
            <a:r>
              <a:rPr dirty="0" sz="6000" spc="-395"/>
              <a:t> </a:t>
            </a:r>
            <a:r>
              <a:rPr dirty="0" sz="6000" spc="-325"/>
              <a:t>Model</a:t>
            </a:r>
            <a:r>
              <a:rPr dirty="0" sz="6000" spc="-400"/>
              <a:t> </a:t>
            </a:r>
            <a:r>
              <a:rPr dirty="0" sz="6000" spc="-475"/>
              <a:t>Size</a:t>
            </a:r>
            <a:r>
              <a:rPr dirty="0" sz="6000" spc="-390"/>
              <a:t> </a:t>
            </a:r>
            <a:r>
              <a:rPr dirty="0" sz="6000" spc="-320"/>
              <a:t>on</a:t>
            </a:r>
            <a:r>
              <a:rPr dirty="0" sz="6000" spc="-390"/>
              <a:t> </a:t>
            </a:r>
            <a:r>
              <a:rPr dirty="0" sz="6000" spc="-445"/>
              <a:t>Performance</a:t>
            </a:r>
            <a:endParaRPr sz="6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729868" y="223662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29868" y="371494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29868" y="519325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29868" y="6671566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29868" y="819208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142016" y="2469387"/>
            <a:ext cx="7501255" cy="6499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Enhanced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contextual</a:t>
            </a:r>
            <a:r>
              <a:rPr dirty="0" sz="3400" spc="-204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understanding</a:t>
            </a:r>
            <a:endParaRPr sz="3400">
              <a:latin typeface="Arial Black"/>
              <a:cs typeface="Arial Black"/>
            </a:endParaRPr>
          </a:p>
          <a:p>
            <a:pPr marL="12700" marR="1012190">
              <a:lnSpc>
                <a:spcPct val="285300"/>
              </a:lnSpc>
            </a:pP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Improved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130F25"/>
                </a:solidFill>
                <a:latin typeface="Arial Black"/>
                <a:cs typeface="Arial Black"/>
              </a:rPr>
              <a:t>text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generation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Complex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95">
                <a:solidFill>
                  <a:srgbClr val="130F25"/>
                </a:solidFill>
                <a:latin typeface="Arial Black"/>
                <a:cs typeface="Arial Black"/>
              </a:rPr>
              <a:t>task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10">
                <a:solidFill>
                  <a:srgbClr val="130F25"/>
                </a:solidFill>
                <a:latin typeface="Arial Black"/>
                <a:cs typeface="Arial Black"/>
              </a:rPr>
              <a:t>handling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Broadened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multilingual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support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100"/>
              </a:spcBef>
            </a:pP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Challenges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130F25"/>
                </a:solidFill>
                <a:latin typeface="Arial Black"/>
                <a:cs typeface="Arial Black"/>
              </a:rPr>
              <a:t>trade-</a:t>
            </a:r>
            <a:r>
              <a:rPr dirty="0" sz="3400" spc="-20">
                <a:solidFill>
                  <a:srgbClr val="130F25"/>
                </a:solidFill>
                <a:latin typeface="Arial Black"/>
                <a:cs typeface="Arial Black"/>
              </a:rPr>
              <a:t>offs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Impact</a:t>
            </a:r>
            <a:r>
              <a:rPr dirty="0" spc="-320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260"/>
              <a:t>Model</a:t>
            </a:r>
            <a:r>
              <a:rPr dirty="0" spc="-320"/>
              <a:t> </a:t>
            </a:r>
            <a:r>
              <a:rPr dirty="0" spc="-375"/>
              <a:t>Size</a:t>
            </a:r>
            <a:r>
              <a:rPr dirty="0" spc="-320"/>
              <a:t> </a:t>
            </a:r>
            <a:r>
              <a:rPr dirty="0" spc="-260"/>
              <a:t>on</a:t>
            </a:r>
            <a:r>
              <a:rPr dirty="0" spc="-320"/>
              <a:t> </a:t>
            </a:r>
            <a:r>
              <a:rPr dirty="0" spc="-360"/>
              <a:t>Performance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1093787" y="2144713"/>
            <a:ext cx="1217930" cy="7172325"/>
            <a:chOff x="1093787" y="2144713"/>
            <a:chExt cx="1217930" cy="7172325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80" y="3624262"/>
              <a:ext cx="1216025" cy="12160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80" y="6580187"/>
              <a:ext cx="1216025" cy="12160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787" y="2144713"/>
              <a:ext cx="1217611" cy="121761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580" y="5102225"/>
              <a:ext cx="1216025" cy="12160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580" y="8101013"/>
              <a:ext cx="1216025" cy="121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181347"/>
            <a:ext cx="12137390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dirty="0" sz="6000" spc="-565"/>
              <a:t>Basics</a:t>
            </a:r>
            <a:r>
              <a:rPr dirty="0" sz="6000" spc="-375"/>
              <a:t> </a:t>
            </a:r>
            <a:r>
              <a:rPr dirty="0" sz="6000" spc="-200"/>
              <a:t>of</a:t>
            </a:r>
            <a:r>
              <a:rPr dirty="0" sz="6000" spc="-370"/>
              <a:t> </a:t>
            </a:r>
            <a:r>
              <a:rPr dirty="0" sz="6000" spc="-385"/>
              <a:t>Generative</a:t>
            </a:r>
            <a:r>
              <a:rPr dirty="0" sz="6000" spc="-370"/>
              <a:t> </a:t>
            </a:r>
            <a:r>
              <a:rPr dirty="0" sz="6000" spc="-160"/>
              <a:t>Pre-</a:t>
            </a:r>
            <a:r>
              <a:rPr dirty="0" sz="6000" spc="-360"/>
              <a:t>trained </a:t>
            </a:r>
            <a:r>
              <a:rPr dirty="0" sz="6000" spc="-475"/>
              <a:t>Transformer</a:t>
            </a:r>
            <a:r>
              <a:rPr dirty="0" sz="6000" spc="-375"/>
              <a:t> </a:t>
            </a:r>
            <a:r>
              <a:rPr dirty="0" sz="6000" spc="-350"/>
              <a:t>(GPT)</a:t>
            </a:r>
            <a:r>
              <a:rPr dirty="0" sz="6000" spc="-380"/>
              <a:t> </a:t>
            </a:r>
            <a:r>
              <a:rPr dirty="0" sz="6000" spc="-385"/>
              <a:t>Models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60302" y="6001003"/>
            <a:ext cx="10967085" cy="1674495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106805" marR="5080" indent="-1094740">
              <a:lnSpc>
                <a:spcPct val="100400"/>
              </a:lnSpc>
              <a:spcBef>
                <a:spcPts val="75"/>
              </a:spcBef>
            </a:pPr>
            <a:r>
              <a:rPr dirty="0" sz="5400" spc="-275">
                <a:solidFill>
                  <a:srgbClr val="FFFFFF"/>
                </a:solidFill>
              </a:rPr>
              <a:t>What</a:t>
            </a:r>
            <a:r>
              <a:rPr dirty="0" sz="5400" spc="-360">
                <a:solidFill>
                  <a:srgbClr val="FFFFFF"/>
                </a:solidFill>
              </a:rPr>
              <a:t> </a:t>
            </a:r>
            <a:r>
              <a:rPr dirty="0" sz="5400" spc="-434">
                <a:solidFill>
                  <a:srgbClr val="FFFFFF"/>
                </a:solidFill>
              </a:rPr>
              <a:t>is</a:t>
            </a:r>
            <a:r>
              <a:rPr dirty="0" sz="5400" spc="-350">
                <a:solidFill>
                  <a:srgbClr val="FFFFFF"/>
                </a:solidFill>
              </a:rPr>
              <a:t> </a:t>
            </a:r>
            <a:r>
              <a:rPr dirty="0" sz="5400" spc="-580">
                <a:solidFill>
                  <a:srgbClr val="FFFFFF"/>
                </a:solidFill>
              </a:rPr>
              <a:t>a</a:t>
            </a:r>
            <a:r>
              <a:rPr dirty="0" sz="5400" spc="-355">
                <a:solidFill>
                  <a:srgbClr val="FFFFFF"/>
                </a:solidFill>
              </a:rPr>
              <a:t> </a:t>
            </a:r>
            <a:r>
              <a:rPr dirty="0" sz="5400" spc="-335">
                <a:solidFill>
                  <a:srgbClr val="FFFFFF"/>
                </a:solidFill>
              </a:rPr>
              <a:t>Generative</a:t>
            </a:r>
            <a:r>
              <a:rPr dirty="0" sz="5400" spc="-350">
                <a:solidFill>
                  <a:srgbClr val="FFFFFF"/>
                </a:solidFill>
              </a:rPr>
              <a:t> </a:t>
            </a:r>
            <a:r>
              <a:rPr dirty="0" sz="5400" spc="-165">
                <a:solidFill>
                  <a:srgbClr val="FFFFFF"/>
                </a:solidFill>
              </a:rPr>
              <a:t>Pre-</a:t>
            </a:r>
            <a:r>
              <a:rPr dirty="0" sz="5400" spc="-340">
                <a:solidFill>
                  <a:srgbClr val="FFFFFF"/>
                </a:solidFill>
              </a:rPr>
              <a:t>trained </a:t>
            </a:r>
            <a:r>
              <a:rPr dirty="0" sz="5400" spc="-430">
                <a:solidFill>
                  <a:srgbClr val="FFFFFF"/>
                </a:solidFill>
              </a:rPr>
              <a:t>Transformer</a:t>
            </a:r>
            <a:r>
              <a:rPr dirty="0" sz="5400" spc="-350">
                <a:solidFill>
                  <a:srgbClr val="FFFFFF"/>
                </a:solidFill>
              </a:rPr>
              <a:t> </a:t>
            </a:r>
            <a:r>
              <a:rPr dirty="0" sz="5400" spc="-315">
                <a:solidFill>
                  <a:srgbClr val="FFFFFF"/>
                </a:solidFill>
              </a:rPr>
              <a:t>(GPT)</a:t>
            </a:r>
            <a:r>
              <a:rPr dirty="0" sz="5400" spc="-350">
                <a:solidFill>
                  <a:srgbClr val="FFFFFF"/>
                </a:solidFill>
              </a:rPr>
              <a:t> </a:t>
            </a:r>
            <a:r>
              <a:rPr dirty="0" sz="5400" spc="-330">
                <a:solidFill>
                  <a:srgbClr val="FFFFFF"/>
                </a:solidFill>
              </a:rPr>
              <a:t>Model?</a:t>
            </a:r>
            <a:endParaRPr sz="54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756" y="693738"/>
            <a:ext cx="4916486" cy="491648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0"/>
              <a:t>Understanding</a:t>
            </a:r>
            <a:r>
              <a:rPr dirty="0" spc="-300"/>
              <a:t> </a:t>
            </a:r>
            <a:r>
              <a:rPr dirty="0" spc="-370"/>
              <a:t>GPT</a:t>
            </a:r>
            <a:r>
              <a:rPr dirty="0" spc="-295"/>
              <a:t> </a:t>
            </a:r>
            <a:r>
              <a:rPr dirty="0" spc="-310"/>
              <a:t>Models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17189" y="0"/>
            <a:ext cx="11220450" cy="10287000"/>
            <a:chOff x="917189" y="0"/>
            <a:chExt cx="1122045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189" y="0"/>
              <a:ext cx="11220450" cy="10287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5825" y="3857625"/>
              <a:ext cx="3619500" cy="3619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04315" rIns="0" bIns="0" rtlCol="0" vert="horz">
            <a:spAutoFit/>
          </a:bodyPr>
          <a:lstStyle/>
          <a:p>
            <a:pPr marL="6162675">
              <a:lnSpc>
                <a:spcPct val="100000"/>
              </a:lnSpc>
              <a:spcBef>
                <a:spcPts val="100"/>
              </a:spcBef>
            </a:pPr>
            <a:r>
              <a:rPr dirty="0" spc="-280"/>
              <a:t>Pivotal</a:t>
            </a:r>
            <a:r>
              <a:rPr dirty="0" spc="-245"/>
              <a:t> </a:t>
            </a:r>
            <a:r>
              <a:rPr dirty="0" spc="-285"/>
              <a:t>advancement</a:t>
            </a:r>
            <a:r>
              <a:rPr dirty="0" spc="-245"/>
              <a:t> </a:t>
            </a:r>
            <a:r>
              <a:rPr dirty="0" spc="-240"/>
              <a:t>in </a:t>
            </a:r>
            <a:r>
              <a:rPr dirty="0" spc="-345"/>
              <a:t>NLP</a:t>
            </a:r>
            <a:r>
              <a:rPr dirty="0" spc="-245"/>
              <a:t> </a:t>
            </a:r>
            <a:r>
              <a:rPr dirty="0" spc="-430"/>
              <a:t>tasks</a:t>
            </a:r>
          </a:p>
          <a:p>
            <a:pPr marL="6159500" marR="1713230" indent="3175">
              <a:lnSpc>
                <a:spcPct val="100000"/>
              </a:lnSpc>
              <a:spcBef>
                <a:spcPts val="2640"/>
              </a:spcBef>
            </a:pPr>
            <a:r>
              <a:rPr dirty="0" spc="-335"/>
              <a:t>Transformers</a:t>
            </a:r>
            <a:r>
              <a:rPr dirty="0" spc="-190"/>
              <a:t> </a:t>
            </a:r>
            <a:r>
              <a:rPr dirty="0" spc="-285"/>
              <a:t>employ</a:t>
            </a:r>
            <a:r>
              <a:rPr dirty="0" spc="-180"/>
              <a:t> </a:t>
            </a:r>
            <a:r>
              <a:rPr dirty="0" spc="-170"/>
              <a:t>self-</a:t>
            </a:r>
            <a:r>
              <a:rPr dirty="0" spc="-215"/>
              <a:t>attention </a:t>
            </a:r>
            <a:r>
              <a:rPr dirty="0" spc="-360"/>
              <a:t>mechanisms</a:t>
            </a:r>
          </a:p>
          <a:p>
            <a:pPr marL="6951980" marR="5080" indent="-433070">
              <a:lnSpc>
                <a:spcPct val="100600"/>
              </a:lnSpc>
              <a:spcBef>
                <a:spcPts val="910"/>
              </a:spcBef>
            </a:pPr>
            <a:r>
              <a:rPr dirty="0">
                <a:latin typeface="Lucida Sans Unicode"/>
                <a:cs typeface="Lucida Sans Unicode"/>
              </a:rPr>
              <a:t>-</a:t>
            </a:r>
            <a:r>
              <a:rPr dirty="0" spc="405">
                <a:latin typeface="Lucida Sans Unicode"/>
                <a:cs typeface="Lucida Sans Unicode"/>
              </a:rPr>
              <a:t> </a:t>
            </a:r>
            <a:r>
              <a:rPr dirty="0" spc="65">
                <a:latin typeface="Arial"/>
                <a:cs typeface="Arial"/>
              </a:rPr>
              <a:t>Capture</a:t>
            </a:r>
            <a:r>
              <a:rPr dirty="0" spc="-95">
                <a:latin typeface="Arial"/>
                <a:cs typeface="Arial"/>
              </a:rPr>
              <a:t> </a:t>
            </a:r>
            <a:r>
              <a:rPr dirty="0" spc="85">
                <a:latin typeface="Arial"/>
                <a:cs typeface="Arial"/>
              </a:rPr>
              <a:t>intricate</a:t>
            </a:r>
            <a:r>
              <a:rPr dirty="0" spc="-90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contextual</a:t>
            </a:r>
            <a:r>
              <a:rPr dirty="0" spc="-100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relationships </a:t>
            </a:r>
            <a:r>
              <a:rPr dirty="0">
                <a:latin typeface="Arial"/>
                <a:cs typeface="Arial"/>
              </a:rPr>
              <a:t>among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words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within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sentences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0"/>
              <a:t>Understanding</a:t>
            </a:r>
            <a:r>
              <a:rPr dirty="0" spc="-300"/>
              <a:t> </a:t>
            </a:r>
            <a:r>
              <a:rPr dirty="0" spc="-370"/>
              <a:t>GPT</a:t>
            </a:r>
            <a:r>
              <a:rPr dirty="0" spc="-295"/>
              <a:t> </a:t>
            </a:r>
            <a:r>
              <a:rPr dirty="0" spc="-310"/>
              <a:t>Models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960437" y="3229768"/>
            <a:ext cx="5245100" cy="5245100"/>
            <a:chOff x="960437" y="3229768"/>
            <a:chExt cx="5245100" cy="52451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437" y="3229768"/>
              <a:ext cx="5245099" cy="52451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8926" y="5143500"/>
              <a:ext cx="1373386" cy="1373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17189" y="2560321"/>
            <a:ext cx="7828280" cy="3814445"/>
          </a:xfrm>
          <a:prstGeom prst="rect">
            <a:avLst/>
          </a:prstGeom>
          <a:solidFill>
            <a:srgbClr val="FF167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3600">
              <a:latin typeface="Times New Roman"/>
              <a:cs typeface="Times New Roman"/>
            </a:endParaRPr>
          </a:p>
          <a:p>
            <a:pPr algn="ctr" marL="485775" marR="478155">
              <a:lnSpc>
                <a:spcPts val="4300"/>
              </a:lnSpc>
            </a:pP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95">
                <a:solidFill>
                  <a:srgbClr val="FFFFFF"/>
                </a:solidFill>
                <a:latin typeface="Arial Black"/>
                <a:cs typeface="Arial Black"/>
              </a:rPr>
              <a:t>learn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95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patterns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contextual</a:t>
            </a:r>
            <a:r>
              <a:rPr dirty="0" sz="36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comprehension </a:t>
            </a:r>
            <a:r>
              <a:rPr dirty="0" sz="3600" spc="-295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20">
                <a:solidFill>
                  <a:srgbClr val="FFFFFF"/>
                </a:solidFill>
                <a:latin typeface="Arial Black"/>
                <a:cs typeface="Arial Black"/>
              </a:rPr>
              <a:t>extensive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36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5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869947" y="6723380"/>
            <a:ext cx="39236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225">
                <a:solidFill>
                  <a:srgbClr val="FF1675"/>
                </a:solidFill>
                <a:latin typeface="Arial Black"/>
                <a:cs typeface="Arial Black"/>
              </a:rPr>
              <a:t>Pre-</a:t>
            </a:r>
            <a:r>
              <a:rPr dirty="0" sz="5400" spc="-405">
                <a:solidFill>
                  <a:srgbClr val="FF1675"/>
                </a:solidFill>
                <a:latin typeface="Arial Black"/>
                <a:cs typeface="Arial Black"/>
              </a:rPr>
              <a:t>training</a:t>
            </a:r>
            <a:endParaRPr sz="54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The</a:t>
            </a:r>
            <a:r>
              <a:rPr dirty="0" spc="-335"/>
              <a:t> </a:t>
            </a:r>
            <a:r>
              <a:rPr dirty="0" spc="-390"/>
              <a:t>Process:</a:t>
            </a:r>
            <a:r>
              <a:rPr dirty="0" spc="-325"/>
              <a:t> </a:t>
            </a:r>
            <a:r>
              <a:rPr dirty="0" spc="-350"/>
              <a:t>Making</a:t>
            </a:r>
            <a:r>
              <a:rPr dirty="0" spc="-320"/>
              <a:t> </a:t>
            </a:r>
            <a:r>
              <a:rPr dirty="0" spc="-260"/>
              <a:t>It</a:t>
            </a:r>
            <a:r>
              <a:rPr dirty="0" spc="-325"/>
              <a:t> </a:t>
            </a:r>
            <a:r>
              <a:rPr dirty="0" spc="-365"/>
              <a:t>All</a:t>
            </a:r>
            <a:r>
              <a:rPr dirty="0" spc="-325"/>
              <a:t> </a:t>
            </a:r>
            <a:r>
              <a:rPr dirty="0" spc="-365"/>
              <a:t>Work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9542581" y="2560321"/>
            <a:ext cx="7828280" cy="3814445"/>
          </a:xfrm>
          <a:prstGeom prst="rect">
            <a:avLst/>
          </a:prstGeom>
          <a:solidFill>
            <a:srgbClr val="00A3F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85"/>
              </a:spcBef>
            </a:pPr>
            <a:endParaRPr sz="3600">
              <a:latin typeface="Times New Roman"/>
              <a:cs typeface="Times New Roman"/>
            </a:endParaRPr>
          </a:p>
          <a:p>
            <a:pPr marL="332105" marR="191770" indent="-133985">
              <a:lnSpc>
                <a:spcPts val="4300"/>
              </a:lnSpc>
            </a:pPr>
            <a:r>
              <a:rPr dirty="0" sz="3600" spc="-375">
                <a:solidFill>
                  <a:srgbClr val="FFFFFF"/>
                </a:solidFill>
                <a:latin typeface="Arial Black"/>
                <a:cs typeface="Arial Black"/>
              </a:rPr>
              <a:t>Tailors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6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3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specific</a:t>
            </a: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430">
                <a:solidFill>
                  <a:srgbClr val="FFFFFF"/>
                </a:solidFill>
                <a:latin typeface="Arial Black"/>
                <a:cs typeface="Arial Black"/>
              </a:rPr>
              <a:t>tasks, </a:t>
            </a:r>
            <a:r>
              <a:rPr dirty="0" sz="3600" spc="-365">
                <a:solidFill>
                  <a:srgbClr val="FFFFFF"/>
                </a:solidFill>
                <a:latin typeface="Arial Black"/>
                <a:cs typeface="Arial Black"/>
              </a:rPr>
              <a:t>making</a:t>
            </a: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2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95">
                <a:solidFill>
                  <a:srgbClr val="FFFFFF"/>
                </a:solidFill>
                <a:latin typeface="Arial Black"/>
                <a:cs typeface="Arial Black"/>
              </a:rPr>
              <a:t>adaptable</a:t>
            </a: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20">
                <a:solidFill>
                  <a:srgbClr val="FFFFFF"/>
                </a:solidFill>
                <a:latin typeface="Arial Black"/>
                <a:cs typeface="Arial Black"/>
              </a:rPr>
              <a:t>versatile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537408" y="6723380"/>
            <a:ext cx="38385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235">
                <a:solidFill>
                  <a:srgbClr val="00A3FE"/>
                </a:solidFill>
                <a:latin typeface="Arial Black"/>
                <a:cs typeface="Arial Black"/>
              </a:rPr>
              <a:t>Fine-</a:t>
            </a:r>
            <a:r>
              <a:rPr dirty="0" sz="5400" spc="-350">
                <a:solidFill>
                  <a:srgbClr val="00A3FE"/>
                </a:solidFill>
                <a:latin typeface="Arial Black"/>
                <a:cs typeface="Arial Black"/>
              </a:rPr>
              <a:t>tuning</a:t>
            </a:r>
            <a:endParaRPr sz="5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72376" y="717213"/>
              <a:ext cx="0" cy="8879840"/>
            </a:xfrm>
            <a:custGeom>
              <a:avLst/>
              <a:gdLst/>
              <a:ahLst/>
              <a:cxnLst/>
              <a:rect l="l" t="t" r="r" b="b"/>
              <a:pathLst>
                <a:path w="0" h="8879840">
                  <a:moveTo>
                    <a:pt x="0" y="0"/>
                  </a:moveTo>
                  <a:lnTo>
                    <a:pt x="1" y="8879842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2734310" y="4007611"/>
            <a:ext cx="3721735" cy="2217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L="12700" marR="5080" indent="923925">
              <a:lnSpc>
                <a:spcPct val="99800"/>
              </a:lnSpc>
              <a:spcBef>
                <a:spcPts val="110"/>
              </a:spcBef>
            </a:pPr>
            <a:r>
              <a:rPr dirty="0" sz="4800" spc="-335">
                <a:solidFill>
                  <a:srgbClr val="130F25"/>
                </a:solidFill>
                <a:latin typeface="Arial Black"/>
                <a:cs typeface="Arial Black"/>
              </a:rPr>
              <a:t>Unveiling </a:t>
            </a:r>
            <a:r>
              <a:rPr dirty="0" sz="4800" spc="-280">
                <a:solidFill>
                  <a:srgbClr val="130F25"/>
                </a:solidFill>
                <a:latin typeface="Arial Black"/>
                <a:cs typeface="Arial Black"/>
              </a:rPr>
              <a:t>Attention </a:t>
            </a:r>
            <a:r>
              <a:rPr dirty="0" sz="4800" spc="-405">
                <a:solidFill>
                  <a:srgbClr val="130F25"/>
                </a:solidFill>
                <a:latin typeface="Arial Black"/>
                <a:cs typeface="Arial Black"/>
              </a:rPr>
              <a:t>Mechanisms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6040" y="2963163"/>
            <a:ext cx="525018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00">
                <a:solidFill>
                  <a:srgbClr val="FF1675"/>
                </a:solidFill>
              </a:rPr>
              <a:t>The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50">
                <a:solidFill>
                  <a:srgbClr val="FF1675"/>
                </a:solidFill>
              </a:rPr>
              <a:t>attention</a:t>
            </a:r>
            <a:r>
              <a:rPr dirty="0" sz="3400" spc="-225">
                <a:solidFill>
                  <a:srgbClr val="FF1675"/>
                </a:solidFill>
              </a:rPr>
              <a:t> </a:t>
            </a:r>
            <a:r>
              <a:rPr dirty="0" sz="3400" spc="-355">
                <a:solidFill>
                  <a:srgbClr val="FF1675"/>
                </a:solidFill>
              </a:rPr>
              <a:t>mechanism</a:t>
            </a:r>
            <a:endParaRPr sz="3400"/>
          </a:p>
        </p:txBody>
      </p:sp>
      <p:sp>
        <p:nvSpPr>
          <p:cNvPr id="7" name="object 7" descr=""/>
          <p:cNvSpPr txBox="1"/>
          <p:nvPr/>
        </p:nvSpPr>
        <p:spPr>
          <a:xfrm>
            <a:off x="7798752" y="3584955"/>
            <a:ext cx="9236075" cy="37045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689610" marR="5080" indent="-433070">
              <a:lnSpc>
                <a:spcPct val="100600"/>
              </a:lnSpc>
              <a:spcBef>
                <a:spcPts val="75"/>
              </a:spcBef>
              <a:buFont typeface="Lucida Sans Unicode"/>
              <a:buChar char="-"/>
              <a:tabLst>
                <a:tab pos="68961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Empowers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GPT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models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weigh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10">
                <a:solidFill>
                  <a:srgbClr val="FF1675"/>
                </a:solidFill>
                <a:latin typeface="Arial"/>
                <a:cs typeface="Arial"/>
              </a:rPr>
              <a:t>the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significance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of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each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word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5">
                <a:solidFill>
                  <a:srgbClr val="FF1675"/>
                </a:solidFill>
                <a:latin typeface="Arial"/>
                <a:cs typeface="Arial"/>
              </a:rPr>
              <a:t>within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0">
                <a:solidFill>
                  <a:srgbClr val="FF1675"/>
                </a:solidFill>
                <a:latin typeface="Arial"/>
                <a:cs typeface="Arial"/>
              </a:rPr>
              <a:t>sentence</a:t>
            </a:r>
            <a:endParaRPr sz="3400">
              <a:latin typeface="Arial"/>
              <a:cs typeface="Arial"/>
            </a:endParaRPr>
          </a:p>
          <a:p>
            <a:pPr marL="68897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68897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In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relation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0">
                <a:solidFill>
                  <a:srgbClr val="FF1675"/>
                </a:solidFill>
                <a:latin typeface="Arial"/>
                <a:cs typeface="Arial"/>
              </a:rPr>
              <a:t>others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This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dynamic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understanding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0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context</a:t>
            </a:r>
            <a:endParaRPr sz="3400">
              <a:latin typeface="Arial Black"/>
              <a:cs typeface="Arial Black"/>
            </a:endParaRPr>
          </a:p>
          <a:p>
            <a:pPr marL="689610" marR="574675" indent="-433070">
              <a:lnSpc>
                <a:spcPts val="3979"/>
              </a:lnSpc>
              <a:spcBef>
                <a:spcPts val="1140"/>
              </a:spcBef>
              <a:buFont typeface="Lucida Sans Unicode"/>
              <a:buChar char="-"/>
              <a:tabLst>
                <a:tab pos="68961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Enhances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0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models'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5">
                <a:solidFill>
                  <a:srgbClr val="FF1675"/>
                </a:solidFill>
                <a:latin typeface="Arial"/>
                <a:cs typeface="Arial"/>
              </a:rPr>
              <a:t>ability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35">
                <a:solidFill>
                  <a:srgbClr val="FF1675"/>
                </a:solidFill>
                <a:latin typeface="Arial"/>
                <a:cs typeface="Arial"/>
              </a:rPr>
              <a:t>generate </a:t>
            </a:r>
            <a:r>
              <a:rPr dirty="0" sz="3400" spc="85">
                <a:solidFill>
                  <a:srgbClr val="FF1675"/>
                </a:solidFill>
                <a:latin typeface="Arial"/>
                <a:cs typeface="Arial"/>
              </a:rPr>
              <a:t>coherent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0">
                <a:solidFill>
                  <a:srgbClr val="FF1675"/>
                </a:solidFill>
                <a:latin typeface="Arial"/>
                <a:cs typeface="Arial"/>
              </a:rPr>
              <a:t>contextually</a:t>
            </a:r>
            <a:r>
              <a:rPr dirty="0" sz="3400" spc="-10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5">
                <a:solidFill>
                  <a:srgbClr val="FF1675"/>
                </a:solidFill>
                <a:latin typeface="Arial"/>
                <a:cs typeface="Arial"/>
              </a:rPr>
              <a:t>fitting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5">
                <a:solidFill>
                  <a:srgbClr val="FF1675"/>
                </a:solidFill>
                <a:latin typeface="Arial"/>
                <a:cs typeface="Arial"/>
              </a:rPr>
              <a:t>text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72376" y="717213"/>
              <a:ext cx="0" cy="8879840"/>
            </a:xfrm>
            <a:custGeom>
              <a:avLst/>
              <a:gdLst/>
              <a:ahLst/>
              <a:cxnLst/>
              <a:rect l="l" t="t" r="r" b="b"/>
              <a:pathLst>
                <a:path w="0" h="8879840">
                  <a:moveTo>
                    <a:pt x="0" y="0"/>
                  </a:moveTo>
                  <a:lnTo>
                    <a:pt x="1" y="8879842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82865" y="3075939"/>
            <a:ext cx="9391650" cy="15741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 indent="3175">
              <a:lnSpc>
                <a:spcPct val="99400"/>
              </a:lnSpc>
              <a:spcBef>
                <a:spcPts val="125"/>
              </a:spcBef>
            </a:pPr>
            <a:r>
              <a:rPr dirty="0" sz="3400" spc="-305">
                <a:solidFill>
                  <a:srgbClr val="FF1675"/>
                </a:solidFill>
              </a:rPr>
              <a:t>GPT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315">
                <a:solidFill>
                  <a:srgbClr val="FF1675"/>
                </a:solidFill>
              </a:rPr>
              <a:t>models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85">
                <a:solidFill>
                  <a:srgbClr val="FF1675"/>
                </a:solidFill>
              </a:rPr>
              <a:t>employ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70">
                <a:solidFill>
                  <a:srgbClr val="FF1675"/>
                </a:solidFill>
              </a:rPr>
              <a:t>embeddings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25">
                <a:solidFill>
                  <a:srgbClr val="FF1675"/>
                </a:solidFill>
              </a:rPr>
              <a:t>to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270">
                <a:solidFill>
                  <a:srgbClr val="FF1675"/>
                </a:solidFill>
              </a:rPr>
              <a:t>represent </a:t>
            </a:r>
            <a:r>
              <a:rPr dirty="0" sz="3400" spc="-330">
                <a:solidFill>
                  <a:srgbClr val="FF1675"/>
                </a:solidFill>
              </a:rPr>
              <a:t>words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425">
                <a:solidFill>
                  <a:srgbClr val="FF1675"/>
                </a:solidFill>
              </a:rPr>
              <a:t>as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54">
                <a:solidFill>
                  <a:srgbClr val="FF1675"/>
                </a:solidFill>
              </a:rPr>
              <a:t>continuous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85">
                <a:solidFill>
                  <a:srgbClr val="FF1675"/>
                </a:solidFill>
              </a:rPr>
              <a:t>vectors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40">
                <a:solidFill>
                  <a:srgbClr val="FF1675"/>
                </a:solidFill>
              </a:rPr>
              <a:t>in</a:t>
            </a:r>
            <a:r>
              <a:rPr dirty="0" sz="3400" spc="-225">
                <a:solidFill>
                  <a:srgbClr val="FF1675"/>
                </a:solidFill>
              </a:rPr>
              <a:t> </a:t>
            </a:r>
            <a:r>
              <a:rPr dirty="0" sz="3400" spc="-409">
                <a:solidFill>
                  <a:srgbClr val="FF1675"/>
                </a:solidFill>
              </a:rPr>
              <a:t>a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10">
                <a:solidFill>
                  <a:srgbClr val="FF1675"/>
                </a:solidFill>
              </a:rPr>
              <a:t>high- </a:t>
            </a:r>
            <a:r>
              <a:rPr dirty="0" sz="3400" spc="-295">
                <a:solidFill>
                  <a:srgbClr val="FF1675"/>
                </a:solidFill>
              </a:rPr>
              <a:t>dimensional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335">
                <a:solidFill>
                  <a:srgbClr val="FF1675"/>
                </a:solidFill>
              </a:rPr>
              <a:t>space</a:t>
            </a:r>
            <a:endParaRPr sz="3400"/>
          </a:p>
        </p:txBody>
      </p:sp>
      <p:sp>
        <p:nvSpPr>
          <p:cNvPr id="6" name="object 6" descr=""/>
          <p:cNvSpPr txBox="1"/>
          <p:nvPr/>
        </p:nvSpPr>
        <p:spPr>
          <a:xfrm>
            <a:off x="7682865" y="4968747"/>
            <a:ext cx="9410065" cy="2207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1805939" indent="3175">
              <a:lnSpc>
                <a:spcPct val="100600"/>
              </a:lnSpc>
              <a:spcBef>
                <a:spcPts val="75"/>
              </a:spcBef>
            </a:pP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These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embeddings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capture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FF1675"/>
                </a:solidFill>
                <a:latin typeface="Arial Black"/>
                <a:cs typeface="Arial Black"/>
              </a:rPr>
              <a:t>semantic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relationships</a:t>
            </a:r>
            <a:endParaRPr sz="3400">
              <a:latin typeface="Arial Black"/>
              <a:cs typeface="Arial Black"/>
            </a:endParaRPr>
          </a:p>
          <a:p>
            <a:pPr marL="805180" marR="5080" indent="-433070">
              <a:lnSpc>
                <a:spcPts val="4010"/>
              </a:lnSpc>
              <a:spcBef>
                <a:spcPts val="1080"/>
              </a:spcBef>
            </a:pPr>
            <a:r>
              <a:rPr dirty="0" sz="3400">
                <a:solidFill>
                  <a:srgbClr val="FF1675"/>
                </a:solidFill>
                <a:latin typeface="Lucida Sans Unicode"/>
                <a:cs typeface="Lucida Sans Unicode"/>
              </a:rPr>
              <a:t>-</a:t>
            </a:r>
            <a:r>
              <a:rPr dirty="0" sz="3400" spc="430">
                <a:solidFill>
                  <a:srgbClr val="FF1675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Enabling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grasp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word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meanings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0">
                <a:solidFill>
                  <a:srgbClr val="FF1675"/>
                </a:solidFill>
                <a:latin typeface="Arial"/>
                <a:cs typeface="Arial"/>
              </a:rPr>
              <a:t>contextual</a:t>
            </a:r>
            <a:r>
              <a:rPr dirty="0" sz="3400" spc="-10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intricacies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002472" y="4373371"/>
            <a:ext cx="4452620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762000" marR="5080" indent="-749300">
              <a:lnSpc>
                <a:spcPct val="100800"/>
              </a:lnSpc>
              <a:spcBef>
                <a:spcPts val="50"/>
              </a:spcBef>
            </a:pPr>
            <a:r>
              <a:rPr dirty="0" sz="4800" spc="-325">
                <a:solidFill>
                  <a:srgbClr val="130F25"/>
                </a:solidFill>
                <a:latin typeface="Arial Black"/>
                <a:cs typeface="Arial Black"/>
              </a:rPr>
              <a:t>Significance</a:t>
            </a:r>
            <a:r>
              <a:rPr dirty="0" sz="4800" spc="-33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75">
                <a:solidFill>
                  <a:srgbClr val="130F25"/>
                </a:solidFill>
                <a:latin typeface="Arial Black"/>
                <a:cs typeface="Arial Black"/>
              </a:rPr>
              <a:t>of </a:t>
            </a:r>
            <a:r>
              <a:rPr dirty="0" sz="4800" spc="-335">
                <a:solidFill>
                  <a:srgbClr val="130F25"/>
                </a:solidFill>
                <a:latin typeface="Arial Black"/>
                <a:cs typeface="Arial Black"/>
              </a:rPr>
              <a:t>Embeddings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72376" y="717213"/>
              <a:ext cx="0" cy="8879840"/>
            </a:xfrm>
            <a:custGeom>
              <a:avLst/>
              <a:gdLst/>
              <a:ahLst/>
              <a:cxnLst/>
              <a:rect l="l" t="t" r="r" b="b"/>
              <a:pathLst>
                <a:path w="0" h="8879840">
                  <a:moveTo>
                    <a:pt x="0" y="0"/>
                  </a:moveTo>
                  <a:lnTo>
                    <a:pt x="1" y="8879842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662874" y="4373371"/>
            <a:ext cx="4793615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270510">
              <a:lnSpc>
                <a:spcPct val="100800"/>
              </a:lnSpc>
              <a:spcBef>
                <a:spcPts val="50"/>
              </a:spcBef>
            </a:pPr>
            <a:r>
              <a:rPr dirty="0" sz="4800" spc="-340">
                <a:solidFill>
                  <a:srgbClr val="130F25"/>
                </a:solidFill>
                <a:latin typeface="Arial Black"/>
                <a:cs typeface="Arial Black"/>
              </a:rPr>
              <a:t>Autoregressive </a:t>
            </a:r>
            <a:r>
              <a:rPr dirty="0" sz="4800" spc="-509">
                <a:solidFill>
                  <a:srgbClr val="130F25"/>
                </a:solidFill>
                <a:latin typeface="Arial Black"/>
                <a:cs typeface="Arial Black"/>
              </a:rPr>
              <a:t>Text</a:t>
            </a:r>
            <a:r>
              <a:rPr dirty="0" sz="4800" spc="-3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05">
                <a:solidFill>
                  <a:srgbClr val="130F25"/>
                </a:solidFill>
                <a:latin typeface="Arial Black"/>
                <a:cs typeface="Arial Black"/>
              </a:rPr>
              <a:t>Generation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6040" y="3536188"/>
            <a:ext cx="887349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05">
                <a:solidFill>
                  <a:srgbClr val="FF1675"/>
                </a:solidFill>
              </a:rPr>
              <a:t>GPT</a:t>
            </a:r>
            <a:r>
              <a:rPr dirty="0" sz="3400" spc="-240">
                <a:solidFill>
                  <a:srgbClr val="FF1675"/>
                </a:solidFill>
              </a:rPr>
              <a:t> </a:t>
            </a:r>
            <a:r>
              <a:rPr dirty="0" sz="3400" spc="-315">
                <a:solidFill>
                  <a:srgbClr val="FF1675"/>
                </a:solidFill>
              </a:rPr>
              <a:t>models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70">
                <a:solidFill>
                  <a:srgbClr val="FF1675"/>
                </a:solidFill>
              </a:rPr>
              <a:t>generate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95">
                <a:solidFill>
                  <a:srgbClr val="FF1675"/>
                </a:solidFill>
              </a:rPr>
              <a:t>text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95">
                <a:solidFill>
                  <a:srgbClr val="FF1675"/>
                </a:solidFill>
              </a:rPr>
              <a:t>autoregressively</a:t>
            </a:r>
            <a:endParaRPr sz="3400"/>
          </a:p>
        </p:txBody>
      </p:sp>
      <p:sp>
        <p:nvSpPr>
          <p:cNvPr id="7" name="object 7" descr=""/>
          <p:cNvSpPr txBox="1"/>
          <p:nvPr/>
        </p:nvSpPr>
        <p:spPr>
          <a:xfrm>
            <a:off x="7686040" y="4157979"/>
            <a:ext cx="9431020" cy="25647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02005" marR="5080" indent="-433070">
              <a:lnSpc>
                <a:spcPct val="100600"/>
              </a:lnSpc>
              <a:spcBef>
                <a:spcPts val="75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Predicting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each</a:t>
            </a:r>
            <a:r>
              <a:rPr dirty="0" sz="3400" spc="-5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word</a:t>
            </a:r>
            <a:r>
              <a:rPr dirty="0" sz="3400" spc="-5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based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on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previous words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Ensures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that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generated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text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flows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cohesively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Maintaining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5">
                <a:solidFill>
                  <a:srgbClr val="FF1675"/>
                </a:solidFill>
                <a:latin typeface="Arial"/>
                <a:cs typeface="Arial"/>
              </a:rPr>
              <a:t>contextual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coherence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72376" y="717213"/>
              <a:ext cx="0" cy="8879840"/>
            </a:xfrm>
            <a:custGeom>
              <a:avLst/>
              <a:gdLst/>
              <a:ahLst/>
              <a:cxnLst/>
              <a:rect l="l" t="t" r="r" b="b"/>
              <a:pathLst>
                <a:path w="0" h="8879840">
                  <a:moveTo>
                    <a:pt x="0" y="0"/>
                  </a:moveTo>
                  <a:lnTo>
                    <a:pt x="1" y="8879842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2279459" y="4373371"/>
            <a:ext cx="4175760" cy="1494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105410">
              <a:lnSpc>
                <a:spcPct val="100800"/>
              </a:lnSpc>
              <a:spcBef>
                <a:spcPts val="50"/>
              </a:spcBef>
            </a:pPr>
            <a:r>
              <a:rPr dirty="0" sz="4800" spc="-345">
                <a:solidFill>
                  <a:srgbClr val="130F25"/>
                </a:solidFill>
                <a:latin typeface="Arial Black"/>
                <a:cs typeface="Arial Black"/>
              </a:rPr>
              <a:t>Strategies</a:t>
            </a:r>
            <a:r>
              <a:rPr dirty="0" sz="4800" spc="-3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140">
                <a:solidFill>
                  <a:srgbClr val="130F25"/>
                </a:solidFill>
                <a:latin typeface="Arial Black"/>
                <a:cs typeface="Arial Black"/>
              </a:rPr>
              <a:t>for </a:t>
            </a:r>
            <a:r>
              <a:rPr dirty="0" sz="4800" spc="-515">
                <a:solidFill>
                  <a:srgbClr val="130F25"/>
                </a:solidFill>
                <a:latin typeface="Arial Black"/>
                <a:cs typeface="Arial Black"/>
              </a:rPr>
              <a:t>Text</a:t>
            </a:r>
            <a:r>
              <a:rPr dirty="0" sz="4800" spc="-33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385">
                <a:solidFill>
                  <a:srgbClr val="130F25"/>
                </a:solidFill>
                <a:latin typeface="Arial Black"/>
                <a:cs typeface="Arial Black"/>
              </a:rPr>
              <a:t>Sampling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2865" y="3277107"/>
            <a:ext cx="9124950" cy="1052830"/>
          </a:xfrm>
          <a:prstGeom prst="rect"/>
        </p:spPr>
        <p:txBody>
          <a:bodyPr wrap="square" lIns="0" tIns="33655" rIns="0" bIns="0" rtlCol="0" vert="horz">
            <a:spAutoFit/>
          </a:bodyPr>
          <a:lstStyle/>
          <a:p>
            <a:pPr marL="12700" marR="5080" indent="3175">
              <a:lnSpc>
                <a:spcPts val="4010"/>
              </a:lnSpc>
              <a:spcBef>
                <a:spcPts val="265"/>
              </a:spcBef>
            </a:pPr>
            <a:r>
              <a:rPr dirty="0" sz="3400" spc="-225">
                <a:solidFill>
                  <a:srgbClr val="FF1675"/>
                </a:solidFill>
              </a:rPr>
              <a:t>Different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305">
                <a:solidFill>
                  <a:srgbClr val="FF1675"/>
                </a:solidFill>
              </a:rPr>
              <a:t>sampling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300">
                <a:solidFill>
                  <a:srgbClr val="FF1675"/>
                </a:solidFill>
              </a:rPr>
              <a:t>strategies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40">
                <a:solidFill>
                  <a:srgbClr val="FF1675"/>
                </a:solidFill>
              </a:rPr>
              <a:t>influence</a:t>
            </a:r>
            <a:r>
              <a:rPr dirty="0" sz="3400" spc="-229">
                <a:solidFill>
                  <a:srgbClr val="FF1675"/>
                </a:solidFill>
              </a:rPr>
              <a:t> </a:t>
            </a:r>
            <a:r>
              <a:rPr dirty="0" sz="3400" spc="-25">
                <a:solidFill>
                  <a:srgbClr val="FF1675"/>
                </a:solidFill>
              </a:rPr>
              <a:t>the </a:t>
            </a:r>
            <a:r>
              <a:rPr dirty="0" sz="3400" spc="-270">
                <a:solidFill>
                  <a:srgbClr val="FF1675"/>
                </a:solidFill>
              </a:rPr>
              <a:t>creativity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70">
                <a:solidFill>
                  <a:srgbClr val="FF1675"/>
                </a:solidFill>
              </a:rPr>
              <a:t>and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310">
                <a:solidFill>
                  <a:srgbClr val="FF1675"/>
                </a:solidFill>
              </a:rPr>
              <a:t>randomness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190">
                <a:solidFill>
                  <a:srgbClr val="FF1675"/>
                </a:solidFill>
              </a:rPr>
              <a:t>of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260">
                <a:solidFill>
                  <a:srgbClr val="FF1675"/>
                </a:solidFill>
              </a:rPr>
              <a:t>generated</a:t>
            </a:r>
            <a:r>
              <a:rPr dirty="0" sz="3400" spc="-235">
                <a:solidFill>
                  <a:srgbClr val="FF1675"/>
                </a:solidFill>
              </a:rPr>
              <a:t> </a:t>
            </a:r>
            <a:r>
              <a:rPr dirty="0" sz="3400" spc="-315">
                <a:solidFill>
                  <a:srgbClr val="FF1675"/>
                </a:solidFill>
              </a:rPr>
              <a:t>text</a:t>
            </a:r>
            <a:endParaRPr sz="3400"/>
          </a:p>
        </p:txBody>
      </p:sp>
      <p:sp>
        <p:nvSpPr>
          <p:cNvPr id="7" name="object 7" descr=""/>
          <p:cNvSpPr txBox="1"/>
          <p:nvPr/>
        </p:nvSpPr>
        <p:spPr>
          <a:xfrm>
            <a:off x="7686040" y="4420108"/>
            <a:ext cx="8660765" cy="25647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02005" marR="27940" indent="-433070">
              <a:lnSpc>
                <a:spcPct val="100600"/>
              </a:lnSpc>
              <a:spcBef>
                <a:spcPts val="75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You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can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set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how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“creative”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response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should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be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Techniques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control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 Black"/>
                <a:cs typeface="Arial Black"/>
              </a:rPr>
              <a:t>output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Temperature</a:t>
            </a:r>
            <a:r>
              <a:rPr dirty="0" sz="3400" spc="-5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scaling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55">
                <a:solidFill>
                  <a:srgbClr val="FF1675"/>
                </a:solidFill>
                <a:latin typeface="Arial"/>
                <a:cs typeface="Arial"/>
              </a:rPr>
              <a:t>top-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k</a:t>
            </a:r>
            <a:r>
              <a:rPr dirty="0" sz="3400" spc="-4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sampling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0"/>
              <a:t>Use</a:t>
            </a:r>
            <a:r>
              <a:rPr dirty="0" spc="-325"/>
              <a:t> </a:t>
            </a:r>
            <a:r>
              <a:rPr dirty="0" spc="-409"/>
              <a:t>Cases</a:t>
            </a:r>
            <a:r>
              <a:rPr dirty="0" spc="-325"/>
              <a:t> and</a:t>
            </a:r>
            <a:r>
              <a:rPr dirty="0" spc="-315"/>
              <a:t> </a:t>
            </a:r>
            <a:r>
              <a:rPr dirty="0" spc="-335"/>
              <a:t>Applications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88614" y="3340701"/>
            <a:ext cx="5123180" cy="5066030"/>
            <a:chOff x="888614" y="3340701"/>
            <a:chExt cx="5123180" cy="5066030"/>
          </a:xfrm>
        </p:grpSpPr>
        <p:sp>
          <p:nvSpPr>
            <p:cNvPr id="5" name="object 5" descr=""/>
            <p:cNvSpPr/>
            <p:nvPr/>
          </p:nvSpPr>
          <p:spPr>
            <a:xfrm>
              <a:off x="917189" y="3369276"/>
              <a:ext cx="5066030" cy="5008880"/>
            </a:xfrm>
            <a:custGeom>
              <a:avLst/>
              <a:gdLst/>
              <a:ahLst/>
              <a:cxnLst/>
              <a:rect l="l" t="t" r="r" b="b"/>
              <a:pathLst>
                <a:path w="5066030" h="5008880">
                  <a:moveTo>
                    <a:pt x="4812492" y="0"/>
                  </a:moveTo>
                  <a:lnTo>
                    <a:pt x="253283" y="0"/>
                  </a:lnTo>
                  <a:lnTo>
                    <a:pt x="207755" y="4080"/>
                  </a:lnTo>
                  <a:lnTo>
                    <a:pt x="164904" y="15845"/>
                  </a:lnTo>
                  <a:lnTo>
                    <a:pt x="125446" y="34580"/>
                  </a:lnTo>
                  <a:lnTo>
                    <a:pt x="90096" y="59568"/>
                  </a:lnTo>
                  <a:lnTo>
                    <a:pt x="59569" y="90095"/>
                  </a:lnTo>
                  <a:lnTo>
                    <a:pt x="34580" y="125446"/>
                  </a:lnTo>
                  <a:lnTo>
                    <a:pt x="15846" y="164904"/>
                  </a:lnTo>
                  <a:lnTo>
                    <a:pt x="4080" y="207755"/>
                  </a:lnTo>
                  <a:lnTo>
                    <a:pt x="0" y="253283"/>
                  </a:lnTo>
                  <a:lnTo>
                    <a:pt x="0" y="4755323"/>
                  </a:lnTo>
                  <a:lnTo>
                    <a:pt x="4080" y="4800851"/>
                  </a:lnTo>
                  <a:lnTo>
                    <a:pt x="15846" y="4843701"/>
                  </a:lnTo>
                  <a:lnTo>
                    <a:pt x="34580" y="4883159"/>
                  </a:lnTo>
                  <a:lnTo>
                    <a:pt x="59569" y="4918509"/>
                  </a:lnTo>
                  <a:lnTo>
                    <a:pt x="90096" y="4949036"/>
                  </a:lnTo>
                  <a:lnTo>
                    <a:pt x="125446" y="4974025"/>
                  </a:lnTo>
                  <a:lnTo>
                    <a:pt x="164904" y="4992759"/>
                  </a:lnTo>
                  <a:lnTo>
                    <a:pt x="207755" y="5004524"/>
                  </a:lnTo>
                  <a:lnTo>
                    <a:pt x="253283" y="5008605"/>
                  </a:lnTo>
                  <a:lnTo>
                    <a:pt x="4812492" y="5008605"/>
                  </a:lnTo>
                  <a:lnTo>
                    <a:pt x="4858020" y="5004524"/>
                  </a:lnTo>
                  <a:lnTo>
                    <a:pt x="4900871" y="4992759"/>
                  </a:lnTo>
                  <a:lnTo>
                    <a:pt x="4940329" y="4974025"/>
                  </a:lnTo>
                  <a:lnTo>
                    <a:pt x="4975679" y="4949036"/>
                  </a:lnTo>
                  <a:lnTo>
                    <a:pt x="5006206" y="4918509"/>
                  </a:lnTo>
                  <a:lnTo>
                    <a:pt x="5031195" y="4883159"/>
                  </a:lnTo>
                  <a:lnTo>
                    <a:pt x="5049930" y="4843701"/>
                  </a:lnTo>
                  <a:lnTo>
                    <a:pt x="5061695" y="4800851"/>
                  </a:lnTo>
                  <a:lnTo>
                    <a:pt x="5065776" y="4755323"/>
                  </a:lnTo>
                  <a:lnTo>
                    <a:pt x="5065776" y="253283"/>
                  </a:lnTo>
                  <a:lnTo>
                    <a:pt x="5061695" y="207755"/>
                  </a:lnTo>
                  <a:lnTo>
                    <a:pt x="5049930" y="164904"/>
                  </a:lnTo>
                  <a:lnTo>
                    <a:pt x="5031195" y="125446"/>
                  </a:lnTo>
                  <a:lnTo>
                    <a:pt x="5006206" y="90095"/>
                  </a:lnTo>
                  <a:lnTo>
                    <a:pt x="4975679" y="59568"/>
                  </a:lnTo>
                  <a:lnTo>
                    <a:pt x="4940329" y="34580"/>
                  </a:lnTo>
                  <a:lnTo>
                    <a:pt x="4900871" y="15845"/>
                  </a:lnTo>
                  <a:lnTo>
                    <a:pt x="4858020" y="4080"/>
                  </a:lnTo>
                  <a:lnTo>
                    <a:pt x="4812492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7189" y="3369276"/>
              <a:ext cx="5066030" cy="5008880"/>
            </a:xfrm>
            <a:custGeom>
              <a:avLst/>
              <a:gdLst/>
              <a:ahLst/>
              <a:cxnLst/>
              <a:rect l="l" t="t" r="r" b="b"/>
              <a:pathLst>
                <a:path w="5066030" h="5008880">
                  <a:moveTo>
                    <a:pt x="0" y="253283"/>
                  </a:moveTo>
                  <a:lnTo>
                    <a:pt x="4080" y="207755"/>
                  </a:lnTo>
                  <a:lnTo>
                    <a:pt x="15846" y="164904"/>
                  </a:lnTo>
                  <a:lnTo>
                    <a:pt x="34580" y="125446"/>
                  </a:lnTo>
                  <a:lnTo>
                    <a:pt x="59569" y="90096"/>
                  </a:lnTo>
                  <a:lnTo>
                    <a:pt x="90096" y="59569"/>
                  </a:lnTo>
                  <a:lnTo>
                    <a:pt x="125446" y="34580"/>
                  </a:lnTo>
                  <a:lnTo>
                    <a:pt x="164904" y="15846"/>
                  </a:lnTo>
                  <a:lnTo>
                    <a:pt x="207755" y="4080"/>
                  </a:lnTo>
                  <a:lnTo>
                    <a:pt x="253283" y="0"/>
                  </a:lnTo>
                  <a:lnTo>
                    <a:pt x="4812493" y="0"/>
                  </a:lnTo>
                  <a:lnTo>
                    <a:pt x="4858020" y="4080"/>
                  </a:lnTo>
                  <a:lnTo>
                    <a:pt x="4900871" y="15846"/>
                  </a:lnTo>
                  <a:lnTo>
                    <a:pt x="4940329" y="34580"/>
                  </a:lnTo>
                  <a:lnTo>
                    <a:pt x="4975679" y="59569"/>
                  </a:lnTo>
                  <a:lnTo>
                    <a:pt x="5006206" y="90096"/>
                  </a:lnTo>
                  <a:lnTo>
                    <a:pt x="5031195" y="125446"/>
                  </a:lnTo>
                  <a:lnTo>
                    <a:pt x="5049930" y="164904"/>
                  </a:lnTo>
                  <a:lnTo>
                    <a:pt x="5061695" y="207755"/>
                  </a:lnTo>
                  <a:lnTo>
                    <a:pt x="5065776" y="253283"/>
                  </a:lnTo>
                  <a:lnTo>
                    <a:pt x="5065776" y="4755323"/>
                  </a:lnTo>
                  <a:lnTo>
                    <a:pt x="5061695" y="4800851"/>
                  </a:lnTo>
                  <a:lnTo>
                    <a:pt x="5049930" y="4843701"/>
                  </a:lnTo>
                  <a:lnTo>
                    <a:pt x="5031195" y="4883160"/>
                  </a:lnTo>
                  <a:lnTo>
                    <a:pt x="5006206" y="4918510"/>
                  </a:lnTo>
                  <a:lnTo>
                    <a:pt x="4975679" y="4949037"/>
                  </a:lnTo>
                  <a:lnTo>
                    <a:pt x="4940329" y="4974025"/>
                  </a:lnTo>
                  <a:lnTo>
                    <a:pt x="4900871" y="4992760"/>
                  </a:lnTo>
                  <a:lnTo>
                    <a:pt x="4858020" y="5004525"/>
                  </a:lnTo>
                  <a:lnTo>
                    <a:pt x="4812493" y="5008606"/>
                  </a:lnTo>
                  <a:lnTo>
                    <a:pt x="253283" y="5008606"/>
                  </a:lnTo>
                  <a:lnTo>
                    <a:pt x="207755" y="5004525"/>
                  </a:lnTo>
                  <a:lnTo>
                    <a:pt x="164904" y="4992760"/>
                  </a:lnTo>
                  <a:lnTo>
                    <a:pt x="125446" y="4974025"/>
                  </a:lnTo>
                  <a:lnTo>
                    <a:pt x="90096" y="4949037"/>
                  </a:lnTo>
                  <a:lnTo>
                    <a:pt x="59569" y="4918510"/>
                  </a:lnTo>
                  <a:lnTo>
                    <a:pt x="34580" y="4883160"/>
                  </a:lnTo>
                  <a:lnTo>
                    <a:pt x="15846" y="4843701"/>
                  </a:lnTo>
                  <a:lnTo>
                    <a:pt x="4080" y="4800851"/>
                  </a:lnTo>
                  <a:lnTo>
                    <a:pt x="0" y="4755323"/>
                  </a:lnTo>
                  <a:lnTo>
                    <a:pt x="0" y="253283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734243" y="5574284"/>
            <a:ext cx="35248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2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36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75">
                <a:solidFill>
                  <a:srgbClr val="FFFFFF"/>
                </a:solidFill>
                <a:latin typeface="Arial Black"/>
                <a:cs typeface="Arial Black"/>
              </a:rPr>
              <a:t>Generation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584635" y="3340701"/>
            <a:ext cx="5118735" cy="5066030"/>
            <a:chOff x="6584635" y="3340701"/>
            <a:chExt cx="5118735" cy="5066030"/>
          </a:xfrm>
        </p:grpSpPr>
        <p:sp>
          <p:nvSpPr>
            <p:cNvPr id="9" name="object 9" descr=""/>
            <p:cNvSpPr/>
            <p:nvPr/>
          </p:nvSpPr>
          <p:spPr>
            <a:xfrm>
              <a:off x="6613210" y="3369276"/>
              <a:ext cx="5061585" cy="5008880"/>
            </a:xfrm>
            <a:custGeom>
              <a:avLst/>
              <a:gdLst/>
              <a:ahLst/>
              <a:cxnLst/>
              <a:rect l="l" t="t" r="r" b="b"/>
              <a:pathLst>
                <a:path w="5061584" h="5008880">
                  <a:moveTo>
                    <a:pt x="4808296" y="0"/>
                  </a:moveTo>
                  <a:lnTo>
                    <a:pt x="253283" y="0"/>
                  </a:lnTo>
                  <a:lnTo>
                    <a:pt x="207755" y="4080"/>
                  </a:lnTo>
                  <a:lnTo>
                    <a:pt x="164904" y="15846"/>
                  </a:lnTo>
                  <a:lnTo>
                    <a:pt x="125446" y="34580"/>
                  </a:lnTo>
                  <a:lnTo>
                    <a:pt x="90095" y="59569"/>
                  </a:lnTo>
                  <a:lnTo>
                    <a:pt x="59568" y="90096"/>
                  </a:lnTo>
                  <a:lnTo>
                    <a:pt x="34580" y="125446"/>
                  </a:lnTo>
                  <a:lnTo>
                    <a:pt x="15845" y="164905"/>
                  </a:lnTo>
                  <a:lnTo>
                    <a:pt x="4080" y="207755"/>
                  </a:lnTo>
                  <a:lnTo>
                    <a:pt x="0" y="253283"/>
                  </a:lnTo>
                  <a:lnTo>
                    <a:pt x="0" y="4755321"/>
                  </a:lnTo>
                  <a:lnTo>
                    <a:pt x="4080" y="4800849"/>
                  </a:lnTo>
                  <a:lnTo>
                    <a:pt x="15845" y="4843700"/>
                  </a:lnTo>
                  <a:lnTo>
                    <a:pt x="34580" y="4883158"/>
                  </a:lnTo>
                  <a:lnTo>
                    <a:pt x="59568" y="4918509"/>
                  </a:lnTo>
                  <a:lnTo>
                    <a:pt x="90095" y="4949036"/>
                  </a:lnTo>
                  <a:lnTo>
                    <a:pt x="125446" y="4974024"/>
                  </a:lnTo>
                  <a:lnTo>
                    <a:pt x="164904" y="4992759"/>
                  </a:lnTo>
                  <a:lnTo>
                    <a:pt x="207755" y="5004524"/>
                  </a:lnTo>
                  <a:lnTo>
                    <a:pt x="253283" y="5008605"/>
                  </a:lnTo>
                  <a:lnTo>
                    <a:pt x="4808296" y="5008605"/>
                  </a:lnTo>
                  <a:lnTo>
                    <a:pt x="4853824" y="5004524"/>
                  </a:lnTo>
                  <a:lnTo>
                    <a:pt x="4896674" y="4992759"/>
                  </a:lnTo>
                  <a:lnTo>
                    <a:pt x="4936133" y="4974024"/>
                  </a:lnTo>
                  <a:lnTo>
                    <a:pt x="4971483" y="4949036"/>
                  </a:lnTo>
                  <a:lnTo>
                    <a:pt x="5002010" y="4918509"/>
                  </a:lnTo>
                  <a:lnTo>
                    <a:pt x="5026999" y="4883158"/>
                  </a:lnTo>
                  <a:lnTo>
                    <a:pt x="5045733" y="4843700"/>
                  </a:lnTo>
                  <a:lnTo>
                    <a:pt x="5057499" y="4800849"/>
                  </a:lnTo>
                  <a:lnTo>
                    <a:pt x="5061579" y="4755321"/>
                  </a:lnTo>
                  <a:lnTo>
                    <a:pt x="5061579" y="253283"/>
                  </a:lnTo>
                  <a:lnTo>
                    <a:pt x="5057499" y="207755"/>
                  </a:lnTo>
                  <a:lnTo>
                    <a:pt x="5045733" y="164905"/>
                  </a:lnTo>
                  <a:lnTo>
                    <a:pt x="5026999" y="125446"/>
                  </a:lnTo>
                  <a:lnTo>
                    <a:pt x="5002010" y="90096"/>
                  </a:lnTo>
                  <a:lnTo>
                    <a:pt x="4971483" y="59569"/>
                  </a:lnTo>
                  <a:lnTo>
                    <a:pt x="4936133" y="34580"/>
                  </a:lnTo>
                  <a:lnTo>
                    <a:pt x="4896674" y="15846"/>
                  </a:lnTo>
                  <a:lnTo>
                    <a:pt x="4853824" y="4080"/>
                  </a:lnTo>
                  <a:lnTo>
                    <a:pt x="4808296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13210" y="3369276"/>
              <a:ext cx="5061585" cy="5008880"/>
            </a:xfrm>
            <a:custGeom>
              <a:avLst/>
              <a:gdLst/>
              <a:ahLst/>
              <a:cxnLst/>
              <a:rect l="l" t="t" r="r" b="b"/>
              <a:pathLst>
                <a:path w="5061584" h="5008880">
                  <a:moveTo>
                    <a:pt x="0" y="253283"/>
                  </a:moveTo>
                  <a:lnTo>
                    <a:pt x="4080" y="207755"/>
                  </a:lnTo>
                  <a:lnTo>
                    <a:pt x="15846" y="164904"/>
                  </a:lnTo>
                  <a:lnTo>
                    <a:pt x="34580" y="125446"/>
                  </a:lnTo>
                  <a:lnTo>
                    <a:pt x="59569" y="90096"/>
                  </a:lnTo>
                  <a:lnTo>
                    <a:pt x="90096" y="59569"/>
                  </a:lnTo>
                  <a:lnTo>
                    <a:pt x="125446" y="34580"/>
                  </a:lnTo>
                  <a:lnTo>
                    <a:pt x="164904" y="15846"/>
                  </a:lnTo>
                  <a:lnTo>
                    <a:pt x="207755" y="4080"/>
                  </a:lnTo>
                  <a:lnTo>
                    <a:pt x="253283" y="0"/>
                  </a:lnTo>
                  <a:lnTo>
                    <a:pt x="4808296" y="0"/>
                  </a:lnTo>
                  <a:lnTo>
                    <a:pt x="4853824" y="4080"/>
                  </a:lnTo>
                  <a:lnTo>
                    <a:pt x="4896675" y="15846"/>
                  </a:lnTo>
                  <a:lnTo>
                    <a:pt x="4936133" y="34580"/>
                  </a:lnTo>
                  <a:lnTo>
                    <a:pt x="4971483" y="59569"/>
                  </a:lnTo>
                  <a:lnTo>
                    <a:pt x="5002010" y="90096"/>
                  </a:lnTo>
                  <a:lnTo>
                    <a:pt x="5026999" y="125446"/>
                  </a:lnTo>
                  <a:lnTo>
                    <a:pt x="5045734" y="164904"/>
                  </a:lnTo>
                  <a:lnTo>
                    <a:pt x="5057499" y="207755"/>
                  </a:lnTo>
                  <a:lnTo>
                    <a:pt x="5061580" y="253283"/>
                  </a:lnTo>
                  <a:lnTo>
                    <a:pt x="5061580" y="4755322"/>
                  </a:lnTo>
                  <a:lnTo>
                    <a:pt x="5057499" y="4800850"/>
                  </a:lnTo>
                  <a:lnTo>
                    <a:pt x="5045734" y="4843701"/>
                  </a:lnTo>
                  <a:lnTo>
                    <a:pt x="5026999" y="4883159"/>
                  </a:lnTo>
                  <a:lnTo>
                    <a:pt x="5002010" y="4918509"/>
                  </a:lnTo>
                  <a:lnTo>
                    <a:pt x="4971483" y="4949036"/>
                  </a:lnTo>
                  <a:lnTo>
                    <a:pt x="4936133" y="4974025"/>
                  </a:lnTo>
                  <a:lnTo>
                    <a:pt x="4896675" y="4992759"/>
                  </a:lnTo>
                  <a:lnTo>
                    <a:pt x="4853824" y="5004525"/>
                  </a:lnTo>
                  <a:lnTo>
                    <a:pt x="4808296" y="5008606"/>
                  </a:lnTo>
                  <a:lnTo>
                    <a:pt x="253283" y="5008606"/>
                  </a:lnTo>
                  <a:lnTo>
                    <a:pt x="207755" y="5004525"/>
                  </a:lnTo>
                  <a:lnTo>
                    <a:pt x="164904" y="4992759"/>
                  </a:lnTo>
                  <a:lnTo>
                    <a:pt x="125446" y="4974025"/>
                  </a:lnTo>
                  <a:lnTo>
                    <a:pt x="90096" y="4949036"/>
                  </a:lnTo>
                  <a:lnTo>
                    <a:pt x="59569" y="4918509"/>
                  </a:lnTo>
                  <a:lnTo>
                    <a:pt x="34580" y="4883159"/>
                  </a:lnTo>
                  <a:lnTo>
                    <a:pt x="15846" y="4843701"/>
                  </a:lnTo>
                  <a:lnTo>
                    <a:pt x="4080" y="4800850"/>
                  </a:lnTo>
                  <a:lnTo>
                    <a:pt x="0" y="4755322"/>
                  </a:lnTo>
                  <a:lnTo>
                    <a:pt x="0" y="253283"/>
                  </a:lnTo>
                  <a:close/>
                </a:path>
              </a:pathLst>
            </a:custGeom>
            <a:ln w="571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979695" y="5299964"/>
            <a:ext cx="241363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123189">
              <a:lnSpc>
                <a:spcPts val="4300"/>
              </a:lnSpc>
              <a:spcBef>
                <a:spcPts val="215"/>
              </a:spcBef>
            </a:pP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Language </a:t>
            </a:r>
            <a:r>
              <a:rPr dirty="0" sz="3600" spc="-350">
                <a:solidFill>
                  <a:srgbClr val="FFFFFF"/>
                </a:solidFill>
                <a:latin typeface="Arial Black"/>
                <a:cs typeface="Arial Black"/>
              </a:rPr>
              <a:t>Translation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2276459" y="3340701"/>
            <a:ext cx="5118735" cy="5066030"/>
            <a:chOff x="12276459" y="3340701"/>
            <a:chExt cx="5118735" cy="5066030"/>
          </a:xfrm>
        </p:grpSpPr>
        <p:sp>
          <p:nvSpPr>
            <p:cNvPr id="13" name="object 13" descr=""/>
            <p:cNvSpPr/>
            <p:nvPr/>
          </p:nvSpPr>
          <p:spPr>
            <a:xfrm>
              <a:off x="12305034" y="3369276"/>
              <a:ext cx="5061585" cy="5008880"/>
            </a:xfrm>
            <a:custGeom>
              <a:avLst/>
              <a:gdLst/>
              <a:ahLst/>
              <a:cxnLst/>
              <a:rect l="l" t="t" r="r" b="b"/>
              <a:pathLst>
                <a:path w="5061584" h="5008880">
                  <a:moveTo>
                    <a:pt x="4808292" y="0"/>
                  </a:moveTo>
                  <a:lnTo>
                    <a:pt x="253283" y="0"/>
                  </a:lnTo>
                  <a:lnTo>
                    <a:pt x="207755" y="4080"/>
                  </a:lnTo>
                  <a:lnTo>
                    <a:pt x="164905" y="15846"/>
                  </a:lnTo>
                  <a:lnTo>
                    <a:pt x="125446" y="34580"/>
                  </a:lnTo>
                  <a:lnTo>
                    <a:pt x="90096" y="59569"/>
                  </a:lnTo>
                  <a:lnTo>
                    <a:pt x="59569" y="90096"/>
                  </a:lnTo>
                  <a:lnTo>
                    <a:pt x="34580" y="125446"/>
                  </a:lnTo>
                  <a:lnTo>
                    <a:pt x="15846" y="164905"/>
                  </a:lnTo>
                  <a:lnTo>
                    <a:pt x="4080" y="207755"/>
                  </a:lnTo>
                  <a:lnTo>
                    <a:pt x="0" y="253283"/>
                  </a:lnTo>
                  <a:lnTo>
                    <a:pt x="0" y="4755321"/>
                  </a:lnTo>
                  <a:lnTo>
                    <a:pt x="4080" y="4800849"/>
                  </a:lnTo>
                  <a:lnTo>
                    <a:pt x="15846" y="4843700"/>
                  </a:lnTo>
                  <a:lnTo>
                    <a:pt x="34580" y="4883158"/>
                  </a:lnTo>
                  <a:lnTo>
                    <a:pt x="59569" y="4918509"/>
                  </a:lnTo>
                  <a:lnTo>
                    <a:pt x="90096" y="4949036"/>
                  </a:lnTo>
                  <a:lnTo>
                    <a:pt x="125446" y="4974024"/>
                  </a:lnTo>
                  <a:lnTo>
                    <a:pt x="164905" y="4992759"/>
                  </a:lnTo>
                  <a:lnTo>
                    <a:pt x="207755" y="5004524"/>
                  </a:lnTo>
                  <a:lnTo>
                    <a:pt x="253283" y="5008605"/>
                  </a:lnTo>
                  <a:lnTo>
                    <a:pt x="4808292" y="5008605"/>
                  </a:lnTo>
                  <a:lnTo>
                    <a:pt x="4853822" y="5004524"/>
                  </a:lnTo>
                  <a:lnTo>
                    <a:pt x="4896674" y="4992759"/>
                  </a:lnTo>
                  <a:lnTo>
                    <a:pt x="4936133" y="4974024"/>
                  </a:lnTo>
                  <a:lnTo>
                    <a:pt x="4971484" y="4949036"/>
                  </a:lnTo>
                  <a:lnTo>
                    <a:pt x="5002011" y="4918509"/>
                  </a:lnTo>
                  <a:lnTo>
                    <a:pt x="5027000" y="4883158"/>
                  </a:lnTo>
                  <a:lnTo>
                    <a:pt x="5045735" y="4843700"/>
                  </a:lnTo>
                  <a:lnTo>
                    <a:pt x="5057500" y="4800849"/>
                  </a:lnTo>
                  <a:lnTo>
                    <a:pt x="5061581" y="4755321"/>
                  </a:lnTo>
                  <a:lnTo>
                    <a:pt x="5061581" y="253283"/>
                  </a:lnTo>
                  <a:lnTo>
                    <a:pt x="5057500" y="207755"/>
                  </a:lnTo>
                  <a:lnTo>
                    <a:pt x="5045735" y="164905"/>
                  </a:lnTo>
                  <a:lnTo>
                    <a:pt x="5027000" y="125446"/>
                  </a:lnTo>
                  <a:lnTo>
                    <a:pt x="5002011" y="90096"/>
                  </a:lnTo>
                  <a:lnTo>
                    <a:pt x="4971484" y="59569"/>
                  </a:lnTo>
                  <a:lnTo>
                    <a:pt x="4936133" y="34580"/>
                  </a:lnTo>
                  <a:lnTo>
                    <a:pt x="4896674" y="15846"/>
                  </a:lnTo>
                  <a:lnTo>
                    <a:pt x="4853822" y="4080"/>
                  </a:lnTo>
                  <a:lnTo>
                    <a:pt x="4808292" y="0"/>
                  </a:lnTo>
                  <a:close/>
                </a:path>
              </a:pathLst>
            </a:custGeom>
            <a:solidFill>
              <a:srgbClr val="02E0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305034" y="3369276"/>
              <a:ext cx="5061585" cy="5008880"/>
            </a:xfrm>
            <a:custGeom>
              <a:avLst/>
              <a:gdLst/>
              <a:ahLst/>
              <a:cxnLst/>
              <a:rect l="l" t="t" r="r" b="b"/>
              <a:pathLst>
                <a:path w="5061584" h="5008880">
                  <a:moveTo>
                    <a:pt x="0" y="253283"/>
                  </a:moveTo>
                  <a:lnTo>
                    <a:pt x="4080" y="207755"/>
                  </a:lnTo>
                  <a:lnTo>
                    <a:pt x="15846" y="164904"/>
                  </a:lnTo>
                  <a:lnTo>
                    <a:pt x="34580" y="125446"/>
                  </a:lnTo>
                  <a:lnTo>
                    <a:pt x="59569" y="90096"/>
                  </a:lnTo>
                  <a:lnTo>
                    <a:pt x="90096" y="59569"/>
                  </a:lnTo>
                  <a:lnTo>
                    <a:pt x="125446" y="34580"/>
                  </a:lnTo>
                  <a:lnTo>
                    <a:pt x="164904" y="15846"/>
                  </a:lnTo>
                  <a:lnTo>
                    <a:pt x="207755" y="4080"/>
                  </a:lnTo>
                  <a:lnTo>
                    <a:pt x="253283" y="0"/>
                  </a:lnTo>
                  <a:lnTo>
                    <a:pt x="4808296" y="0"/>
                  </a:lnTo>
                  <a:lnTo>
                    <a:pt x="4853824" y="4080"/>
                  </a:lnTo>
                  <a:lnTo>
                    <a:pt x="4896675" y="15846"/>
                  </a:lnTo>
                  <a:lnTo>
                    <a:pt x="4936133" y="34580"/>
                  </a:lnTo>
                  <a:lnTo>
                    <a:pt x="4971483" y="59569"/>
                  </a:lnTo>
                  <a:lnTo>
                    <a:pt x="5002010" y="90096"/>
                  </a:lnTo>
                  <a:lnTo>
                    <a:pt x="5026999" y="125446"/>
                  </a:lnTo>
                  <a:lnTo>
                    <a:pt x="5045734" y="164904"/>
                  </a:lnTo>
                  <a:lnTo>
                    <a:pt x="5057499" y="207755"/>
                  </a:lnTo>
                  <a:lnTo>
                    <a:pt x="5061580" y="253283"/>
                  </a:lnTo>
                  <a:lnTo>
                    <a:pt x="5061580" y="4755322"/>
                  </a:lnTo>
                  <a:lnTo>
                    <a:pt x="5057499" y="4800850"/>
                  </a:lnTo>
                  <a:lnTo>
                    <a:pt x="5045734" y="4843701"/>
                  </a:lnTo>
                  <a:lnTo>
                    <a:pt x="5026999" y="4883159"/>
                  </a:lnTo>
                  <a:lnTo>
                    <a:pt x="5002010" y="4918509"/>
                  </a:lnTo>
                  <a:lnTo>
                    <a:pt x="4971483" y="4949036"/>
                  </a:lnTo>
                  <a:lnTo>
                    <a:pt x="4936133" y="4974025"/>
                  </a:lnTo>
                  <a:lnTo>
                    <a:pt x="4896675" y="4992759"/>
                  </a:lnTo>
                  <a:lnTo>
                    <a:pt x="4853824" y="5004525"/>
                  </a:lnTo>
                  <a:lnTo>
                    <a:pt x="4808296" y="5008606"/>
                  </a:lnTo>
                  <a:lnTo>
                    <a:pt x="253283" y="5008606"/>
                  </a:lnTo>
                  <a:lnTo>
                    <a:pt x="207755" y="5004525"/>
                  </a:lnTo>
                  <a:lnTo>
                    <a:pt x="164904" y="4992759"/>
                  </a:lnTo>
                  <a:lnTo>
                    <a:pt x="125446" y="4974025"/>
                  </a:lnTo>
                  <a:lnTo>
                    <a:pt x="90096" y="4949036"/>
                  </a:lnTo>
                  <a:lnTo>
                    <a:pt x="59569" y="4918509"/>
                  </a:lnTo>
                  <a:lnTo>
                    <a:pt x="34580" y="4883159"/>
                  </a:lnTo>
                  <a:lnTo>
                    <a:pt x="15846" y="4843701"/>
                  </a:lnTo>
                  <a:lnTo>
                    <a:pt x="4080" y="4800850"/>
                  </a:lnTo>
                  <a:lnTo>
                    <a:pt x="0" y="4755322"/>
                  </a:lnTo>
                  <a:lnTo>
                    <a:pt x="0" y="253283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2681586" y="5574284"/>
            <a:ext cx="44024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Question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45">
                <a:solidFill>
                  <a:srgbClr val="FFFFFF"/>
                </a:solidFill>
                <a:latin typeface="Arial Black"/>
                <a:cs typeface="Arial Black"/>
              </a:rPr>
              <a:t>Answering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181347"/>
            <a:ext cx="13199110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dirty="0" sz="6000" spc="-420"/>
              <a:t>Overview</a:t>
            </a:r>
            <a:r>
              <a:rPr dirty="0" sz="6000" spc="-400"/>
              <a:t> </a:t>
            </a:r>
            <a:r>
              <a:rPr dirty="0" sz="6000" spc="-200"/>
              <a:t>of</a:t>
            </a:r>
            <a:r>
              <a:rPr dirty="0" sz="6000" spc="-395"/>
              <a:t> </a:t>
            </a:r>
            <a:r>
              <a:rPr dirty="0" sz="6000" spc="-500"/>
              <a:t>Rival</a:t>
            </a:r>
            <a:r>
              <a:rPr dirty="0" sz="6000" spc="-400"/>
              <a:t> </a:t>
            </a:r>
            <a:r>
              <a:rPr dirty="0" sz="6000" spc="-425"/>
              <a:t>Language</a:t>
            </a:r>
            <a:r>
              <a:rPr dirty="0" sz="6000" spc="-395"/>
              <a:t> </a:t>
            </a:r>
            <a:r>
              <a:rPr dirty="0" sz="6000" spc="-375"/>
              <a:t>Models </a:t>
            </a:r>
            <a:r>
              <a:rPr dirty="0" sz="6000" spc="-380"/>
              <a:t>(LLMs)</a:t>
            </a:r>
            <a:endParaRPr sz="6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498808" y="7717549"/>
            <a:ext cx="0" cy="2551430"/>
          </a:xfrm>
          <a:custGeom>
            <a:avLst/>
            <a:gdLst/>
            <a:ahLst/>
            <a:cxnLst/>
            <a:rect l="l" t="t" r="r" b="b"/>
            <a:pathLst>
              <a:path w="0" h="2551429">
                <a:moveTo>
                  <a:pt x="0" y="2551131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970081" y="7717549"/>
            <a:ext cx="0" cy="2551430"/>
          </a:xfrm>
          <a:custGeom>
            <a:avLst/>
            <a:gdLst/>
            <a:ahLst/>
            <a:cxnLst/>
            <a:rect l="l" t="t" r="r" b="b"/>
            <a:pathLst>
              <a:path w="0" h="2551429">
                <a:moveTo>
                  <a:pt x="0" y="2551131"/>
                </a:moveTo>
                <a:lnTo>
                  <a:pt x="0" y="0"/>
                </a:lnTo>
              </a:path>
            </a:pathLst>
          </a:custGeom>
          <a:ln w="4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180603" y="7717549"/>
            <a:ext cx="0" cy="2551430"/>
          </a:xfrm>
          <a:custGeom>
            <a:avLst/>
            <a:gdLst/>
            <a:ahLst/>
            <a:cxnLst/>
            <a:rect l="l" t="t" r="r" b="b"/>
            <a:pathLst>
              <a:path w="0" h="2551429">
                <a:moveTo>
                  <a:pt x="0" y="2551131"/>
                </a:moveTo>
                <a:lnTo>
                  <a:pt x="0" y="0"/>
                </a:lnTo>
              </a:path>
            </a:pathLst>
          </a:custGeom>
          <a:ln w="137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647300" y="7703809"/>
            <a:ext cx="0" cy="2565400"/>
          </a:xfrm>
          <a:custGeom>
            <a:avLst/>
            <a:gdLst/>
            <a:ahLst/>
            <a:cxnLst/>
            <a:rect l="l" t="t" r="r" b="b"/>
            <a:pathLst>
              <a:path w="0" h="2565400">
                <a:moveTo>
                  <a:pt x="0" y="2564872"/>
                </a:moveTo>
                <a:lnTo>
                  <a:pt x="0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8164413" y="123695"/>
            <a:ext cx="119380" cy="7616825"/>
          </a:xfrm>
          <a:custGeom>
            <a:avLst/>
            <a:gdLst/>
            <a:ahLst/>
            <a:cxnLst/>
            <a:rect l="l" t="t" r="r" b="b"/>
            <a:pathLst>
              <a:path w="119380" h="7616825">
                <a:moveTo>
                  <a:pt x="0" y="0"/>
                </a:moveTo>
                <a:lnTo>
                  <a:pt x="118991" y="0"/>
                </a:lnTo>
                <a:lnTo>
                  <a:pt x="118991" y="7616754"/>
                </a:lnTo>
                <a:lnTo>
                  <a:pt x="0" y="76167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855704" y="3687036"/>
            <a:ext cx="4444365" cy="0"/>
          </a:xfrm>
          <a:custGeom>
            <a:avLst/>
            <a:gdLst/>
            <a:ahLst/>
            <a:cxnLst/>
            <a:rect l="l" t="t" r="r" b="b"/>
            <a:pathLst>
              <a:path w="4444365" h="0">
                <a:moveTo>
                  <a:pt x="0" y="0"/>
                </a:moveTo>
                <a:lnTo>
                  <a:pt x="4443851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841975" y="4172529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 h="0">
                <a:moveTo>
                  <a:pt x="0" y="0"/>
                </a:moveTo>
                <a:lnTo>
                  <a:pt x="4494193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304171" y="7575565"/>
            <a:ext cx="6224270" cy="0"/>
          </a:xfrm>
          <a:custGeom>
            <a:avLst/>
            <a:gdLst/>
            <a:ahLst/>
            <a:cxnLst/>
            <a:rect l="l" t="t" r="r" b="b"/>
            <a:pathLst>
              <a:path w="6224269" h="0">
                <a:moveTo>
                  <a:pt x="0" y="0"/>
                </a:moveTo>
                <a:lnTo>
                  <a:pt x="6224138" y="0"/>
                </a:lnTo>
              </a:path>
            </a:pathLst>
          </a:custGeom>
          <a:ln w="137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622375" y="7575565"/>
            <a:ext cx="6224270" cy="0"/>
          </a:xfrm>
          <a:custGeom>
            <a:avLst/>
            <a:gdLst/>
            <a:ahLst/>
            <a:cxnLst/>
            <a:rect l="l" t="t" r="r" b="b"/>
            <a:pathLst>
              <a:path w="6224270" h="0">
                <a:moveTo>
                  <a:pt x="0" y="0"/>
                </a:moveTo>
                <a:lnTo>
                  <a:pt x="6224138" y="0"/>
                </a:lnTo>
              </a:path>
            </a:pathLst>
          </a:custGeom>
          <a:ln w="137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8215976" y="166212"/>
            <a:ext cx="171196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105" b="1">
                <a:solidFill>
                  <a:srgbClr val="2F2123"/>
                </a:solidFill>
                <a:latin typeface="Arial"/>
                <a:cs typeface="Arial"/>
              </a:rPr>
              <a:t>ANTHROP\C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812411" y="1417348"/>
            <a:ext cx="2496185" cy="1584325"/>
          </a:xfrm>
          <a:prstGeom prst="rect"/>
        </p:spPr>
        <p:txBody>
          <a:bodyPr wrap="square" lIns="0" tIns="137160" rIns="0" bIns="0" rtlCol="0" vert="horz">
            <a:spAutoFit/>
          </a:bodyPr>
          <a:lstStyle/>
          <a:p>
            <a:pPr marL="12700" marR="5080" indent="8255">
              <a:lnSpc>
                <a:spcPts val="5660"/>
              </a:lnSpc>
              <a:spcBef>
                <a:spcPts val="1080"/>
              </a:spcBef>
            </a:pPr>
            <a:r>
              <a:rPr dirty="0" sz="5500" spc="270" b="1">
                <a:solidFill>
                  <a:srgbClr val="110E13"/>
                </a:solidFill>
                <a:latin typeface="Arial"/>
                <a:cs typeface="Arial"/>
              </a:rPr>
              <a:t>Talk</a:t>
            </a:r>
            <a:r>
              <a:rPr dirty="0" sz="5500" spc="-270" b="1">
                <a:solidFill>
                  <a:srgbClr val="110E13"/>
                </a:solidFill>
                <a:latin typeface="Arial"/>
                <a:cs typeface="Arial"/>
              </a:rPr>
              <a:t> </a:t>
            </a:r>
            <a:r>
              <a:rPr dirty="0" sz="5500" spc="195" b="1">
                <a:solidFill>
                  <a:srgbClr val="110E13"/>
                </a:solidFill>
                <a:latin typeface="Arial"/>
                <a:cs typeface="Arial"/>
              </a:rPr>
              <a:t>to </a:t>
            </a:r>
            <a:r>
              <a:rPr dirty="0" sz="5500" spc="165" b="1">
                <a:solidFill>
                  <a:srgbClr val="110E13"/>
                </a:solidFill>
                <a:latin typeface="Arial"/>
                <a:cs typeface="Arial"/>
              </a:rPr>
              <a:t>Claude</a:t>
            </a:r>
            <a:endParaRPr sz="5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774026" y="3331334"/>
            <a:ext cx="4857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8082B"/>
                </a:solidFill>
                <a:latin typeface="Arial"/>
                <a:cs typeface="Arial"/>
              </a:rPr>
              <a:t>E</a:t>
            </a:r>
            <a:r>
              <a:rPr dirty="0" sz="1400" spc="-10">
                <a:solidFill>
                  <a:srgbClr val="2D2F3B"/>
                </a:solidFill>
                <a:latin typeface="Arial"/>
                <a:cs typeface="Arial"/>
              </a:rPr>
              <a:t>ma</a:t>
            </a:r>
            <a:r>
              <a:rPr dirty="0" sz="1400" spc="-10">
                <a:solidFill>
                  <a:srgbClr val="05054B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000077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747189" y="4021385"/>
            <a:ext cx="78105" cy="0"/>
          </a:xfrm>
          <a:custGeom>
            <a:avLst/>
            <a:gdLst/>
            <a:ahLst/>
            <a:cxnLst/>
            <a:rect l="l" t="t" r="r" b="b"/>
            <a:pathLst>
              <a:path w="78104" h="0">
                <a:moveTo>
                  <a:pt x="0" y="0"/>
                </a:moveTo>
                <a:lnTo>
                  <a:pt x="77801" y="0"/>
                </a:lnTo>
              </a:path>
            </a:pathLst>
          </a:custGeom>
          <a:ln w="12722">
            <a:solidFill>
              <a:srgbClr val="C3BC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734488" y="3385278"/>
            <a:ext cx="1409700" cy="7740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900">
                <a:solidFill>
                  <a:srgbClr val="C3BCAF"/>
                </a:solidFill>
                <a:latin typeface="Arial"/>
                <a:cs typeface="Arial"/>
              </a:rPr>
              <a:t>l</a:t>
            </a:r>
            <a:r>
              <a:rPr dirty="0" sz="4900" spc="-575">
                <a:solidFill>
                  <a:srgbClr val="C3BCA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7828C"/>
                </a:solidFill>
                <a:latin typeface="Arial"/>
                <a:cs typeface="Arial"/>
              </a:rPr>
              <a:t>Email</a:t>
            </a:r>
            <a:r>
              <a:rPr dirty="0" sz="1400" spc="15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7828C"/>
                </a:solidFill>
                <a:latin typeface="Arial"/>
                <a:cs typeface="Arial"/>
              </a:rPr>
              <a:t>address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1284956" y="4071766"/>
            <a:ext cx="78105" cy="0"/>
          </a:xfrm>
          <a:custGeom>
            <a:avLst/>
            <a:gdLst/>
            <a:ahLst/>
            <a:cxnLst/>
            <a:rect l="l" t="t" r="r" b="b"/>
            <a:pathLst>
              <a:path w="78104" h="0">
                <a:moveTo>
                  <a:pt x="0" y="0"/>
                </a:moveTo>
                <a:lnTo>
                  <a:pt x="77801" y="0"/>
                </a:lnTo>
              </a:path>
            </a:pathLst>
          </a:custGeom>
          <a:ln w="12722">
            <a:solidFill>
              <a:srgbClr val="D3CD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1272256" y="3531079"/>
            <a:ext cx="140335" cy="659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50" spc="-305">
                <a:solidFill>
                  <a:srgbClr val="D3CDC1"/>
                </a:solidFill>
                <a:latin typeface="Arial"/>
                <a:cs typeface="Arial"/>
              </a:rPr>
              <a:t>]</a:t>
            </a:r>
            <a:endParaRPr sz="41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233507" y="4500343"/>
            <a:ext cx="1694180" cy="243204"/>
          </a:xfrm>
          <a:prstGeom prst="rect">
            <a:avLst/>
          </a:prstGeom>
          <a:solidFill>
            <a:srgbClr val="05070F"/>
          </a:solidFill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dirty="0" sz="1400" spc="50">
                <a:solidFill>
                  <a:srgbClr val="F2EFE1"/>
                </a:solidFill>
                <a:latin typeface="Arial"/>
                <a:cs typeface="Arial"/>
              </a:rPr>
              <a:t>Co</a:t>
            </a:r>
            <a:r>
              <a:rPr dirty="0" sz="1400" spc="50">
                <a:solidFill>
                  <a:srgbClr val="EBE2BA"/>
                </a:solidFill>
                <a:latin typeface="Arial"/>
                <a:cs typeface="Arial"/>
              </a:rPr>
              <a:t>ntinue</a:t>
            </a:r>
            <a:r>
              <a:rPr dirty="0" sz="1400" spc="-25">
                <a:solidFill>
                  <a:srgbClr val="EBE2BA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F2EFE1"/>
                </a:solidFill>
                <a:latin typeface="Arial"/>
                <a:cs typeface="Arial"/>
              </a:rPr>
              <a:t>with</a:t>
            </a:r>
            <a:r>
              <a:rPr dirty="0" sz="1400" spc="-25">
                <a:solidFill>
                  <a:srgbClr val="F2EFE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2EFE1"/>
                </a:solidFill>
                <a:latin typeface="Arial"/>
                <a:cs typeface="Arial"/>
              </a:rPr>
              <a:t>email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35060" y="5013004"/>
            <a:ext cx="4481830" cy="1503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50" spc="-25">
                <a:solidFill>
                  <a:srgbClr val="2D2F3B"/>
                </a:solidFill>
                <a:latin typeface="Arial"/>
                <a:cs typeface="Arial"/>
              </a:rPr>
              <a:t>OIR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25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tabLst>
                <a:tab pos="292100" algn="l"/>
              </a:tabLst>
            </a:pPr>
            <a:r>
              <a:rPr dirty="0" sz="1750" spc="-340" b="1">
                <a:solidFill>
                  <a:srgbClr val="87828C"/>
                </a:solidFill>
                <a:latin typeface="Arial"/>
                <a:cs typeface="Arial"/>
              </a:rPr>
              <a:t>G</a:t>
            </a:r>
            <a:r>
              <a:rPr dirty="0" sz="1750" b="1">
                <a:solidFill>
                  <a:srgbClr val="87828C"/>
                </a:solidFill>
                <a:latin typeface="Arial"/>
                <a:cs typeface="Arial"/>
              </a:rPr>
              <a:t>	</a:t>
            </a:r>
            <a:r>
              <a:rPr dirty="0" sz="1400" spc="50">
                <a:solidFill>
                  <a:srgbClr val="2D2F3B"/>
                </a:solidFill>
                <a:latin typeface="Arial"/>
                <a:cs typeface="Arial"/>
              </a:rPr>
              <a:t>Con</a:t>
            </a:r>
            <a:r>
              <a:rPr dirty="0" sz="1400" spc="50">
                <a:solidFill>
                  <a:srgbClr val="08082B"/>
                </a:solidFill>
                <a:latin typeface="Arial"/>
                <a:cs typeface="Arial"/>
              </a:rPr>
              <a:t>t</a:t>
            </a:r>
            <a:r>
              <a:rPr dirty="0" sz="1400" spc="50">
                <a:solidFill>
                  <a:srgbClr val="707093"/>
                </a:solidFill>
                <a:latin typeface="Arial"/>
                <a:cs typeface="Arial"/>
              </a:rPr>
              <a:t>i</a:t>
            </a:r>
            <a:r>
              <a:rPr dirty="0" sz="1400" spc="50">
                <a:solidFill>
                  <a:srgbClr val="2D2F3B"/>
                </a:solidFill>
                <a:latin typeface="Arial"/>
                <a:cs typeface="Arial"/>
              </a:rPr>
              <a:t>nue</a:t>
            </a:r>
            <a:r>
              <a:rPr dirty="0" sz="1400" spc="45">
                <a:solidFill>
                  <a:srgbClr val="2D2F3B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2D3A5D"/>
                </a:solidFill>
                <a:latin typeface="Arial"/>
                <a:cs typeface="Arial"/>
              </a:rPr>
              <a:t>w</a:t>
            </a:r>
            <a:r>
              <a:rPr dirty="0" sz="1400" spc="75">
                <a:solidFill>
                  <a:srgbClr val="645474"/>
                </a:solidFill>
                <a:latin typeface="Arial"/>
                <a:cs typeface="Arial"/>
              </a:rPr>
              <a:t>i</a:t>
            </a:r>
            <a:r>
              <a:rPr dirty="0" sz="1400" spc="75">
                <a:solidFill>
                  <a:srgbClr val="574B2F"/>
                </a:solidFill>
                <a:latin typeface="Arial"/>
                <a:cs typeface="Arial"/>
              </a:rPr>
              <a:t>t</a:t>
            </a:r>
            <a:r>
              <a:rPr dirty="0" sz="1400" spc="75">
                <a:solidFill>
                  <a:srgbClr val="112A75"/>
                </a:solidFill>
                <a:latin typeface="Arial"/>
                <a:cs typeface="Arial"/>
              </a:rPr>
              <a:t>h</a:t>
            </a:r>
            <a:r>
              <a:rPr dirty="0" sz="1400" spc="-30">
                <a:solidFill>
                  <a:srgbClr val="112A75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2D2F3B"/>
                </a:solidFill>
                <a:latin typeface="Arial"/>
                <a:cs typeface="Arial"/>
              </a:rPr>
              <a:t>Goog</a:t>
            </a:r>
            <a:r>
              <a:rPr dirty="0" sz="1400" spc="50">
                <a:solidFill>
                  <a:srgbClr val="4D6B60"/>
                </a:solidFill>
                <a:latin typeface="Arial"/>
                <a:cs typeface="Arial"/>
              </a:rPr>
              <a:t>l</a:t>
            </a:r>
            <a:r>
              <a:rPr dirty="0" sz="1400" spc="50">
                <a:solidFill>
                  <a:srgbClr val="2D2F3B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400">
              <a:latin typeface="Arial"/>
              <a:cs typeface="Arial"/>
            </a:endParaRPr>
          </a:p>
          <a:p>
            <a:pPr algn="ctr" marL="12065" marR="5080">
              <a:lnSpc>
                <a:spcPct val="125000"/>
              </a:lnSpc>
            </a:pP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C</a:t>
            </a:r>
            <a:r>
              <a:rPr dirty="0" sz="1250">
                <a:solidFill>
                  <a:srgbClr val="8EAECA"/>
                </a:solidFill>
                <a:latin typeface="Arial"/>
                <a:cs typeface="Arial"/>
              </a:rPr>
              <a:t>l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aude</a:t>
            </a:r>
            <a:r>
              <a:rPr dirty="0" sz="1250">
                <a:solidFill>
                  <a:srgbClr val="999EAA"/>
                </a:solidFill>
                <a:latin typeface="Arial"/>
                <a:cs typeface="Arial"/>
              </a:rPr>
              <a:t>.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ai</a:t>
            </a:r>
            <a:r>
              <a:rPr dirty="0" sz="1250" spc="65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is</a:t>
            </a:r>
            <a:r>
              <a:rPr dirty="0" sz="1250" spc="-30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currently</a:t>
            </a:r>
            <a:r>
              <a:rPr dirty="0" sz="1250" spc="50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707093"/>
                </a:solidFill>
                <a:latin typeface="Arial"/>
                <a:cs typeface="Arial"/>
              </a:rPr>
              <a:t>in</a:t>
            </a:r>
            <a:r>
              <a:rPr dirty="0" sz="1250" spc="120">
                <a:solidFill>
                  <a:srgbClr val="707093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open</a:t>
            </a:r>
            <a:r>
              <a:rPr dirty="0" sz="1250" spc="45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beta</a:t>
            </a:r>
            <a:r>
              <a:rPr dirty="0" sz="1250" spc="40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and</a:t>
            </a:r>
            <a:r>
              <a:rPr dirty="0" sz="1250" spc="125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usage</a:t>
            </a:r>
            <a:r>
              <a:rPr dirty="0" sz="1250" spc="50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of</a:t>
            </a:r>
            <a:r>
              <a:rPr dirty="0" sz="1250" spc="204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the</a:t>
            </a:r>
            <a:r>
              <a:rPr dirty="0" sz="1250" spc="130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 spc="45">
                <a:solidFill>
                  <a:srgbClr val="87828C"/>
                </a:solidFill>
                <a:latin typeface="Arial"/>
                <a:cs typeface="Arial"/>
              </a:rPr>
              <a:t>platform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may</a:t>
            </a:r>
            <a:r>
              <a:rPr dirty="0" sz="1250" spc="-5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828C"/>
                </a:solidFill>
                <a:latin typeface="Arial"/>
                <a:cs typeface="Arial"/>
              </a:rPr>
              <a:t>be</a:t>
            </a:r>
            <a:r>
              <a:rPr dirty="0" sz="1250" spc="120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 spc="45">
                <a:solidFill>
                  <a:srgbClr val="707093"/>
                </a:solidFill>
                <a:latin typeface="Arial"/>
                <a:cs typeface="Arial"/>
              </a:rPr>
              <a:t>l</a:t>
            </a:r>
            <a:r>
              <a:rPr dirty="0" sz="1250" spc="45">
                <a:solidFill>
                  <a:srgbClr val="B19589"/>
                </a:solidFill>
                <a:latin typeface="Arial"/>
                <a:cs typeface="Arial"/>
              </a:rPr>
              <a:t>i</a:t>
            </a:r>
            <a:r>
              <a:rPr dirty="0" sz="1250" spc="45">
                <a:solidFill>
                  <a:srgbClr val="87828C"/>
                </a:solidFill>
                <a:latin typeface="Arial"/>
                <a:cs typeface="Arial"/>
              </a:rPr>
              <a:t>m</a:t>
            </a:r>
            <a:r>
              <a:rPr dirty="0" sz="1250" spc="45">
                <a:solidFill>
                  <a:srgbClr val="999EAA"/>
                </a:solidFill>
                <a:latin typeface="Arial"/>
                <a:cs typeface="Arial"/>
              </a:rPr>
              <a:t>i</a:t>
            </a:r>
            <a:r>
              <a:rPr dirty="0" sz="1250" spc="45">
                <a:solidFill>
                  <a:srgbClr val="87828C"/>
                </a:solidFill>
                <a:latin typeface="Arial"/>
                <a:cs typeface="Arial"/>
              </a:rPr>
              <a:t>ted</a:t>
            </a:r>
            <a:r>
              <a:rPr dirty="0" sz="1250" spc="114">
                <a:solidFill>
                  <a:srgbClr val="87828C"/>
                </a:solidFill>
                <a:latin typeface="Arial"/>
                <a:cs typeface="Arial"/>
              </a:rPr>
              <a:t> </a:t>
            </a:r>
            <a:r>
              <a:rPr dirty="0" sz="1250" spc="65">
                <a:solidFill>
                  <a:srgbClr val="87828C"/>
                </a:solidFill>
                <a:latin typeface="Arial"/>
                <a:cs typeface="Arial"/>
              </a:rPr>
              <a:t>fo</a:t>
            </a:r>
            <a:r>
              <a:rPr dirty="0" sz="1250" spc="65">
                <a:solidFill>
                  <a:srgbClr val="8EAECA"/>
                </a:solidFill>
                <a:latin typeface="Arial"/>
                <a:cs typeface="Arial"/>
              </a:rPr>
              <a:t>r</a:t>
            </a:r>
            <a:r>
              <a:rPr dirty="0" sz="1250" spc="85">
                <a:solidFill>
                  <a:srgbClr val="8EAECA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877070"/>
                </a:solidFill>
                <a:latin typeface="Arial"/>
                <a:cs typeface="Arial"/>
              </a:rPr>
              <a:t>unpaid</a:t>
            </a:r>
            <a:r>
              <a:rPr dirty="0" sz="1250" spc="40">
                <a:solidFill>
                  <a:srgbClr val="877070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87828C"/>
                </a:solidFill>
                <a:latin typeface="Arial"/>
                <a:cs typeface="Arial"/>
              </a:rPr>
              <a:t>use</a:t>
            </a:r>
            <a:r>
              <a:rPr dirty="0" sz="1250" spc="-10">
                <a:solidFill>
                  <a:srgbClr val="999EAA"/>
                </a:solidFill>
                <a:latin typeface="Arial"/>
                <a:cs typeface="Arial"/>
              </a:rPr>
              <a:t>r</a:t>
            </a:r>
            <a:r>
              <a:rPr dirty="0" sz="1250" spc="-10">
                <a:solidFill>
                  <a:srgbClr val="87828C"/>
                </a:solidFill>
                <a:latin typeface="Arial"/>
                <a:cs typeface="Arial"/>
              </a:rPr>
              <a:t>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589997" y="7975839"/>
            <a:ext cx="230060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160">
                <a:solidFill>
                  <a:srgbClr val="110E13"/>
                </a:solidFill>
                <a:latin typeface="Arial"/>
                <a:cs typeface="Arial"/>
              </a:rPr>
              <a:t>Claude</a:t>
            </a:r>
            <a:r>
              <a:rPr dirty="0" sz="1650" spc="-95">
                <a:solidFill>
                  <a:srgbClr val="110E13"/>
                </a:solidFill>
                <a:latin typeface="Arial"/>
                <a:cs typeface="Arial"/>
              </a:rPr>
              <a:t> </a:t>
            </a:r>
            <a:r>
              <a:rPr dirty="0" sz="1650" spc="120">
                <a:solidFill>
                  <a:srgbClr val="110E13"/>
                </a:solidFill>
                <a:latin typeface="Arial"/>
                <a:cs typeface="Arial"/>
              </a:rPr>
              <a:t>for</a:t>
            </a:r>
            <a:r>
              <a:rPr dirty="0" sz="1650" spc="35">
                <a:solidFill>
                  <a:srgbClr val="110E13"/>
                </a:solidFill>
                <a:latin typeface="Arial"/>
                <a:cs typeface="Arial"/>
              </a:rPr>
              <a:t>  </a:t>
            </a:r>
            <a:r>
              <a:rPr dirty="0" sz="1650" spc="155">
                <a:solidFill>
                  <a:srgbClr val="110E13"/>
                </a:solidFill>
                <a:latin typeface="Arial"/>
                <a:cs typeface="Arial"/>
              </a:rPr>
              <a:t>Business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055600" y="8436650"/>
            <a:ext cx="5278755" cy="8820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2540">
              <a:lnSpc>
                <a:spcPct val="134200"/>
              </a:lnSpc>
              <a:spcBef>
                <a:spcPts val="80"/>
              </a:spcBef>
            </a:pPr>
            <a:r>
              <a:rPr dirty="0" sz="1400">
                <a:solidFill>
                  <a:srgbClr val="110E13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08082B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aude</a:t>
            </a:r>
            <a:r>
              <a:rPr dirty="0" sz="1400" spc="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110E13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2F2123"/>
                </a:solidFill>
                <a:latin typeface="Arial"/>
                <a:cs typeface="Arial"/>
              </a:rPr>
              <a:t>s</a:t>
            </a:r>
            <a:r>
              <a:rPr dirty="0" sz="1400" spc="-5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a</a:t>
            </a:r>
            <a:r>
              <a:rPr dirty="0" sz="1400" spc="8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2F2123"/>
                </a:solidFill>
                <a:latin typeface="Arial"/>
                <a:cs typeface="Arial"/>
              </a:rPr>
              <a:t>n</a:t>
            </a:r>
            <a:r>
              <a:rPr dirty="0" sz="1400" spc="50">
                <a:solidFill>
                  <a:srgbClr val="110E13"/>
                </a:solidFill>
                <a:latin typeface="Arial"/>
                <a:cs typeface="Arial"/>
              </a:rPr>
              <a:t>e</a:t>
            </a:r>
            <a:r>
              <a:rPr dirty="0" sz="1400" spc="50">
                <a:solidFill>
                  <a:srgbClr val="2F2123"/>
                </a:solidFill>
                <a:latin typeface="Arial"/>
                <a:cs typeface="Arial"/>
              </a:rPr>
              <a:t>x</a:t>
            </a:r>
            <a:r>
              <a:rPr dirty="0" sz="1400" spc="50">
                <a:solidFill>
                  <a:srgbClr val="110E13"/>
                </a:solidFill>
                <a:latin typeface="Arial"/>
                <a:cs typeface="Arial"/>
              </a:rPr>
              <a:t>t-</a:t>
            </a:r>
            <a:r>
              <a:rPr dirty="0" sz="1400" spc="55">
                <a:solidFill>
                  <a:srgbClr val="2F2123"/>
                </a:solidFill>
                <a:latin typeface="Arial"/>
                <a:cs typeface="Arial"/>
              </a:rPr>
              <a:t>gen</a:t>
            </a:r>
            <a:r>
              <a:rPr dirty="0" sz="1400" spc="55">
                <a:solidFill>
                  <a:srgbClr val="110E13"/>
                </a:solidFill>
                <a:latin typeface="Arial"/>
                <a:cs typeface="Arial"/>
              </a:rPr>
              <a:t>e</a:t>
            </a:r>
            <a:r>
              <a:rPr dirty="0" sz="1400" spc="55">
                <a:solidFill>
                  <a:srgbClr val="49312F"/>
                </a:solidFill>
                <a:latin typeface="Arial"/>
                <a:cs typeface="Arial"/>
              </a:rPr>
              <a:t>r</a:t>
            </a:r>
            <a:r>
              <a:rPr dirty="0" sz="1400" spc="55">
                <a:solidFill>
                  <a:srgbClr val="2F2123"/>
                </a:solidFill>
                <a:latin typeface="Arial"/>
                <a:cs typeface="Arial"/>
              </a:rPr>
              <a:t>a</a:t>
            </a:r>
            <a:r>
              <a:rPr dirty="0" sz="1400" spc="55">
                <a:solidFill>
                  <a:srgbClr val="110E13"/>
                </a:solidFill>
                <a:latin typeface="Arial"/>
                <a:cs typeface="Arial"/>
              </a:rPr>
              <a:t>t</a:t>
            </a:r>
            <a:r>
              <a:rPr dirty="0" sz="1400" spc="55">
                <a:solidFill>
                  <a:srgbClr val="08082B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2F2123"/>
                </a:solidFill>
                <a:latin typeface="Arial"/>
                <a:cs typeface="Arial"/>
              </a:rPr>
              <a:t>on</a:t>
            </a:r>
            <a:r>
              <a:rPr dirty="0" sz="1400" spc="3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2F2123"/>
                </a:solidFill>
                <a:latin typeface="Arial"/>
                <a:cs typeface="Arial"/>
              </a:rPr>
              <a:t>AI</a:t>
            </a:r>
            <a:r>
              <a:rPr dirty="0" sz="1400" spc="-6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ass</a:t>
            </a:r>
            <a:r>
              <a:rPr dirty="0" sz="1400">
                <a:solidFill>
                  <a:srgbClr val="49312F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110E13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ant</a:t>
            </a:r>
            <a:r>
              <a:rPr dirty="0" sz="1400" spc="19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2D2F3B"/>
                </a:solidFill>
                <a:latin typeface="Arial"/>
                <a:cs typeface="Arial"/>
              </a:rPr>
              <a:t>f</a:t>
            </a:r>
            <a:r>
              <a:rPr dirty="0" sz="1400" spc="85">
                <a:solidFill>
                  <a:srgbClr val="110E13"/>
                </a:solidFill>
                <a:latin typeface="Arial"/>
                <a:cs typeface="Arial"/>
              </a:rPr>
              <a:t>or</a:t>
            </a:r>
            <a:r>
              <a:rPr dirty="0" sz="1400" spc="-10">
                <a:solidFill>
                  <a:srgbClr val="110E13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2F2123"/>
                </a:solidFill>
                <a:latin typeface="Arial"/>
                <a:cs typeface="Arial"/>
              </a:rPr>
              <a:t>you</a:t>
            </a:r>
            <a:r>
              <a:rPr dirty="0" sz="1400" spc="65">
                <a:solidFill>
                  <a:srgbClr val="591C1F"/>
                </a:solidFill>
                <a:latin typeface="Arial"/>
                <a:cs typeface="Arial"/>
              </a:rPr>
              <a:t>r</a:t>
            </a:r>
            <a:r>
              <a:rPr dirty="0" sz="1400" spc="-15">
                <a:solidFill>
                  <a:srgbClr val="591C1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110E13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110E13"/>
                </a:solidFill>
                <a:latin typeface="Arial"/>
                <a:cs typeface="Arial"/>
              </a:rPr>
              <a:t>k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s,</a:t>
            </a:r>
            <a:r>
              <a:rPr dirty="0" sz="1400" spc="-1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2F2123"/>
                </a:solidFill>
                <a:latin typeface="Arial"/>
                <a:cs typeface="Arial"/>
              </a:rPr>
              <a:t>no </a:t>
            </a:r>
            <a:r>
              <a:rPr dirty="0" sz="1400" spc="75">
                <a:solidFill>
                  <a:srgbClr val="2F2123"/>
                </a:solidFill>
                <a:latin typeface="Arial"/>
                <a:cs typeface="Arial"/>
              </a:rPr>
              <a:t>matt</a:t>
            </a:r>
            <a:r>
              <a:rPr dirty="0" sz="1400" spc="75">
                <a:solidFill>
                  <a:srgbClr val="110E13"/>
                </a:solidFill>
                <a:latin typeface="Arial"/>
                <a:cs typeface="Arial"/>
              </a:rPr>
              <a:t>er</a:t>
            </a:r>
            <a:r>
              <a:rPr dirty="0" sz="1400" spc="-15">
                <a:solidFill>
                  <a:srgbClr val="110E13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08082B"/>
                </a:solidFill>
                <a:latin typeface="Arial"/>
                <a:cs typeface="Arial"/>
              </a:rPr>
              <a:t>t</a:t>
            </a:r>
            <a:r>
              <a:rPr dirty="0" sz="1400" spc="65">
                <a:solidFill>
                  <a:srgbClr val="2F2123"/>
                </a:solidFill>
                <a:latin typeface="Arial"/>
                <a:cs typeface="Arial"/>
              </a:rPr>
              <a:t>h</a:t>
            </a:r>
            <a:r>
              <a:rPr dirty="0" sz="1400" spc="65">
                <a:solidFill>
                  <a:srgbClr val="110E13"/>
                </a:solidFill>
                <a:latin typeface="Arial"/>
                <a:cs typeface="Arial"/>
              </a:rPr>
              <a:t>e</a:t>
            </a:r>
            <a:r>
              <a:rPr dirty="0" sz="1400" spc="60">
                <a:solidFill>
                  <a:srgbClr val="110E1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F2123"/>
                </a:solidFill>
                <a:latin typeface="Arial"/>
                <a:cs typeface="Arial"/>
              </a:rPr>
              <a:t>scale. </a:t>
            </a:r>
            <a:r>
              <a:rPr dirty="0" sz="1400" spc="75">
                <a:solidFill>
                  <a:srgbClr val="2F2123"/>
                </a:solidFill>
                <a:latin typeface="Arial"/>
                <a:cs typeface="Arial"/>
              </a:rPr>
              <a:t>Ou</a:t>
            </a:r>
            <a:r>
              <a:rPr dirty="0" sz="1400" spc="75">
                <a:solidFill>
                  <a:srgbClr val="08082B"/>
                </a:solidFill>
                <a:latin typeface="Arial"/>
                <a:cs typeface="Arial"/>
              </a:rPr>
              <a:t>r</a:t>
            </a:r>
            <a:r>
              <a:rPr dirty="0" sz="1400" spc="10">
                <a:solidFill>
                  <a:srgbClr val="08082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API</a:t>
            </a:r>
            <a:r>
              <a:rPr dirty="0" sz="1400" spc="-8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591C1F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2F2123"/>
                </a:solidFill>
                <a:latin typeface="Arial"/>
                <a:cs typeface="Arial"/>
              </a:rPr>
              <a:t>s</a:t>
            </a:r>
            <a:r>
              <a:rPr dirty="0" sz="1400" spc="-10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2F2123"/>
                </a:solidFill>
                <a:latin typeface="Arial"/>
                <a:cs typeface="Arial"/>
              </a:rPr>
              <a:t>cu</a:t>
            </a:r>
            <a:r>
              <a:rPr dirty="0" sz="1400" spc="45">
                <a:solidFill>
                  <a:srgbClr val="0C3344"/>
                </a:solidFill>
                <a:latin typeface="Arial"/>
                <a:cs typeface="Arial"/>
              </a:rPr>
              <a:t>r</a:t>
            </a:r>
            <a:r>
              <a:rPr dirty="0" sz="1400" spc="45">
                <a:solidFill>
                  <a:srgbClr val="49312F"/>
                </a:solidFill>
                <a:latin typeface="Arial"/>
                <a:cs typeface="Arial"/>
              </a:rPr>
              <a:t>r</a:t>
            </a:r>
            <a:r>
              <a:rPr dirty="0" sz="1400" spc="45">
                <a:solidFill>
                  <a:srgbClr val="110E13"/>
                </a:solidFill>
                <a:latin typeface="Arial"/>
                <a:cs typeface="Arial"/>
              </a:rPr>
              <a:t>e</a:t>
            </a:r>
            <a:r>
              <a:rPr dirty="0" sz="1400" spc="45">
                <a:solidFill>
                  <a:srgbClr val="2F2123"/>
                </a:solidFill>
                <a:latin typeface="Arial"/>
                <a:cs typeface="Arial"/>
              </a:rPr>
              <a:t>n</a:t>
            </a:r>
            <a:r>
              <a:rPr dirty="0" sz="1400" spc="45">
                <a:solidFill>
                  <a:srgbClr val="08082B"/>
                </a:solidFill>
                <a:latin typeface="Arial"/>
                <a:cs typeface="Arial"/>
              </a:rPr>
              <a:t>tl</a:t>
            </a:r>
            <a:r>
              <a:rPr dirty="0" sz="1400" spc="45">
                <a:solidFill>
                  <a:srgbClr val="2F2123"/>
                </a:solidFill>
                <a:latin typeface="Arial"/>
                <a:cs typeface="Arial"/>
              </a:rPr>
              <a:t>y</a:t>
            </a:r>
            <a:r>
              <a:rPr dirty="0" sz="1400" spc="9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110E13"/>
                </a:solidFill>
                <a:latin typeface="Arial"/>
                <a:cs typeface="Arial"/>
              </a:rPr>
              <a:t>b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e</a:t>
            </a:r>
            <a:r>
              <a:rPr dirty="0" sz="1400">
                <a:solidFill>
                  <a:srgbClr val="49312F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08082B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g</a:t>
            </a:r>
            <a:r>
              <a:rPr dirty="0" sz="1400" spc="18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110E13"/>
                </a:solidFill>
                <a:latin typeface="Arial"/>
                <a:cs typeface="Arial"/>
              </a:rPr>
              <a:t>off</a:t>
            </a:r>
            <a:r>
              <a:rPr dirty="0" sz="1400" spc="50">
                <a:solidFill>
                  <a:srgbClr val="2F2123"/>
                </a:solidFill>
                <a:latin typeface="Arial"/>
                <a:cs typeface="Arial"/>
              </a:rPr>
              <a:t>e</a:t>
            </a:r>
            <a:r>
              <a:rPr dirty="0" sz="1400" spc="50">
                <a:solidFill>
                  <a:srgbClr val="49312F"/>
                </a:solidFill>
                <a:latin typeface="Arial"/>
                <a:cs typeface="Arial"/>
              </a:rPr>
              <a:t>r</a:t>
            </a:r>
            <a:r>
              <a:rPr dirty="0" sz="1400" spc="50">
                <a:solidFill>
                  <a:srgbClr val="110E13"/>
                </a:solidFill>
                <a:latin typeface="Arial"/>
                <a:cs typeface="Arial"/>
              </a:rPr>
              <a:t>ed</a:t>
            </a:r>
            <a:r>
              <a:rPr dirty="0" sz="1400" spc="125">
                <a:solidFill>
                  <a:srgbClr val="110E1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to</a:t>
            </a:r>
            <a:r>
              <a:rPr dirty="0" sz="1400" spc="15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a</a:t>
            </a:r>
            <a:r>
              <a:rPr dirty="0" sz="1400" spc="4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49312F"/>
                </a:solidFill>
                <a:latin typeface="Arial"/>
                <a:cs typeface="Arial"/>
              </a:rPr>
              <a:t>l</a:t>
            </a:r>
            <a:r>
              <a:rPr dirty="0" sz="1400" spc="45">
                <a:solidFill>
                  <a:srgbClr val="2F4942"/>
                </a:solidFill>
                <a:latin typeface="Arial"/>
                <a:cs typeface="Arial"/>
              </a:rPr>
              <a:t>i</a:t>
            </a:r>
            <a:r>
              <a:rPr dirty="0" sz="1400" spc="45">
                <a:solidFill>
                  <a:srgbClr val="2F2123"/>
                </a:solidFill>
                <a:latin typeface="Arial"/>
                <a:cs typeface="Arial"/>
              </a:rPr>
              <a:t>m</a:t>
            </a:r>
            <a:r>
              <a:rPr dirty="0" sz="1400" spc="45">
                <a:solidFill>
                  <a:srgbClr val="0C5260"/>
                </a:solidFill>
                <a:latin typeface="Arial"/>
                <a:cs typeface="Arial"/>
              </a:rPr>
              <a:t>i</a:t>
            </a:r>
            <a:r>
              <a:rPr dirty="0" sz="1400" spc="45">
                <a:solidFill>
                  <a:srgbClr val="08082B"/>
                </a:solidFill>
                <a:latin typeface="Arial"/>
                <a:cs typeface="Arial"/>
              </a:rPr>
              <a:t>t</a:t>
            </a:r>
            <a:r>
              <a:rPr dirty="0" sz="1400" spc="45">
                <a:solidFill>
                  <a:srgbClr val="110E13"/>
                </a:solidFill>
                <a:latin typeface="Arial"/>
                <a:cs typeface="Arial"/>
              </a:rPr>
              <a:t>e</a:t>
            </a:r>
            <a:r>
              <a:rPr dirty="0" sz="1400" spc="45">
                <a:solidFill>
                  <a:srgbClr val="2F2123"/>
                </a:solidFill>
                <a:latin typeface="Arial"/>
                <a:cs typeface="Arial"/>
              </a:rPr>
              <a:t>d </a:t>
            </a:r>
            <a:r>
              <a:rPr dirty="0" sz="1400" spc="10">
                <a:solidFill>
                  <a:srgbClr val="2F2123"/>
                </a:solidFill>
                <a:latin typeface="Arial"/>
                <a:cs typeface="Arial"/>
              </a:rPr>
              <a:t>se</a:t>
            </a:r>
            <a:r>
              <a:rPr dirty="0" sz="1400" spc="10">
                <a:solidFill>
                  <a:srgbClr val="110E13"/>
                </a:solidFill>
                <a:latin typeface="Arial"/>
                <a:cs typeface="Arial"/>
              </a:rPr>
              <a:t>t</a:t>
            </a:r>
            <a:r>
              <a:rPr dirty="0" sz="1400" spc="145">
                <a:solidFill>
                  <a:srgbClr val="110E13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2F2123"/>
                </a:solidFill>
                <a:latin typeface="Arial"/>
                <a:cs typeface="Arial"/>
              </a:rPr>
              <a:t>of</a:t>
            </a:r>
            <a:r>
              <a:rPr dirty="0" sz="1400" spc="28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2F2123"/>
                </a:solidFill>
                <a:latin typeface="Arial"/>
                <a:cs typeface="Arial"/>
              </a:rPr>
              <a:t>cus</a:t>
            </a:r>
            <a:r>
              <a:rPr dirty="0" sz="1400" spc="10">
                <a:solidFill>
                  <a:srgbClr val="08082B"/>
                </a:solidFill>
                <a:latin typeface="Arial"/>
                <a:cs typeface="Arial"/>
              </a:rPr>
              <a:t>t</a:t>
            </a:r>
            <a:r>
              <a:rPr dirty="0" sz="1400" spc="10">
                <a:solidFill>
                  <a:srgbClr val="2F2123"/>
                </a:solidFill>
                <a:latin typeface="Arial"/>
                <a:cs typeface="Arial"/>
              </a:rPr>
              <a:t>ome</a:t>
            </a:r>
            <a:r>
              <a:rPr dirty="0" sz="1400" spc="10">
                <a:solidFill>
                  <a:srgbClr val="49312F"/>
                </a:solidFill>
                <a:latin typeface="Arial"/>
                <a:cs typeface="Arial"/>
              </a:rPr>
              <a:t>r</a:t>
            </a:r>
            <a:r>
              <a:rPr dirty="0" sz="1400" spc="10">
                <a:solidFill>
                  <a:srgbClr val="2F2123"/>
                </a:solidFill>
                <a:latin typeface="Arial"/>
                <a:cs typeface="Arial"/>
              </a:rPr>
              <a:t>s</a:t>
            </a:r>
            <a:r>
              <a:rPr dirty="0" sz="1400" spc="-3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2F2123"/>
                </a:solidFill>
                <a:latin typeface="Arial"/>
                <a:cs typeface="Arial"/>
              </a:rPr>
              <a:t>and</a:t>
            </a:r>
            <a:r>
              <a:rPr dirty="0" sz="1400" spc="-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110E13"/>
                </a:solidFill>
                <a:latin typeface="Arial"/>
                <a:cs typeface="Arial"/>
              </a:rPr>
              <a:t>r</a:t>
            </a:r>
            <a:r>
              <a:rPr dirty="0" sz="1400" spc="-10">
                <a:solidFill>
                  <a:srgbClr val="2F2123"/>
                </a:solidFill>
                <a:latin typeface="Arial"/>
                <a:cs typeface="Arial"/>
              </a:rPr>
              <a:t>esearc</a:t>
            </a:r>
            <a:r>
              <a:rPr dirty="0" sz="1400" spc="-10">
                <a:solidFill>
                  <a:srgbClr val="08082B"/>
                </a:solidFill>
                <a:latin typeface="Arial"/>
                <a:cs typeface="Arial"/>
              </a:rPr>
              <a:t>h</a:t>
            </a:r>
            <a:r>
              <a:rPr dirty="0" sz="1400" spc="-10">
                <a:solidFill>
                  <a:srgbClr val="2F2123"/>
                </a:solidFill>
                <a:latin typeface="Arial"/>
                <a:cs typeface="Arial"/>
              </a:rPr>
              <a:t>e</a:t>
            </a:r>
            <a:r>
              <a:rPr dirty="0" sz="1400" spc="-10">
                <a:solidFill>
                  <a:srgbClr val="49312F"/>
                </a:solidFill>
                <a:latin typeface="Arial"/>
                <a:cs typeface="Arial"/>
              </a:rPr>
              <a:t>r</a:t>
            </a:r>
            <a:r>
              <a:rPr dirty="0" sz="1400" spc="-10">
                <a:solidFill>
                  <a:srgbClr val="2F2123"/>
                </a:solidFill>
                <a:latin typeface="Arial"/>
                <a:cs typeface="Arial"/>
              </a:rPr>
              <a:t>s</a:t>
            </a:r>
            <a:r>
              <a:rPr dirty="0" sz="1400" spc="-10">
                <a:solidFill>
                  <a:srgbClr val="49312F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4755795" y="9836194"/>
            <a:ext cx="687070" cy="243204"/>
          </a:xfrm>
          <a:custGeom>
            <a:avLst/>
            <a:gdLst/>
            <a:ahLst/>
            <a:cxnLst/>
            <a:rect l="l" t="t" r="r" b="b"/>
            <a:pathLst>
              <a:path w="687070" h="243204">
                <a:moveTo>
                  <a:pt x="686485" y="242996"/>
                </a:moveTo>
                <a:lnTo>
                  <a:pt x="0" y="242996"/>
                </a:lnTo>
                <a:lnTo>
                  <a:pt x="0" y="0"/>
                </a:lnTo>
                <a:lnTo>
                  <a:pt x="686485" y="0"/>
                </a:lnTo>
                <a:lnTo>
                  <a:pt x="686485" y="242996"/>
                </a:lnTo>
                <a:close/>
              </a:path>
            </a:pathLst>
          </a:custGeom>
          <a:solidFill>
            <a:srgbClr val="0507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5513472" y="9836194"/>
            <a:ext cx="1198245" cy="243204"/>
          </a:xfrm>
          <a:custGeom>
            <a:avLst/>
            <a:gdLst/>
            <a:ahLst/>
            <a:cxnLst/>
            <a:rect l="l" t="t" r="r" b="b"/>
            <a:pathLst>
              <a:path w="1198245" h="243204">
                <a:moveTo>
                  <a:pt x="1197765" y="242996"/>
                </a:moveTo>
                <a:lnTo>
                  <a:pt x="0" y="242996"/>
                </a:lnTo>
                <a:lnTo>
                  <a:pt x="0" y="0"/>
                </a:lnTo>
                <a:lnTo>
                  <a:pt x="1197765" y="0"/>
                </a:lnTo>
                <a:lnTo>
                  <a:pt x="1197765" y="242996"/>
                </a:lnTo>
                <a:close/>
              </a:path>
            </a:pathLst>
          </a:custGeom>
          <a:solidFill>
            <a:srgbClr val="0507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4743095" y="9830536"/>
            <a:ext cx="19945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40">
                <a:solidFill>
                  <a:srgbClr val="F2EFE1"/>
                </a:solidFill>
                <a:latin typeface="Arial"/>
                <a:cs typeface="Arial"/>
              </a:rPr>
              <a:t>Browse</a:t>
            </a:r>
            <a:r>
              <a:rPr dirty="0" sz="1400" spc="25">
                <a:solidFill>
                  <a:srgbClr val="F2EFE1"/>
                </a:solidFill>
                <a:latin typeface="Arial"/>
                <a:cs typeface="Arial"/>
              </a:rPr>
              <a:t> </a:t>
            </a:r>
            <a:r>
              <a:rPr dirty="0" sz="1400" spc="125">
                <a:solidFill>
                  <a:srgbClr val="F2EFE1"/>
                </a:solidFill>
                <a:latin typeface="Arial"/>
                <a:cs typeface="Arial"/>
              </a:rPr>
              <a:t>our</a:t>
            </a:r>
            <a:r>
              <a:rPr dirty="0" sz="1400" spc="85">
                <a:solidFill>
                  <a:srgbClr val="F2EFE1"/>
                </a:solidFill>
                <a:latin typeface="Arial"/>
                <a:cs typeface="Arial"/>
              </a:rPr>
              <a:t> </a:t>
            </a:r>
            <a:r>
              <a:rPr dirty="0" sz="1400" spc="150">
                <a:solidFill>
                  <a:srgbClr val="F2EFE1"/>
                </a:solidFill>
                <a:latin typeface="Arial"/>
                <a:cs typeface="Arial"/>
              </a:rPr>
              <a:t>products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418572" y="7974058"/>
            <a:ext cx="199390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14" b="1">
                <a:solidFill>
                  <a:srgbClr val="110E13"/>
                </a:solidFill>
                <a:latin typeface="Arial"/>
                <a:cs typeface="Arial"/>
              </a:rPr>
              <a:t>Co</a:t>
            </a:r>
            <a:r>
              <a:rPr dirty="0" sz="1700" spc="114" b="1">
                <a:solidFill>
                  <a:srgbClr val="2F2123"/>
                </a:solidFill>
                <a:latin typeface="Arial"/>
                <a:cs typeface="Arial"/>
              </a:rPr>
              <a:t>n</a:t>
            </a:r>
            <a:r>
              <a:rPr dirty="0" sz="1700" spc="114" b="1">
                <a:solidFill>
                  <a:srgbClr val="110E13"/>
                </a:solidFill>
                <a:latin typeface="Arial"/>
                <a:cs typeface="Arial"/>
              </a:rPr>
              <a:t>sti</a:t>
            </a:r>
            <a:r>
              <a:rPr dirty="0" sz="1700" spc="114" b="1">
                <a:solidFill>
                  <a:srgbClr val="2F2123"/>
                </a:solidFill>
                <a:latin typeface="Arial"/>
                <a:cs typeface="Arial"/>
              </a:rPr>
              <a:t>t</a:t>
            </a:r>
            <a:r>
              <a:rPr dirty="0" sz="1700" spc="114" b="1">
                <a:solidFill>
                  <a:srgbClr val="110E13"/>
                </a:solidFill>
                <a:latin typeface="Arial"/>
                <a:cs typeface="Arial"/>
              </a:rPr>
              <a:t>utional</a:t>
            </a:r>
            <a:r>
              <a:rPr dirty="0" sz="1700" spc="-75" b="1">
                <a:solidFill>
                  <a:srgbClr val="110E13"/>
                </a:solidFill>
                <a:latin typeface="Arial"/>
                <a:cs typeface="Arial"/>
              </a:rPr>
              <a:t> </a:t>
            </a:r>
            <a:r>
              <a:rPr dirty="0" sz="1700" spc="105" b="1">
                <a:solidFill>
                  <a:srgbClr val="110E13"/>
                </a:solidFill>
                <a:latin typeface="Arial"/>
                <a:cs typeface="Arial"/>
              </a:rPr>
              <a:t>A</a:t>
            </a:r>
            <a:r>
              <a:rPr dirty="0" sz="1700" spc="105" b="1">
                <a:solidFill>
                  <a:srgbClr val="2F2123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724415" y="8441232"/>
            <a:ext cx="4869180" cy="8820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905">
              <a:lnSpc>
                <a:spcPct val="134200"/>
              </a:lnSpc>
              <a:spcBef>
                <a:spcPts val="80"/>
              </a:spcBef>
            </a:pPr>
            <a:r>
              <a:rPr dirty="0" sz="1400" spc="55">
                <a:solidFill>
                  <a:srgbClr val="2F2123"/>
                </a:solidFill>
                <a:latin typeface="Arial"/>
                <a:cs typeface="Arial"/>
              </a:rPr>
              <a:t>Constitutional</a:t>
            </a:r>
            <a:r>
              <a:rPr dirty="0" sz="1400" spc="-4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2F2123"/>
                </a:solidFill>
                <a:latin typeface="Arial"/>
                <a:cs typeface="Arial"/>
              </a:rPr>
              <a:t>AI</a:t>
            </a:r>
            <a:r>
              <a:rPr dirty="0" sz="1400" spc="-9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D2F3B"/>
                </a:solidFill>
                <a:latin typeface="Arial"/>
                <a:cs typeface="Arial"/>
              </a:rPr>
              <a:t>(CAI)</a:t>
            </a:r>
            <a:r>
              <a:rPr dirty="0" sz="1400" spc="50">
                <a:solidFill>
                  <a:srgbClr val="2D2F3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shapes</a:t>
            </a:r>
            <a:r>
              <a:rPr dirty="0" sz="1400" spc="3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110E13"/>
                </a:solidFill>
                <a:latin typeface="Arial"/>
                <a:cs typeface="Arial"/>
              </a:rPr>
              <a:t>t</a:t>
            </a:r>
            <a:r>
              <a:rPr dirty="0" sz="1400" spc="65">
                <a:solidFill>
                  <a:srgbClr val="2F2123"/>
                </a:solidFill>
                <a:latin typeface="Arial"/>
                <a:cs typeface="Arial"/>
              </a:rPr>
              <a:t>he</a:t>
            </a:r>
            <a:r>
              <a:rPr dirty="0" sz="1400" spc="-5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2F2123"/>
                </a:solidFill>
                <a:latin typeface="Arial"/>
                <a:cs typeface="Arial"/>
              </a:rPr>
              <a:t>outputs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2F2123"/>
                </a:solidFill>
                <a:latin typeface="Arial"/>
                <a:cs typeface="Arial"/>
              </a:rPr>
              <a:t>of</a:t>
            </a:r>
            <a:r>
              <a:rPr dirty="0" sz="1400" spc="6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2F2123"/>
                </a:solidFill>
                <a:latin typeface="Arial"/>
                <a:cs typeface="Arial"/>
              </a:rPr>
              <a:t>AI</a:t>
            </a:r>
            <a:r>
              <a:rPr dirty="0" sz="1400" spc="-13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F2123"/>
                </a:solidFill>
                <a:latin typeface="Arial"/>
                <a:cs typeface="Arial"/>
              </a:rPr>
              <a:t>systems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according</a:t>
            </a:r>
            <a:r>
              <a:rPr dirty="0" sz="1400" spc="18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to</a:t>
            </a:r>
            <a:r>
              <a:rPr dirty="0" sz="1400" spc="28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a</a:t>
            </a:r>
            <a:r>
              <a:rPr dirty="0" sz="1400" spc="5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set</a:t>
            </a:r>
            <a:r>
              <a:rPr dirty="0" sz="1400" spc="11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of</a:t>
            </a:r>
            <a:r>
              <a:rPr dirty="0" sz="1400" spc="27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principles,</a:t>
            </a:r>
            <a:r>
              <a:rPr dirty="0" sz="1400" spc="10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95">
                <a:solidFill>
                  <a:srgbClr val="2F2123"/>
                </a:solidFill>
                <a:latin typeface="Arial"/>
                <a:cs typeface="Arial"/>
              </a:rPr>
              <a:t>with</a:t>
            </a:r>
            <a:r>
              <a:rPr dirty="0" sz="1400" spc="-3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2F2123"/>
                </a:solidFill>
                <a:latin typeface="Arial"/>
                <a:cs typeface="Arial"/>
              </a:rPr>
              <a:t>the</a:t>
            </a:r>
            <a:r>
              <a:rPr dirty="0" sz="1400" spc="-6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2F2123"/>
                </a:solidFill>
                <a:latin typeface="Arial"/>
                <a:cs typeface="Arial"/>
              </a:rPr>
              <a:t>goal</a:t>
            </a:r>
            <a:r>
              <a:rPr dirty="0" sz="1400" spc="4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2F2123"/>
                </a:solidFill>
                <a:latin typeface="Arial"/>
                <a:cs typeface="Arial"/>
              </a:rPr>
              <a:t>of</a:t>
            </a:r>
            <a:r>
              <a:rPr dirty="0" sz="1400" spc="13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2F2123"/>
                </a:solidFill>
                <a:latin typeface="Arial"/>
                <a:cs typeface="Arial"/>
              </a:rPr>
              <a:t>making</a:t>
            </a:r>
            <a:r>
              <a:rPr dirty="0" sz="1400" spc="12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2F2123"/>
                </a:solidFill>
                <a:latin typeface="Arial"/>
                <a:cs typeface="Arial"/>
              </a:rPr>
              <a:t>a </a:t>
            </a:r>
            <a:r>
              <a:rPr dirty="0" sz="1400" spc="50">
                <a:solidFill>
                  <a:srgbClr val="2F2123"/>
                </a:solidFill>
                <a:latin typeface="Arial"/>
                <a:cs typeface="Arial"/>
              </a:rPr>
              <a:t>helpful,</a:t>
            </a:r>
            <a:r>
              <a:rPr dirty="0" sz="1400" spc="-2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harmless,</a:t>
            </a:r>
            <a:r>
              <a:rPr dirty="0" sz="1400" spc="11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2F2123"/>
                </a:solidFill>
                <a:latin typeface="Arial"/>
                <a:cs typeface="Arial"/>
              </a:rPr>
              <a:t>and</a:t>
            </a:r>
            <a:r>
              <a:rPr dirty="0" sz="1400" spc="-30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2F2123"/>
                </a:solidFill>
                <a:latin typeface="Arial"/>
                <a:cs typeface="Arial"/>
              </a:rPr>
              <a:t>honest</a:t>
            </a:r>
            <a:r>
              <a:rPr dirty="0" sz="1400" spc="7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F2123"/>
                </a:solidFill>
                <a:latin typeface="Arial"/>
                <a:cs typeface="Arial"/>
              </a:rPr>
              <a:t>AI</a:t>
            </a:r>
            <a:r>
              <a:rPr dirty="0" sz="1400" spc="-75">
                <a:solidFill>
                  <a:srgbClr val="2F212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F2123"/>
                </a:solidFill>
                <a:latin typeface="Arial"/>
                <a:cs typeface="Arial"/>
              </a:rPr>
              <a:t>assistant.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1648113" y="9836194"/>
            <a:ext cx="531495" cy="243204"/>
          </a:xfrm>
          <a:custGeom>
            <a:avLst/>
            <a:gdLst/>
            <a:ahLst/>
            <a:cxnLst/>
            <a:rect l="l" t="t" r="r" b="b"/>
            <a:pathLst>
              <a:path w="531495" h="243204">
                <a:moveTo>
                  <a:pt x="530882" y="242996"/>
                </a:moveTo>
                <a:lnTo>
                  <a:pt x="0" y="242996"/>
                </a:lnTo>
                <a:lnTo>
                  <a:pt x="0" y="0"/>
                </a:lnTo>
                <a:lnTo>
                  <a:pt x="530882" y="0"/>
                </a:lnTo>
                <a:lnTo>
                  <a:pt x="530882" y="242996"/>
                </a:lnTo>
                <a:close/>
              </a:path>
            </a:pathLst>
          </a:custGeom>
          <a:solidFill>
            <a:srgbClr val="0507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2245076" y="9836194"/>
            <a:ext cx="540385" cy="243204"/>
          </a:xfrm>
          <a:custGeom>
            <a:avLst/>
            <a:gdLst/>
            <a:ahLst/>
            <a:cxnLst/>
            <a:rect l="l" t="t" r="r" b="b"/>
            <a:pathLst>
              <a:path w="540384" h="243204">
                <a:moveTo>
                  <a:pt x="540035" y="242996"/>
                </a:moveTo>
                <a:lnTo>
                  <a:pt x="0" y="242996"/>
                </a:lnTo>
                <a:lnTo>
                  <a:pt x="0" y="0"/>
                </a:lnTo>
                <a:lnTo>
                  <a:pt x="540035" y="0"/>
                </a:lnTo>
                <a:lnTo>
                  <a:pt x="540035" y="242996"/>
                </a:lnTo>
                <a:close/>
              </a:path>
            </a:pathLst>
          </a:custGeom>
          <a:solidFill>
            <a:srgbClr val="05070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12846692" y="9836194"/>
            <a:ext cx="316865" cy="243204"/>
            <a:chOff x="12846692" y="9836194"/>
            <a:chExt cx="316865" cy="243204"/>
          </a:xfrm>
        </p:grpSpPr>
        <p:sp>
          <p:nvSpPr>
            <p:cNvPr id="30" name="object 30" descr=""/>
            <p:cNvSpPr/>
            <p:nvPr/>
          </p:nvSpPr>
          <p:spPr>
            <a:xfrm>
              <a:off x="12846692" y="9836194"/>
              <a:ext cx="285750" cy="243204"/>
            </a:xfrm>
            <a:custGeom>
              <a:avLst/>
              <a:gdLst/>
              <a:ahLst/>
              <a:cxnLst/>
              <a:rect l="l" t="t" r="r" b="b"/>
              <a:pathLst>
                <a:path w="285750" h="243204">
                  <a:moveTo>
                    <a:pt x="285148" y="242996"/>
                  </a:moveTo>
                  <a:lnTo>
                    <a:pt x="0" y="242996"/>
                  </a:lnTo>
                  <a:lnTo>
                    <a:pt x="0" y="0"/>
                  </a:lnTo>
                  <a:lnTo>
                    <a:pt x="285148" y="0"/>
                  </a:lnTo>
                  <a:lnTo>
                    <a:pt x="285148" y="242996"/>
                  </a:lnTo>
                  <a:close/>
                </a:path>
              </a:pathLst>
            </a:custGeom>
            <a:solidFill>
              <a:srgbClr val="0507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130923" y="9836194"/>
              <a:ext cx="32384" cy="243204"/>
            </a:xfrm>
            <a:custGeom>
              <a:avLst/>
              <a:gdLst/>
              <a:ahLst/>
              <a:cxnLst/>
              <a:rect l="l" t="t" r="r" b="b"/>
              <a:pathLst>
                <a:path w="32384" h="243204">
                  <a:moveTo>
                    <a:pt x="32036" y="242996"/>
                  </a:moveTo>
                  <a:lnTo>
                    <a:pt x="0" y="242996"/>
                  </a:lnTo>
                  <a:lnTo>
                    <a:pt x="0" y="0"/>
                  </a:lnTo>
                  <a:lnTo>
                    <a:pt x="32036" y="0"/>
                  </a:lnTo>
                  <a:lnTo>
                    <a:pt x="32036" y="242996"/>
                  </a:lnTo>
                  <a:close/>
                </a:path>
              </a:pathLst>
            </a:custGeom>
            <a:solidFill>
              <a:srgbClr val="0000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1635413" y="9830536"/>
            <a:ext cx="15652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5">
                <a:solidFill>
                  <a:srgbClr val="F2EFE1"/>
                </a:solidFill>
                <a:latin typeface="Arial"/>
                <a:cs typeface="Arial"/>
              </a:rPr>
              <a:t>Learn</a:t>
            </a:r>
            <a:r>
              <a:rPr dirty="0" sz="1400" spc="-90">
                <a:solidFill>
                  <a:srgbClr val="F2EFE1"/>
                </a:solidFill>
                <a:latin typeface="Arial"/>
                <a:cs typeface="Arial"/>
              </a:rPr>
              <a:t> </a:t>
            </a:r>
            <a:r>
              <a:rPr dirty="0" sz="1400" spc="155">
                <a:solidFill>
                  <a:srgbClr val="F2EFE1"/>
                </a:solidFill>
                <a:latin typeface="Arial"/>
                <a:cs typeface="Arial"/>
              </a:rPr>
              <a:t>about</a:t>
            </a:r>
            <a:r>
              <a:rPr dirty="0" sz="1400" spc="60">
                <a:solidFill>
                  <a:srgbClr val="F2EFE1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F2EFE1"/>
                </a:solidFill>
                <a:latin typeface="Arial"/>
                <a:cs typeface="Arial"/>
              </a:rPr>
              <a:t>CA</a:t>
            </a:r>
            <a:r>
              <a:rPr dirty="0" sz="1400" spc="80">
                <a:solidFill>
                  <a:srgbClr val="EBE2BA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756" y="693738"/>
            <a:ext cx="4916486" cy="49164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27767" y="5952235"/>
            <a:ext cx="13431519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0">
                <a:solidFill>
                  <a:srgbClr val="FFFFFF"/>
                </a:solidFill>
              </a:rPr>
              <a:t>Disclaimer: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260">
                <a:solidFill>
                  <a:srgbClr val="FFFFFF"/>
                </a:solidFill>
              </a:rPr>
              <a:t>Not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265">
                <a:solidFill>
                  <a:srgbClr val="FFFFFF"/>
                </a:solidFill>
              </a:rPr>
              <a:t>everything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265">
                <a:solidFill>
                  <a:srgbClr val="FFFFFF"/>
                </a:solidFill>
              </a:rPr>
              <a:t>that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370">
                <a:solidFill>
                  <a:srgbClr val="FFFFFF"/>
                </a:solidFill>
              </a:rPr>
              <a:t>shines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405">
                <a:solidFill>
                  <a:srgbClr val="FFFFFF"/>
                </a:solidFill>
              </a:rPr>
              <a:t>is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80">
                <a:solidFill>
                  <a:srgbClr val="FFFFFF"/>
                </a:solidFill>
              </a:rPr>
              <a:t>gold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79302" y="91634"/>
            <a:ext cx="489693" cy="50381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32029" y="9471737"/>
            <a:ext cx="768864" cy="38473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3688527" y="9485479"/>
            <a:ext cx="0" cy="417195"/>
          </a:xfrm>
          <a:custGeom>
            <a:avLst/>
            <a:gdLst/>
            <a:ahLst/>
            <a:cxnLst/>
            <a:rect l="l" t="t" r="r" b="b"/>
            <a:pathLst>
              <a:path w="0" h="417195">
                <a:moveTo>
                  <a:pt x="0" y="416791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8168991" y="755753"/>
            <a:ext cx="0" cy="7099300"/>
          </a:xfrm>
          <a:custGeom>
            <a:avLst/>
            <a:gdLst/>
            <a:ahLst/>
            <a:cxnLst/>
            <a:rect l="l" t="t" r="r" b="b"/>
            <a:pathLst>
              <a:path w="0" h="7099300">
                <a:moveTo>
                  <a:pt x="0" y="7099200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8278830" y="806134"/>
            <a:ext cx="0" cy="7049134"/>
          </a:xfrm>
          <a:custGeom>
            <a:avLst/>
            <a:gdLst/>
            <a:ahLst/>
            <a:cxnLst/>
            <a:rect l="l" t="t" r="r" b="b"/>
            <a:pathLst>
              <a:path w="0" h="7049134">
                <a:moveTo>
                  <a:pt x="0" y="7048818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894625" y="3920622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 h="0">
                <a:moveTo>
                  <a:pt x="0" y="0"/>
                </a:moveTo>
                <a:lnTo>
                  <a:pt x="6498732" y="0"/>
                </a:lnTo>
              </a:path>
            </a:pathLst>
          </a:custGeom>
          <a:ln w="3175">
            <a:solidFill>
              <a:srgbClr val="D4D3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709292" y="9984713"/>
            <a:ext cx="8910955" cy="0"/>
          </a:xfrm>
          <a:custGeom>
            <a:avLst/>
            <a:gdLst/>
            <a:ahLst/>
            <a:cxnLst/>
            <a:rect l="l" t="t" r="r" b="b"/>
            <a:pathLst>
              <a:path w="8910955" h="0">
                <a:moveTo>
                  <a:pt x="0" y="0"/>
                </a:moveTo>
                <a:lnTo>
                  <a:pt x="8910586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29858" y="162649"/>
            <a:ext cx="30734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5" b="1">
                <a:solidFill>
                  <a:srgbClr val="050505"/>
                </a:solidFill>
                <a:latin typeface="Arial"/>
                <a:cs typeface="Arial"/>
              </a:rPr>
              <a:t>A\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63321" y="28044"/>
            <a:ext cx="1918335" cy="361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200" algn="l"/>
              </a:tabLst>
            </a:pPr>
            <a:r>
              <a:rPr dirty="0" sz="2200" spc="-50">
                <a:solidFill>
                  <a:srgbClr val="262624"/>
                </a:solidFill>
                <a:latin typeface="Times New Roman"/>
                <a:cs typeface="Times New Roman"/>
              </a:rPr>
              <a:t>p</a:t>
            </a:r>
            <a:r>
              <a:rPr dirty="0" sz="2200">
                <a:solidFill>
                  <a:srgbClr val="262624"/>
                </a:solidFill>
                <a:latin typeface="Times New Roman"/>
                <a:cs typeface="Times New Roman"/>
              </a:rPr>
              <a:t>	</a:t>
            </a:r>
            <a:r>
              <a:rPr dirty="0" sz="1350" spc="90" b="1">
                <a:solidFill>
                  <a:srgbClr val="262624"/>
                </a:solidFill>
                <a:latin typeface="Arial"/>
                <a:cs typeface="Arial"/>
              </a:rPr>
              <a:t>What</a:t>
            </a:r>
            <a:r>
              <a:rPr dirty="0" sz="1350" spc="65" b="1">
                <a:solidFill>
                  <a:srgbClr val="262624"/>
                </a:solidFill>
                <a:latin typeface="Arial"/>
                <a:cs typeface="Arial"/>
              </a:rPr>
              <a:t> </a:t>
            </a:r>
            <a:r>
              <a:rPr dirty="0" sz="1350" spc="-20" b="1">
                <a:solidFill>
                  <a:srgbClr val="262624"/>
                </a:solidFill>
                <a:latin typeface="Arial"/>
                <a:cs typeface="Arial"/>
              </a:rPr>
              <a:t>is</a:t>
            </a:r>
            <a:r>
              <a:rPr dirty="0" sz="1350" spc="-50" b="1">
                <a:solidFill>
                  <a:srgbClr val="262624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262624"/>
                </a:solidFill>
                <a:latin typeface="Arial"/>
                <a:cs typeface="Arial"/>
              </a:rPr>
              <a:t>C</a:t>
            </a:r>
            <a:r>
              <a:rPr dirty="0" sz="1350" spc="-10" b="1">
                <a:solidFill>
                  <a:srgbClr val="494644"/>
                </a:solidFill>
                <a:latin typeface="Arial"/>
                <a:cs typeface="Arial"/>
              </a:rPr>
              <a:t>l</a:t>
            </a:r>
            <a:r>
              <a:rPr dirty="0" sz="1350" spc="-10" b="1">
                <a:solidFill>
                  <a:srgbClr val="262624"/>
                </a:solidFill>
                <a:latin typeface="Arial"/>
                <a:cs typeface="Arial"/>
              </a:rPr>
              <a:t>aude?</a:t>
            </a:r>
            <a:r>
              <a:rPr dirty="0" sz="950" spc="-10">
                <a:solidFill>
                  <a:srgbClr val="262624"/>
                </a:solidFill>
                <a:latin typeface="Times New Roman"/>
                <a:cs typeface="Times New Roman"/>
              </a:rPr>
              <a:t>v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531855" y="527278"/>
            <a:ext cx="17348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What</a:t>
            </a:r>
            <a:r>
              <a:rPr dirty="0" sz="1400" spc="1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is</a:t>
            </a:r>
            <a:r>
              <a:rPr dirty="0" sz="1400" spc="-1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Claude?</a:t>
            </a:r>
            <a:r>
              <a:rPr dirty="0" sz="1400" spc="21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4000" spc="35" b="1">
                <a:solidFill>
                  <a:srgbClr val="494644"/>
                </a:solidFill>
                <a:latin typeface="Arial"/>
                <a:cs typeface="Arial"/>
              </a:rPr>
              <a:t>0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12982" y="1467223"/>
            <a:ext cx="41408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I'm</a:t>
            </a:r>
            <a:r>
              <a:rPr dirty="0" sz="1400" spc="33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aude</a:t>
            </a:r>
            <a:r>
              <a:rPr dirty="0" baseline="-25252" sz="825">
                <a:solidFill>
                  <a:srgbClr val="5B5957"/>
                </a:solidFill>
                <a:latin typeface="Arial"/>
                <a:cs typeface="Arial"/>
              </a:rPr>
              <a:t>1</a:t>
            </a:r>
            <a:r>
              <a:rPr dirty="0" baseline="-25252" sz="825" spc="562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an</a:t>
            </a:r>
            <a:r>
              <a:rPr dirty="0" sz="1400" spc="9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262624"/>
                </a:solidFill>
                <a:latin typeface="Arial"/>
                <a:cs typeface="Arial"/>
              </a:rPr>
              <a:t>I</a:t>
            </a:r>
            <a:r>
              <a:rPr dirty="0" sz="1400" spc="100">
                <a:solidFill>
                  <a:srgbClr val="26262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ass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istant</a:t>
            </a:r>
            <a:r>
              <a:rPr dirty="0" sz="1400" spc="17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created</a:t>
            </a:r>
            <a:r>
              <a:rPr dirty="0" sz="1400" spc="16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by</a:t>
            </a:r>
            <a:r>
              <a:rPr dirty="0" sz="1400" spc="2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494644"/>
                </a:solidFill>
                <a:latin typeface="Arial"/>
                <a:cs typeface="Arial"/>
              </a:rPr>
              <a:t>Anth</a:t>
            </a:r>
            <a:r>
              <a:rPr dirty="0" sz="1400" spc="40">
                <a:solidFill>
                  <a:srgbClr val="72706E"/>
                </a:solidFill>
                <a:latin typeface="Arial"/>
                <a:cs typeface="Arial"/>
              </a:rPr>
              <a:t>ropic.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696592" y="1686814"/>
            <a:ext cx="109664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785" algn="l"/>
              </a:tabLst>
            </a:pPr>
            <a:r>
              <a:rPr dirty="0" sz="1100" spc="-25" b="1">
                <a:solidFill>
                  <a:srgbClr val="262624"/>
                </a:solidFill>
                <a:latin typeface="Arial"/>
                <a:cs typeface="Arial"/>
              </a:rPr>
              <a:t>A\</a:t>
            </a:r>
            <a:r>
              <a:rPr dirty="0" sz="1100" b="1">
                <a:solidFill>
                  <a:srgbClr val="262624"/>
                </a:solidFill>
                <a:latin typeface="Arial"/>
                <a:cs typeface="Arial"/>
              </a:rPr>
              <a:t>	</a:t>
            </a:r>
            <a:r>
              <a:rPr dirty="0" sz="2050" spc="-95">
                <a:solidFill>
                  <a:srgbClr val="93908C"/>
                </a:solidFill>
                <a:latin typeface="Arial"/>
                <a:cs typeface="Arial"/>
              </a:rPr>
              <a:t>□</a:t>
            </a:r>
            <a:r>
              <a:rPr dirty="0" sz="2050" spc="-295">
                <a:solidFill>
                  <a:srgbClr val="93908C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93908C"/>
                </a:solidFill>
                <a:latin typeface="Arial"/>
                <a:cs typeface="Arial"/>
              </a:rPr>
              <a:t>Copy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150537" y="1826763"/>
            <a:ext cx="15684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25">
                <a:solidFill>
                  <a:srgbClr val="93908C"/>
                </a:solidFill>
                <a:latin typeface="Arial"/>
                <a:cs typeface="Arial"/>
              </a:rPr>
              <a:t>[Q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238382" y="2052462"/>
            <a:ext cx="8174990" cy="17913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  <a:tabLst>
                <a:tab pos="1732914" algn="l"/>
              </a:tabLst>
            </a:pP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What</a:t>
            </a:r>
            <a:r>
              <a:rPr dirty="0" sz="1400" spc="6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can</a:t>
            </a:r>
            <a:r>
              <a:rPr dirty="0" sz="1400" spc="-1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you</a:t>
            </a:r>
            <a:r>
              <a:rPr dirty="0" sz="1400" spc="2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494644"/>
                </a:solidFill>
                <a:latin typeface="Arial"/>
                <a:cs typeface="Arial"/>
              </a:rPr>
              <a:t>do?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	</a:t>
            </a:r>
            <a:r>
              <a:rPr dirty="0" sz="4000" spc="5" b="1">
                <a:solidFill>
                  <a:srgbClr val="262624"/>
                </a:solidFill>
                <a:latin typeface="Arial"/>
                <a:cs typeface="Arial"/>
              </a:rPr>
              <a:t>0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400">
              <a:latin typeface="Arial"/>
              <a:cs typeface="Arial"/>
            </a:endParaRPr>
          </a:p>
          <a:p>
            <a:pPr marL="22225" marR="1224280" indent="-10160">
              <a:lnSpc>
                <a:spcPct val="135200"/>
              </a:lnSpc>
            </a:pP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I'm</a:t>
            </a:r>
            <a:r>
              <a:rPr dirty="0" sz="1400" spc="47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designed</a:t>
            </a:r>
            <a:r>
              <a:rPr dirty="0" sz="1400" spc="13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to</a:t>
            </a:r>
            <a:r>
              <a:rPr dirty="0" sz="1400" spc="36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be</a:t>
            </a:r>
            <a:r>
              <a:rPr dirty="0" sz="1400" spc="114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help</a:t>
            </a:r>
            <a:r>
              <a:rPr dirty="0" sz="1400">
                <a:solidFill>
                  <a:srgbClr val="262624"/>
                </a:solidFill>
                <a:latin typeface="Arial"/>
                <a:cs typeface="Arial"/>
              </a:rPr>
              <a:t>f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u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l,</a:t>
            </a:r>
            <a:r>
              <a:rPr dirty="0" sz="1400" spc="100">
                <a:solidFill>
                  <a:srgbClr val="807E7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harm</a:t>
            </a:r>
            <a:r>
              <a:rPr dirty="0" sz="1400">
                <a:solidFill>
                  <a:srgbClr val="93908C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ess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,</a:t>
            </a:r>
            <a:r>
              <a:rPr dirty="0" sz="1400" spc="-25">
                <a:solidFill>
                  <a:srgbClr val="807E7E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494644"/>
                </a:solidFill>
                <a:latin typeface="Arial"/>
                <a:cs typeface="Arial"/>
              </a:rPr>
              <a:t>and</a:t>
            </a:r>
            <a:r>
              <a:rPr dirty="0" sz="1400" spc="204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hones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t.</a:t>
            </a:r>
            <a:r>
              <a:rPr dirty="0" sz="1400" spc="17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I</a:t>
            </a:r>
            <a:r>
              <a:rPr dirty="0" sz="1400" spc="15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can</a:t>
            </a:r>
            <a:r>
              <a:rPr dirty="0" sz="1400" spc="9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hav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e</a:t>
            </a:r>
            <a:r>
              <a:rPr dirty="0" sz="1400" spc="8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natura</a:t>
            </a:r>
            <a:r>
              <a:rPr dirty="0" sz="1400" spc="55">
                <a:solidFill>
                  <a:srgbClr val="93908C"/>
                </a:solidFill>
                <a:latin typeface="Arial"/>
                <a:cs typeface="Arial"/>
              </a:rPr>
              <a:t>l</a:t>
            </a:r>
            <a:r>
              <a:rPr dirty="0" sz="1400" spc="-30">
                <a:solidFill>
                  <a:srgbClr val="93908C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B5957"/>
                </a:solidFill>
                <a:latin typeface="Arial"/>
                <a:cs typeface="Arial"/>
              </a:rPr>
              <a:t>conversations</a:t>
            </a:r>
            <a:r>
              <a:rPr dirty="0" sz="1400" spc="-10">
                <a:solidFill>
                  <a:srgbClr val="807E7E"/>
                </a:solidFill>
                <a:latin typeface="Arial"/>
                <a:cs typeface="Arial"/>
              </a:rPr>
              <a:t>,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nswer</a:t>
            </a:r>
            <a:r>
              <a:rPr dirty="0" sz="1400" spc="12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questions</a:t>
            </a:r>
            <a:r>
              <a:rPr dirty="0" sz="1400" spc="33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fact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ually,</a:t>
            </a:r>
            <a:r>
              <a:rPr dirty="0" sz="1400" spc="8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nd</a:t>
            </a:r>
            <a:r>
              <a:rPr dirty="0" sz="1400" spc="23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5B5957"/>
                </a:solidFill>
                <a:latin typeface="Arial"/>
                <a:cs typeface="Arial"/>
              </a:rPr>
              <a:t>prov</a:t>
            </a:r>
            <a:r>
              <a:rPr dirty="0" sz="1400" spc="70">
                <a:solidFill>
                  <a:srgbClr val="B1ACA8"/>
                </a:solidFill>
                <a:latin typeface="Arial"/>
                <a:cs typeface="Arial"/>
              </a:rPr>
              <a:t>i</a:t>
            </a:r>
            <a:r>
              <a:rPr dirty="0" sz="1400" spc="70">
                <a:solidFill>
                  <a:srgbClr val="494644"/>
                </a:solidFill>
                <a:latin typeface="Arial"/>
                <a:cs typeface="Arial"/>
              </a:rPr>
              <a:t>de</a:t>
            </a:r>
            <a:r>
              <a:rPr dirty="0" sz="1400" spc="5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useful</a:t>
            </a:r>
            <a:r>
              <a:rPr dirty="0" sz="1400" spc="12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807E7E"/>
                </a:solidFill>
                <a:latin typeface="Arial"/>
                <a:cs typeface="Arial"/>
              </a:rPr>
              <a:t>i</a:t>
            </a:r>
            <a:r>
              <a:rPr dirty="0" sz="1400" spc="70">
                <a:solidFill>
                  <a:srgbClr val="5B5957"/>
                </a:solidFill>
                <a:latin typeface="Arial"/>
                <a:cs typeface="Arial"/>
              </a:rPr>
              <a:t>nfo</a:t>
            </a:r>
            <a:r>
              <a:rPr dirty="0" sz="1400" spc="70">
                <a:solidFill>
                  <a:srgbClr val="93908C"/>
                </a:solidFill>
                <a:latin typeface="Arial"/>
                <a:cs typeface="Arial"/>
              </a:rPr>
              <a:t>r</a:t>
            </a:r>
            <a:r>
              <a:rPr dirty="0" sz="1400" spc="70">
                <a:solidFill>
                  <a:srgbClr val="5B5957"/>
                </a:solidFill>
                <a:latin typeface="Arial"/>
                <a:cs typeface="Arial"/>
              </a:rPr>
              <a:t>mat</a:t>
            </a:r>
            <a:r>
              <a:rPr dirty="0" sz="1400" spc="70">
                <a:solidFill>
                  <a:srgbClr val="807E7E"/>
                </a:solidFill>
                <a:latin typeface="Arial"/>
                <a:cs typeface="Arial"/>
              </a:rPr>
              <a:t>i</a:t>
            </a:r>
            <a:r>
              <a:rPr dirty="0" sz="1400" spc="70">
                <a:solidFill>
                  <a:srgbClr val="5B5957"/>
                </a:solidFill>
                <a:latin typeface="Arial"/>
                <a:cs typeface="Arial"/>
              </a:rPr>
              <a:t>on</a:t>
            </a:r>
            <a:r>
              <a:rPr dirty="0" sz="1400" spc="4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5B5957"/>
                </a:solidFill>
                <a:latin typeface="Arial"/>
                <a:cs typeface="Arial"/>
              </a:rPr>
              <a:t>to</a:t>
            </a:r>
            <a:r>
              <a:rPr dirty="0" sz="1400" spc="31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B5957"/>
                </a:solidFill>
                <a:latin typeface="Arial"/>
                <a:cs typeface="Arial"/>
              </a:rPr>
              <a:t>use</a:t>
            </a:r>
            <a:r>
              <a:rPr dirty="0" sz="1400" spc="-10">
                <a:solidFill>
                  <a:srgbClr val="807E7E"/>
                </a:solidFill>
                <a:latin typeface="Arial"/>
                <a:cs typeface="Arial"/>
              </a:rPr>
              <a:t>r</a:t>
            </a:r>
            <a:r>
              <a:rPr dirty="0" sz="1400" spc="-10">
                <a:solidFill>
                  <a:srgbClr val="494644"/>
                </a:solidFill>
                <a:latin typeface="Arial"/>
                <a:cs typeface="Arial"/>
              </a:rPr>
              <a:t>s</a:t>
            </a:r>
            <a:r>
              <a:rPr dirty="0" sz="1400" spc="-10">
                <a:solidFill>
                  <a:srgbClr val="807E7E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24130">
              <a:lnSpc>
                <a:spcPct val="100000"/>
              </a:lnSpc>
              <a:spcBef>
                <a:spcPts val="50"/>
              </a:spcBef>
            </a:pPr>
            <a:r>
              <a:rPr dirty="0" sz="2050" spc="-95">
                <a:solidFill>
                  <a:srgbClr val="B1ACA8"/>
                </a:solidFill>
                <a:latin typeface="Arial"/>
                <a:cs typeface="Arial"/>
              </a:rPr>
              <a:t>□</a:t>
            </a:r>
            <a:r>
              <a:rPr dirty="0" sz="2050" spc="-29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93908C"/>
                </a:solidFill>
                <a:latin typeface="Arial"/>
                <a:cs typeface="Arial"/>
              </a:rPr>
              <a:t>Copy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96592" y="3625989"/>
            <a:ext cx="1682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solidFill>
                  <a:srgbClr val="262624"/>
                </a:solidFill>
                <a:latin typeface="Arial"/>
                <a:cs typeface="Arial"/>
              </a:rPr>
              <a:t>A\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212982" y="3866192"/>
            <a:ext cx="8079105" cy="38588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Are</a:t>
            </a:r>
            <a:r>
              <a:rPr dirty="0" sz="1400" spc="4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5B5957"/>
                </a:solidFill>
                <a:latin typeface="Arial"/>
                <a:cs typeface="Arial"/>
              </a:rPr>
              <a:t>you</a:t>
            </a:r>
            <a:r>
              <a:rPr dirty="0" sz="1400" spc="4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494644"/>
                </a:solidFill>
                <a:latin typeface="Arial"/>
                <a:cs typeface="Arial"/>
              </a:rPr>
              <a:t>better</a:t>
            </a:r>
            <a:r>
              <a:rPr dirty="0" sz="1400" spc="70">
                <a:solidFill>
                  <a:srgbClr val="494644"/>
                </a:solidFill>
                <a:latin typeface="Arial"/>
                <a:cs typeface="Arial"/>
              </a:rPr>
              <a:t> than</a:t>
            </a:r>
            <a:r>
              <a:rPr dirty="0" sz="1400" spc="-7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ChatG</a:t>
            </a:r>
            <a:r>
              <a:rPr dirty="0" sz="1400">
                <a:solidFill>
                  <a:srgbClr val="262624"/>
                </a:solidFill>
                <a:latin typeface="Arial"/>
                <a:cs typeface="Arial"/>
              </a:rPr>
              <a:t>P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T?</a:t>
            </a:r>
            <a:r>
              <a:rPr dirty="0" sz="1400" spc="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4000" spc="35" b="1">
                <a:solidFill>
                  <a:srgbClr val="262624"/>
                </a:solidFill>
                <a:latin typeface="Arial"/>
                <a:cs typeface="Arial"/>
              </a:rPr>
              <a:t>0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400">
              <a:latin typeface="Arial"/>
              <a:cs typeface="Arial"/>
            </a:endParaRPr>
          </a:p>
          <a:p>
            <a:pPr marL="38100">
              <a:lnSpc>
                <a:spcPts val="1510"/>
              </a:lnSpc>
              <a:spcBef>
                <a:spcPts val="5"/>
              </a:spcBef>
            </a:pP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I'm</a:t>
            </a:r>
            <a:r>
              <a:rPr dirty="0" sz="1400" spc="36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an</a:t>
            </a:r>
            <a:r>
              <a:rPr dirty="0" sz="1400" spc="4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different</a:t>
            </a:r>
            <a:r>
              <a:rPr dirty="0" sz="1400" spc="18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AI</a:t>
            </a:r>
            <a:r>
              <a:rPr dirty="0" sz="1400" spc="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system</a:t>
            </a:r>
            <a:r>
              <a:rPr dirty="0" sz="1400" spc="10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created</a:t>
            </a:r>
            <a:r>
              <a:rPr dirty="0" sz="1400" spc="22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B5957"/>
                </a:solidFill>
                <a:latin typeface="Arial"/>
                <a:cs typeface="Arial"/>
              </a:rPr>
              <a:t>by</a:t>
            </a:r>
            <a:r>
              <a:rPr dirty="0" sz="1500" spc="-5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</a:t>
            </a:r>
            <a:r>
              <a:rPr dirty="0" sz="1400" spc="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different</a:t>
            </a:r>
            <a:r>
              <a:rPr dirty="0" sz="1400" spc="1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company</a:t>
            </a:r>
            <a:r>
              <a:rPr dirty="0" sz="1400" spc="49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so</a:t>
            </a:r>
            <a:r>
              <a:rPr dirty="0" sz="1400" spc="4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it's</a:t>
            </a:r>
            <a:r>
              <a:rPr dirty="0" sz="1400" spc="6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hard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to</a:t>
            </a:r>
            <a:r>
              <a:rPr dirty="0" sz="1400" spc="2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make</a:t>
            </a:r>
            <a:r>
              <a:rPr dirty="0" sz="1400" spc="2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</a:t>
            </a:r>
            <a:r>
              <a:rPr dirty="0" sz="1400" spc="8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5B5957"/>
                </a:solidFill>
                <a:latin typeface="Arial"/>
                <a:cs typeface="Arial"/>
              </a:rPr>
              <a:t>direct</a:t>
            </a:r>
            <a:endParaRPr sz="1400">
              <a:latin typeface="Arial"/>
              <a:cs typeface="Arial"/>
            </a:endParaRPr>
          </a:p>
          <a:p>
            <a:pPr algn="ctr" marL="1699260">
              <a:lnSpc>
                <a:spcPts val="310"/>
              </a:lnSpc>
            </a:pPr>
            <a:r>
              <a:rPr dirty="0" sz="500" spc="-50">
                <a:solidFill>
                  <a:srgbClr val="5B5957"/>
                </a:solidFill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  <a:p>
            <a:pPr marL="47625" marR="671195" indent="-1270">
              <a:lnSpc>
                <a:spcPts val="2240"/>
              </a:lnSpc>
              <a:spcBef>
                <a:spcPts val="160"/>
              </a:spcBef>
            </a:pP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compar</a:t>
            </a:r>
            <a:r>
              <a:rPr dirty="0" sz="1400" spc="50">
                <a:solidFill>
                  <a:srgbClr val="807E7E"/>
                </a:solidFill>
                <a:latin typeface="Arial"/>
                <a:cs typeface="Arial"/>
              </a:rPr>
              <a:t>i</a:t>
            </a: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son.</a:t>
            </a:r>
            <a:r>
              <a:rPr dirty="0" sz="1400" spc="-10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94644"/>
                </a:solidFill>
                <a:latin typeface="Arial"/>
                <a:cs typeface="Arial"/>
              </a:rPr>
              <a:t>ChatGPT</a:t>
            </a:r>
            <a:r>
              <a:rPr dirty="0" sz="1400" spc="114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s</a:t>
            </a:r>
            <a:r>
              <a:rPr dirty="0" sz="1400" spc="-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very</a:t>
            </a: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93908C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mpress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ve</a:t>
            </a:r>
            <a:r>
              <a:rPr dirty="0" sz="1400" spc="4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in</a:t>
            </a:r>
            <a:r>
              <a:rPr dirty="0" sz="1400" spc="8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many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ways,</a:t>
            </a:r>
            <a:r>
              <a:rPr dirty="0" sz="1400" spc="7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but</a:t>
            </a:r>
            <a:r>
              <a:rPr dirty="0" sz="1400" spc="33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5B5957"/>
                </a:solidFill>
                <a:latin typeface="Arial"/>
                <a:cs typeface="Arial"/>
              </a:rPr>
              <a:t>a</a:t>
            </a:r>
            <a:r>
              <a:rPr dirty="0" sz="1400" spc="65">
                <a:solidFill>
                  <a:srgbClr val="93908C"/>
                </a:solidFill>
                <a:latin typeface="Arial"/>
                <a:cs typeface="Arial"/>
              </a:rPr>
              <a:t>l</a:t>
            </a:r>
            <a:r>
              <a:rPr dirty="0" sz="1400" spc="65">
                <a:solidFill>
                  <a:srgbClr val="B1ACA8"/>
                </a:solidFill>
                <a:latin typeface="Arial"/>
                <a:cs typeface="Arial"/>
              </a:rPr>
              <a:t>l</a:t>
            </a:r>
            <a:r>
              <a:rPr dirty="0" sz="1400" spc="-7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550" spc="-140">
                <a:solidFill>
                  <a:srgbClr val="5B5957"/>
                </a:solidFill>
                <a:latin typeface="Times New Roman"/>
                <a:cs typeface="Times New Roman"/>
              </a:rPr>
              <a:t>AI</a:t>
            </a:r>
            <a:r>
              <a:rPr dirty="0" sz="1550" spc="30">
                <a:solidFill>
                  <a:srgbClr val="5B5957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systems</a:t>
            </a:r>
            <a:r>
              <a:rPr dirty="0" sz="1400" spc="1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have</a:t>
            </a:r>
            <a:r>
              <a:rPr dirty="0" sz="1400" spc="7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B5957"/>
                </a:solidFill>
                <a:latin typeface="Arial"/>
                <a:cs typeface="Arial"/>
              </a:rPr>
              <a:t>strengths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nd</a:t>
            </a:r>
            <a:r>
              <a:rPr dirty="0" sz="1400" spc="150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lim</a:t>
            </a:r>
            <a:r>
              <a:rPr dirty="0" sz="1400" spc="55">
                <a:solidFill>
                  <a:srgbClr val="93908C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tations.</a:t>
            </a:r>
            <a:r>
              <a:rPr dirty="0" sz="1400" spc="-4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5B5957"/>
                </a:solidFill>
                <a:latin typeface="Arial"/>
                <a:cs typeface="Arial"/>
              </a:rPr>
              <a:t>My</a:t>
            </a:r>
            <a:r>
              <a:rPr dirty="0" sz="1400" spc="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goal</a:t>
            </a:r>
            <a:r>
              <a:rPr dirty="0" sz="1400" spc="7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is</a:t>
            </a:r>
            <a:r>
              <a:rPr dirty="0" sz="1400" spc="3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to</a:t>
            </a:r>
            <a:r>
              <a:rPr dirty="0" sz="1400" spc="39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be</a:t>
            </a:r>
            <a:r>
              <a:rPr dirty="0" sz="1400" spc="8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as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helpfu</a:t>
            </a:r>
            <a:r>
              <a:rPr dirty="0" sz="1400" spc="50">
                <a:solidFill>
                  <a:srgbClr val="93908C"/>
                </a:solidFill>
                <a:latin typeface="Arial"/>
                <a:cs typeface="Arial"/>
              </a:rPr>
              <a:t>l</a:t>
            </a:r>
            <a:r>
              <a:rPr dirty="0" baseline="-20202" sz="825" spc="75">
                <a:solidFill>
                  <a:srgbClr val="72706E"/>
                </a:solidFill>
                <a:latin typeface="Times New Roman"/>
                <a:cs typeface="Times New Roman"/>
              </a:rPr>
              <a:t>1</a:t>
            </a:r>
            <a:r>
              <a:rPr dirty="0" baseline="-20202" sz="825" spc="585">
                <a:solidFill>
                  <a:srgbClr val="72706E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armless</a:t>
            </a:r>
            <a:r>
              <a:rPr dirty="0" sz="1400" spc="-4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5B5957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hon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est</a:t>
            </a:r>
            <a:r>
              <a:rPr dirty="0" sz="1400" spc="22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as</a:t>
            </a:r>
            <a:r>
              <a:rPr dirty="0" sz="1400" spc="9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poss</a:t>
            </a:r>
            <a:r>
              <a:rPr dirty="0" sz="1400">
                <a:solidFill>
                  <a:srgbClr val="93908C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ble</a:t>
            </a:r>
            <a:r>
              <a:rPr dirty="0" sz="1400" spc="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5B5957"/>
                </a:solidFill>
                <a:latin typeface="Arial"/>
                <a:cs typeface="Arial"/>
              </a:rPr>
              <a:t>when</a:t>
            </a:r>
            <a:endParaRPr sz="1400">
              <a:latin typeface="Arial"/>
              <a:cs typeface="Arial"/>
            </a:endParaRPr>
          </a:p>
          <a:p>
            <a:pPr marL="4699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convers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ng</a:t>
            </a:r>
            <a:r>
              <a:rPr dirty="0" sz="1400" spc="24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5B5957"/>
                </a:solidFill>
                <a:latin typeface="Arial"/>
                <a:cs typeface="Arial"/>
              </a:rPr>
              <a:t>w</a:t>
            </a:r>
            <a:r>
              <a:rPr dirty="0" sz="1400" spc="75">
                <a:solidFill>
                  <a:srgbClr val="807E7E"/>
                </a:solidFill>
                <a:latin typeface="Arial"/>
                <a:cs typeface="Arial"/>
              </a:rPr>
              <a:t>i</a:t>
            </a:r>
            <a:r>
              <a:rPr dirty="0" sz="1400" spc="75">
                <a:solidFill>
                  <a:srgbClr val="5B5957"/>
                </a:solidFill>
                <a:latin typeface="Arial"/>
                <a:cs typeface="Arial"/>
              </a:rPr>
              <a:t>th</a:t>
            </a:r>
            <a:r>
              <a:rPr dirty="0" sz="1400" spc="22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72706E"/>
                </a:solidFill>
                <a:latin typeface="Arial"/>
                <a:cs typeface="Arial"/>
              </a:rPr>
              <a:t>us</a:t>
            </a:r>
            <a:r>
              <a:rPr dirty="0" sz="1400" spc="-10">
                <a:solidFill>
                  <a:srgbClr val="494644"/>
                </a:solidFill>
                <a:latin typeface="Arial"/>
                <a:cs typeface="Arial"/>
              </a:rPr>
              <a:t>e</a:t>
            </a:r>
            <a:r>
              <a:rPr dirty="0" sz="1400" spc="-10">
                <a:solidFill>
                  <a:srgbClr val="72706E"/>
                </a:solidFill>
                <a:latin typeface="Arial"/>
                <a:cs typeface="Arial"/>
              </a:rPr>
              <a:t>rs.</a:t>
            </a:r>
            <a:endParaRPr sz="1400">
              <a:latin typeface="Arial"/>
              <a:cs typeface="Arial"/>
            </a:endParaRPr>
          </a:p>
          <a:p>
            <a:pPr marL="49530">
              <a:lnSpc>
                <a:spcPct val="100000"/>
              </a:lnSpc>
              <a:spcBef>
                <a:spcPts val="90"/>
              </a:spcBef>
            </a:pPr>
            <a:r>
              <a:rPr dirty="0" sz="2050" spc="-95">
                <a:solidFill>
                  <a:srgbClr val="B1ACA8"/>
                </a:solidFill>
                <a:latin typeface="Arial"/>
                <a:cs typeface="Arial"/>
              </a:rPr>
              <a:t>□</a:t>
            </a:r>
            <a:r>
              <a:rPr dirty="0" sz="2050" spc="-29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93908C"/>
                </a:solidFill>
                <a:latin typeface="Arial"/>
                <a:cs typeface="Arial"/>
              </a:rPr>
              <a:t>Copy</a:t>
            </a:r>
            <a:endParaRPr sz="1100">
              <a:latin typeface="Arial"/>
              <a:cs typeface="Arial"/>
            </a:endParaRPr>
          </a:p>
          <a:p>
            <a:pPr algn="r" marR="30480">
              <a:lnSpc>
                <a:spcPct val="100000"/>
              </a:lnSpc>
              <a:spcBef>
                <a:spcPts val="315"/>
              </a:spcBef>
            </a:pPr>
            <a:r>
              <a:rPr dirty="0" sz="1400" spc="50">
                <a:solidFill>
                  <a:srgbClr val="494644"/>
                </a:solidFill>
                <a:latin typeface="Arial"/>
                <a:cs typeface="Arial"/>
              </a:rPr>
              <a:t>W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h</a:t>
            </a:r>
            <a:r>
              <a:rPr dirty="0" sz="1400" spc="50">
                <a:solidFill>
                  <a:srgbClr val="494644"/>
                </a:solidFill>
                <a:latin typeface="Arial"/>
                <a:cs typeface="Arial"/>
              </a:rPr>
              <a:t>at</a:t>
            </a:r>
            <a:r>
              <a:rPr dirty="0" sz="1400" spc="17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are</a:t>
            </a:r>
            <a:r>
              <a:rPr dirty="0" sz="1400" spc="114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5B5957"/>
                </a:solidFill>
                <a:latin typeface="Arial"/>
                <a:cs typeface="Arial"/>
              </a:rPr>
              <a:t>your</a:t>
            </a:r>
            <a:r>
              <a:rPr dirty="0" sz="1400" spc="11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key</a:t>
            </a:r>
            <a:r>
              <a:rPr dirty="0" sz="1400" spc="9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advantages</a:t>
            </a:r>
            <a:r>
              <a:rPr dirty="0" sz="1400" spc="17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over</a:t>
            </a:r>
            <a:r>
              <a:rPr dirty="0" sz="1400" spc="15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the</a:t>
            </a:r>
            <a:r>
              <a:rPr dirty="0" sz="1400" spc="12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494644"/>
                </a:solidFill>
                <a:latin typeface="Arial"/>
                <a:cs typeface="Arial"/>
              </a:rPr>
              <a:t>other</a:t>
            </a:r>
            <a:r>
              <a:rPr dirty="0" sz="1400" spc="4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262624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Ms?</a:t>
            </a:r>
            <a:r>
              <a:rPr dirty="0" sz="1400" spc="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4000" spc="35" b="1">
                <a:solidFill>
                  <a:srgbClr val="262624"/>
                </a:solidFill>
                <a:latin typeface="Arial"/>
                <a:cs typeface="Arial"/>
              </a:rPr>
              <a:t>0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400">
              <a:latin typeface="Arial"/>
              <a:cs typeface="Arial"/>
            </a:endParaRPr>
          </a:p>
          <a:p>
            <a:pPr marL="47625" marR="1014094" indent="-10160">
              <a:lnSpc>
                <a:spcPct val="135200"/>
              </a:lnSpc>
            </a:pP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I</a:t>
            </a:r>
            <a:r>
              <a:rPr dirty="0" sz="1400" spc="12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5B5957"/>
                </a:solidFill>
                <a:latin typeface="Arial"/>
                <a:cs typeface="Arial"/>
              </a:rPr>
              <a:t>don't</a:t>
            </a:r>
            <a:r>
              <a:rPr dirty="0" sz="1400" spc="13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have</a:t>
            </a:r>
            <a:r>
              <a:rPr dirty="0" sz="1400" spc="9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</a:t>
            </a:r>
            <a:r>
              <a:rPr dirty="0" sz="1400" spc="65">
                <a:solidFill>
                  <a:srgbClr val="5B5957"/>
                </a:solidFill>
                <a:latin typeface="Arial"/>
                <a:cs typeface="Arial"/>
              </a:rPr>
              <a:t> fu</a:t>
            </a:r>
            <a:r>
              <a:rPr dirty="0" sz="1400" spc="65">
                <a:solidFill>
                  <a:srgbClr val="807E7E"/>
                </a:solidFill>
                <a:latin typeface="Arial"/>
                <a:cs typeface="Arial"/>
              </a:rPr>
              <a:t>l</a:t>
            </a:r>
            <a:r>
              <a:rPr dirty="0" sz="1400" spc="65">
                <a:solidFill>
                  <a:srgbClr val="494644"/>
                </a:solidFill>
                <a:latin typeface="Arial"/>
                <a:cs typeface="Arial"/>
              </a:rPr>
              <a:t>l</a:t>
            </a:r>
            <a:r>
              <a:rPr dirty="0" sz="1400" spc="1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compar</a:t>
            </a:r>
            <a:r>
              <a:rPr dirty="0" sz="1400" spc="50">
                <a:solidFill>
                  <a:srgbClr val="93908C"/>
                </a:solidFill>
                <a:latin typeface="Arial"/>
                <a:cs typeface="Arial"/>
              </a:rPr>
              <a:t>i</a:t>
            </a: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son</a:t>
            </a:r>
            <a:r>
              <a:rPr dirty="0" sz="1400" spc="5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to</a:t>
            </a:r>
            <a:r>
              <a:rPr dirty="0" sz="1400" spc="19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5B5957"/>
                </a:solidFill>
                <a:latin typeface="Arial"/>
                <a:cs typeface="Arial"/>
              </a:rPr>
              <a:t>other</a:t>
            </a:r>
            <a:r>
              <a:rPr dirty="0" sz="1400" spc="14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50">
                <a:solidFill>
                  <a:srgbClr val="494644"/>
                </a:solidFill>
                <a:latin typeface="Arial"/>
                <a:cs typeface="Arial"/>
              </a:rPr>
              <a:t>lar</a:t>
            </a:r>
            <a:r>
              <a:rPr dirty="0" sz="1400" spc="-50">
                <a:solidFill>
                  <a:srgbClr val="72706E"/>
                </a:solidFill>
                <a:latin typeface="Arial"/>
                <a:cs typeface="Arial"/>
              </a:rPr>
              <a:t>-g</a:t>
            </a:r>
            <a:r>
              <a:rPr dirty="0" sz="1400" spc="-50">
                <a:solidFill>
                  <a:srgbClr val="494644"/>
                </a:solidFill>
                <a:latin typeface="Arial"/>
                <a:cs typeface="Arial"/>
              </a:rPr>
              <a:t>e</a:t>
            </a:r>
            <a:r>
              <a:rPr dirty="0" sz="1400" spc="1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807E7E"/>
                </a:solidFill>
                <a:latin typeface="Arial"/>
                <a:cs typeface="Arial"/>
              </a:rPr>
              <a:t>l</a:t>
            </a:r>
            <a:r>
              <a:rPr dirty="0" sz="1400" spc="50">
                <a:solidFill>
                  <a:srgbClr val="494644"/>
                </a:solidFill>
                <a:latin typeface="Arial"/>
                <a:cs typeface="Arial"/>
              </a:rPr>
              <a:t>a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ngua</a:t>
            </a:r>
            <a:r>
              <a:rPr dirty="0" sz="1400" spc="50">
                <a:solidFill>
                  <a:srgbClr val="494644"/>
                </a:solidFill>
                <a:latin typeface="Arial"/>
                <a:cs typeface="Arial"/>
              </a:rPr>
              <a:t>ge</a:t>
            </a:r>
            <a:r>
              <a:rPr dirty="0" sz="1400" spc="2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mode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,</a:t>
            </a:r>
            <a:r>
              <a:rPr dirty="0" sz="1400" spc="10">
                <a:solidFill>
                  <a:srgbClr val="807E7E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72706E"/>
                </a:solidFill>
                <a:latin typeface="Arial"/>
                <a:cs typeface="Arial"/>
              </a:rPr>
              <a:t>bu</a:t>
            </a:r>
            <a:r>
              <a:rPr dirty="0" sz="1400" spc="70">
                <a:solidFill>
                  <a:srgbClr val="494644"/>
                </a:solidFill>
                <a:latin typeface="Arial"/>
                <a:cs typeface="Arial"/>
              </a:rPr>
              <a:t>t</a:t>
            </a:r>
            <a:r>
              <a:rPr dirty="0" sz="1400" spc="21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some</a:t>
            </a:r>
            <a:r>
              <a:rPr dirty="0" sz="1400" spc="114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key</a:t>
            </a:r>
            <a:r>
              <a:rPr dirty="0" sz="1400" spc="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494644"/>
                </a:solidFill>
                <a:latin typeface="Arial"/>
                <a:cs typeface="Arial"/>
              </a:rPr>
              <a:t>t</a:t>
            </a:r>
            <a:r>
              <a:rPr dirty="0" sz="1400" spc="60">
                <a:solidFill>
                  <a:srgbClr val="807E7E"/>
                </a:solidFill>
                <a:latin typeface="Arial"/>
                <a:cs typeface="Arial"/>
              </a:rPr>
              <a:t>h</a:t>
            </a:r>
            <a:r>
              <a:rPr dirty="0" sz="1400" spc="60">
                <a:solidFill>
                  <a:srgbClr val="5B5957"/>
                </a:solidFill>
                <a:latin typeface="Arial"/>
                <a:cs typeface="Arial"/>
              </a:rPr>
              <a:t>ings </a:t>
            </a:r>
            <a:r>
              <a:rPr dirty="0" sz="1400" spc="65">
                <a:solidFill>
                  <a:srgbClr val="5B5957"/>
                </a:solidFill>
                <a:latin typeface="Arial"/>
                <a:cs typeface="Arial"/>
              </a:rPr>
              <a:t>about</a:t>
            </a:r>
            <a:r>
              <a:rPr dirty="0" sz="1400" spc="4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5B5957"/>
                </a:solidFill>
                <a:latin typeface="Arial"/>
                <a:cs typeface="Arial"/>
              </a:rPr>
              <a:t>m1e: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96592" y="6016816"/>
            <a:ext cx="1682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solidFill>
                  <a:srgbClr val="262624"/>
                </a:solidFill>
                <a:latin typeface="Arial"/>
                <a:cs typeface="Arial"/>
              </a:rPr>
              <a:t>A\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761147" y="7821314"/>
            <a:ext cx="8957945" cy="240601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864869" marR="1065530" indent="-194310">
              <a:lnSpc>
                <a:spcPct val="131800"/>
              </a:lnSpc>
              <a:spcBef>
                <a:spcPts val="140"/>
              </a:spcBef>
              <a:buClr>
                <a:srgbClr val="262624"/>
              </a:buClr>
              <a:buChar char="•"/>
              <a:tabLst>
                <a:tab pos="874394" algn="l"/>
              </a:tabLst>
            </a:pP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I</a:t>
            </a:r>
            <a:r>
              <a:rPr dirty="0" sz="1400" spc="38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was created</a:t>
            </a:r>
            <a:r>
              <a:rPr dirty="0" sz="1400" spc="10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2706E"/>
                </a:solidFill>
                <a:latin typeface="Arial"/>
                <a:cs typeface="Arial"/>
              </a:rPr>
              <a:t>by</a:t>
            </a:r>
            <a:r>
              <a:rPr dirty="0" sz="1500" spc="12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Anthropic</a:t>
            </a:r>
            <a:r>
              <a:rPr dirty="0" sz="1400" spc="23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to</a:t>
            </a:r>
            <a:r>
              <a:rPr dirty="0" sz="1400" spc="28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be</a:t>
            </a:r>
            <a:r>
              <a:rPr dirty="0" sz="1400" spc="15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5B5957"/>
                </a:solidFill>
                <a:latin typeface="Arial"/>
                <a:cs typeface="Arial"/>
              </a:rPr>
              <a:t>he</a:t>
            </a:r>
            <a:r>
              <a:rPr dirty="0" sz="1400" spc="45">
                <a:solidFill>
                  <a:srgbClr val="93908C"/>
                </a:solidFill>
                <a:latin typeface="Arial"/>
                <a:cs typeface="Arial"/>
              </a:rPr>
              <a:t>l</a:t>
            </a:r>
            <a:r>
              <a:rPr dirty="0" sz="1400" spc="45">
                <a:solidFill>
                  <a:srgbClr val="5B5957"/>
                </a:solidFill>
                <a:latin typeface="Arial"/>
                <a:cs typeface="Arial"/>
              </a:rPr>
              <a:t>p</a:t>
            </a:r>
            <a:r>
              <a:rPr dirty="0" sz="1400" spc="45">
                <a:solidFill>
                  <a:srgbClr val="262624"/>
                </a:solidFill>
                <a:latin typeface="Arial"/>
                <a:cs typeface="Arial"/>
              </a:rPr>
              <a:t>f</a:t>
            </a:r>
            <a:r>
              <a:rPr dirty="0" sz="1400" spc="45">
                <a:solidFill>
                  <a:srgbClr val="72706E"/>
                </a:solidFill>
                <a:latin typeface="Arial"/>
                <a:cs typeface="Arial"/>
              </a:rPr>
              <a:t>u</a:t>
            </a:r>
            <a:r>
              <a:rPr dirty="0" sz="1400" spc="45">
                <a:solidFill>
                  <a:srgbClr val="494644"/>
                </a:solidFill>
                <a:latin typeface="Arial"/>
                <a:cs typeface="Arial"/>
              </a:rPr>
              <a:t>l</a:t>
            </a:r>
            <a:r>
              <a:rPr dirty="0" baseline="-25252" sz="825" spc="67">
                <a:solidFill>
                  <a:srgbClr val="72706E"/>
                </a:solidFill>
                <a:latin typeface="Arial"/>
                <a:cs typeface="Arial"/>
              </a:rPr>
              <a:t>1</a:t>
            </a:r>
            <a:r>
              <a:rPr dirty="0" baseline="-25252" sz="825" spc="622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harm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ess</a:t>
            </a:r>
            <a:r>
              <a:rPr dirty="0" sz="1400">
                <a:solidFill>
                  <a:srgbClr val="807E7E"/>
                </a:solidFill>
                <a:latin typeface="Arial"/>
                <a:cs typeface="Arial"/>
              </a:rPr>
              <a:t>,</a:t>
            </a:r>
            <a:r>
              <a:rPr dirty="0" sz="1400" spc="-40">
                <a:solidFill>
                  <a:srgbClr val="807E7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B5957"/>
                </a:solidFill>
                <a:latin typeface="Arial"/>
                <a:cs typeface="Arial"/>
              </a:rPr>
              <a:t>and</a:t>
            </a:r>
            <a:r>
              <a:rPr dirty="0" sz="1400" spc="14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hon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est</a:t>
            </a:r>
            <a:r>
              <a:rPr dirty="0" sz="1400" spc="16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72706E"/>
                </a:solidFill>
                <a:latin typeface="Arial"/>
                <a:cs typeface="Arial"/>
              </a:rPr>
              <a:t>th</a:t>
            </a:r>
            <a:r>
              <a:rPr dirty="0" sz="1400" spc="80">
                <a:solidFill>
                  <a:srgbClr val="494644"/>
                </a:solidFill>
                <a:latin typeface="Arial"/>
                <a:cs typeface="Arial"/>
              </a:rPr>
              <a:t>rough</a:t>
            </a:r>
            <a:r>
              <a:rPr dirty="0" sz="1400" spc="6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94644"/>
                </a:solidFill>
                <a:latin typeface="Arial"/>
                <a:cs typeface="Arial"/>
              </a:rPr>
              <a:t>a</a:t>
            </a:r>
            <a:r>
              <a:rPr dirty="0" sz="1400" spc="8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5B5957"/>
                </a:solidFill>
                <a:latin typeface="Arial"/>
                <a:cs typeface="Arial"/>
              </a:rPr>
              <a:t>techn</a:t>
            </a:r>
            <a:r>
              <a:rPr dirty="0" sz="1400" spc="40">
                <a:solidFill>
                  <a:srgbClr val="93908C"/>
                </a:solidFill>
                <a:latin typeface="Arial"/>
                <a:cs typeface="Arial"/>
              </a:rPr>
              <a:t>i</a:t>
            </a:r>
            <a:r>
              <a:rPr dirty="0" sz="1400" spc="40">
                <a:solidFill>
                  <a:srgbClr val="5B5957"/>
                </a:solidFill>
                <a:latin typeface="Arial"/>
                <a:cs typeface="Arial"/>
              </a:rPr>
              <a:t>que </a:t>
            </a:r>
            <a:r>
              <a:rPr dirty="0" sz="1400" spc="40">
                <a:solidFill>
                  <a:srgbClr val="5B5957"/>
                </a:solidFill>
                <a:latin typeface="Arial"/>
                <a:cs typeface="Arial"/>
              </a:rPr>
              <a:t>	</a:t>
            </a:r>
            <a:r>
              <a:rPr dirty="0" sz="1400" spc="10">
                <a:solidFill>
                  <a:srgbClr val="5B5957"/>
                </a:solidFill>
                <a:latin typeface="Arial"/>
                <a:cs typeface="Arial"/>
              </a:rPr>
              <a:t>called</a:t>
            </a:r>
            <a:r>
              <a:rPr dirty="0" sz="1400" spc="1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494644"/>
                </a:solidFill>
                <a:latin typeface="Arial"/>
                <a:cs typeface="Arial"/>
              </a:rPr>
              <a:t>Co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nst</a:t>
            </a:r>
            <a:r>
              <a:rPr dirty="0" sz="1400" spc="50">
                <a:solidFill>
                  <a:srgbClr val="494644"/>
                </a:solidFill>
                <a:latin typeface="Arial"/>
                <a:cs typeface="Arial"/>
              </a:rPr>
              <a:t>itutiona</a:t>
            </a:r>
            <a:r>
              <a:rPr dirty="0" sz="1400" spc="50">
                <a:solidFill>
                  <a:srgbClr val="807E7E"/>
                </a:solidFill>
                <a:latin typeface="Arial"/>
                <a:cs typeface="Arial"/>
              </a:rPr>
              <a:t>l</a:t>
            </a:r>
            <a:r>
              <a:rPr dirty="0" sz="1400" spc="105">
                <a:solidFill>
                  <a:srgbClr val="807E7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494644"/>
                </a:solidFill>
                <a:latin typeface="Arial"/>
                <a:cs typeface="Arial"/>
              </a:rPr>
              <a:t>A</a:t>
            </a:r>
            <a:r>
              <a:rPr dirty="0" sz="1400" spc="10">
                <a:solidFill>
                  <a:srgbClr val="807E7E"/>
                </a:solidFill>
                <a:latin typeface="Arial"/>
                <a:cs typeface="Arial"/>
              </a:rPr>
              <a:t>L</a:t>
            </a:r>
            <a:r>
              <a:rPr dirty="0" sz="1400" spc="45">
                <a:solidFill>
                  <a:srgbClr val="807E7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494644"/>
                </a:solidFill>
                <a:latin typeface="Arial"/>
                <a:cs typeface="Arial"/>
              </a:rPr>
              <a:t>T</a:t>
            </a:r>
            <a:r>
              <a:rPr dirty="0" sz="1400" spc="10">
                <a:solidFill>
                  <a:srgbClr val="72706E"/>
                </a:solidFill>
                <a:latin typeface="Arial"/>
                <a:cs typeface="Arial"/>
              </a:rPr>
              <a:t>h</a:t>
            </a:r>
            <a:r>
              <a:rPr dirty="0" sz="1400" spc="10">
                <a:solidFill>
                  <a:srgbClr val="494644"/>
                </a:solidFill>
                <a:latin typeface="Arial"/>
                <a:cs typeface="Arial"/>
              </a:rPr>
              <a:t>is</a:t>
            </a:r>
            <a:r>
              <a:rPr dirty="0" sz="1400" spc="-6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B5957"/>
                </a:solidFill>
                <a:latin typeface="Arial"/>
                <a:cs typeface="Arial"/>
              </a:rPr>
              <a:t>focuses</a:t>
            </a:r>
            <a:r>
              <a:rPr dirty="0" sz="1400" spc="21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72706E"/>
                </a:solidFill>
                <a:latin typeface="Arial"/>
                <a:cs typeface="Arial"/>
              </a:rPr>
              <a:t>me</a:t>
            </a:r>
            <a:r>
              <a:rPr dirty="0" sz="1400" spc="8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B5957"/>
                </a:solidFill>
                <a:latin typeface="Arial"/>
                <a:cs typeface="Arial"/>
              </a:rPr>
              <a:t>on</a:t>
            </a:r>
            <a:r>
              <a:rPr dirty="0" sz="1400" spc="1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5B5957"/>
                </a:solidFill>
                <a:latin typeface="Arial"/>
                <a:cs typeface="Arial"/>
              </a:rPr>
              <a:t>be</a:t>
            </a:r>
            <a:r>
              <a:rPr dirty="0" sz="1400" spc="45">
                <a:solidFill>
                  <a:srgbClr val="807E7E"/>
                </a:solidFill>
                <a:latin typeface="Arial"/>
                <a:cs typeface="Arial"/>
              </a:rPr>
              <a:t>i</a:t>
            </a:r>
            <a:r>
              <a:rPr dirty="0" sz="1400" spc="45">
                <a:solidFill>
                  <a:srgbClr val="5B5957"/>
                </a:solidFill>
                <a:latin typeface="Arial"/>
                <a:cs typeface="Arial"/>
              </a:rPr>
              <a:t>ng</a:t>
            </a:r>
            <a:r>
              <a:rPr dirty="0" sz="1400" spc="45">
                <a:solidFill>
                  <a:srgbClr val="050505"/>
                </a:solidFill>
                <a:latin typeface="Arial"/>
                <a:cs typeface="Arial"/>
              </a:rPr>
              <a:t>:</a:t>
            </a:r>
            <a:r>
              <a:rPr dirty="0" sz="1400" spc="45">
                <a:solidFill>
                  <a:srgbClr val="494644"/>
                </a:solidFill>
                <a:latin typeface="Arial"/>
                <a:cs typeface="Arial"/>
              </a:rPr>
              <a:t>a</a:t>
            </a:r>
            <a:r>
              <a:rPr dirty="0" sz="1400" spc="225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72706E"/>
                </a:solidFill>
                <a:latin typeface="Arial"/>
                <a:cs typeface="Arial"/>
              </a:rPr>
              <a:t>pos</a:t>
            </a:r>
            <a:r>
              <a:rPr dirty="0" sz="1400" spc="10">
                <a:solidFill>
                  <a:srgbClr val="494644"/>
                </a:solidFill>
                <a:latin typeface="Arial"/>
                <a:cs typeface="Arial"/>
              </a:rPr>
              <a:t>itive</a:t>
            </a:r>
            <a:r>
              <a:rPr dirty="0" sz="1400" spc="5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B5957"/>
                </a:solidFill>
                <a:latin typeface="Arial"/>
                <a:cs typeface="Arial"/>
              </a:rPr>
              <a:t>conversational</a:t>
            </a:r>
            <a:r>
              <a:rPr dirty="0" sz="1400" spc="14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B5957"/>
                </a:solidFill>
                <a:latin typeface="Arial"/>
                <a:cs typeface="Arial"/>
              </a:rPr>
              <a:t>agent.</a:t>
            </a:r>
            <a:endParaRPr sz="1400">
              <a:latin typeface="Arial"/>
              <a:cs typeface="Arial"/>
            </a:endParaRPr>
          </a:p>
          <a:p>
            <a:pPr marL="864869" marR="1360805" indent="-194310">
              <a:lnSpc>
                <a:spcPct val="135200"/>
              </a:lnSpc>
              <a:spcBef>
                <a:spcPts val="720"/>
              </a:spcBef>
              <a:buClr>
                <a:srgbClr val="262624"/>
              </a:buClr>
              <a:buChar char="•"/>
              <a:tabLst>
                <a:tab pos="874394" algn="l"/>
              </a:tabLst>
            </a:pP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I</a:t>
            </a:r>
            <a:r>
              <a:rPr dirty="0" sz="1400" spc="22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have</a:t>
            </a:r>
            <a:r>
              <a:rPr dirty="0" sz="1400" spc="12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</a:t>
            </a:r>
            <a:r>
              <a:rPr dirty="0" sz="1400" spc="12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5B5957"/>
                </a:solidFill>
                <a:latin typeface="Arial"/>
                <a:cs typeface="Arial"/>
              </a:rPr>
              <a:t>more</a:t>
            </a:r>
            <a:r>
              <a:rPr dirty="0" sz="1400" spc="2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advanced</a:t>
            </a:r>
            <a:r>
              <a:rPr dirty="0" sz="1400" spc="16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5B5957"/>
                </a:solidFill>
                <a:latin typeface="Arial"/>
                <a:cs typeface="Arial"/>
              </a:rPr>
              <a:t>natura</a:t>
            </a:r>
            <a:r>
              <a:rPr dirty="0" sz="1400" spc="45">
                <a:solidFill>
                  <a:srgbClr val="807E7E"/>
                </a:solidFill>
                <a:latin typeface="Arial"/>
                <a:cs typeface="Arial"/>
              </a:rPr>
              <a:t>l</a:t>
            </a:r>
            <a:r>
              <a:rPr dirty="0" sz="1400" spc="75">
                <a:solidFill>
                  <a:srgbClr val="807E7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language</a:t>
            </a:r>
            <a:r>
              <a:rPr dirty="0" sz="1400" spc="13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-30">
                <a:solidFill>
                  <a:srgbClr val="5B5957"/>
                </a:solidFill>
                <a:latin typeface="Arial"/>
                <a:cs typeface="Arial"/>
              </a:rPr>
              <a:t>pr-</a:t>
            </a:r>
            <a:r>
              <a:rPr dirty="0" sz="1400" spc="-10">
                <a:solidFill>
                  <a:srgbClr val="5B5957"/>
                </a:solidFill>
                <a:latin typeface="Arial"/>
                <a:cs typeface="Arial"/>
              </a:rPr>
              <a:t>ocessing</a:t>
            </a:r>
            <a:r>
              <a:rPr dirty="0" sz="1400" spc="26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system</a:t>
            </a:r>
            <a:r>
              <a:rPr dirty="0" sz="1400" spc="16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compared</a:t>
            </a:r>
            <a:r>
              <a:rPr dirty="0" sz="1400" spc="22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B5957"/>
                </a:solidFill>
                <a:latin typeface="Arial"/>
                <a:cs typeface="Arial"/>
              </a:rPr>
              <a:t>to</a:t>
            </a:r>
            <a:r>
              <a:rPr dirty="0" sz="1400" spc="24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5B5957"/>
                </a:solidFill>
                <a:latin typeface="Arial"/>
                <a:cs typeface="Arial"/>
              </a:rPr>
              <a:t>othe</a:t>
            </a:r>
            <a:r>
              <a:rPr dirty="0" sz="1400" spc="60">
                <a:solidFill>
                  <a:srgbClr val="807E7E"/>
                </a:solidFill>
                <a:latin typeface="Arial"/>
                <a:cs typeface="Arial"/>
              </a:rPr>
              <a:t>r </a:t>
            </a:r>
            <a:r>
              <a:rPr dirty="0" sz="1400" spc="60">
                <a:solidFill>
                  <a:srgbClr val="807E7E"/>
                </a:solidFill>
                <a:latin typeface="Arial"/>
                <a:cs typeface="Arial"/>
              </a:rPr>
              <a:t>	</a:t>
            </a:r>
            <a:r>
              <a:rPr dirty="0" sz="1400" spc="20">
                <a:solidFill>
                  <a:srgbClr val="5B5957"/>
                </a:solidFill>
                <a:latin typeface="Arial"/>
                <a:cs typeface="Arial"/>
              </a:rPr>
              <a:t>chatbots,</a:t>
            </a:r>
            <a:r>
              <a:rPr dirty="0" sz="1400" spc="14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5B5957"/>
                </a:solidFill>
                <a:latin typeface="Arial"/>
                <a:cs typeface="Arial"/>
              </a:rPr>
              <a:t>so</a:t>
            </a:r>
            <a:r>
              <a:rPr dirty="0" sz="1400" spc="-4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5B5957"/>
                </a:solidFill>
                <a:latin typeface="Arial"/>
                <a:cs typeface="Arial"/>
              </a:rPr>
              <a:t>I</a:t>
            </a:r>
            <a:r>
              <a:rPr dirty="0" sz="1400" spc="17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5B5957"/>
                </a:solidFill>
                <a:latin typeface="Arial"/>
                <a:cs typeface="Arial"/>
              </a:rPr>
              <a:t>can</a:t>
            </a:r>
            <a:r>
              <a:rPr dirty="0" sz="1400" spc="6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5B5957"/>
                </a:solidFill>
                <a:latin typeface="Arial"/>
                <a:cs typeface="Arial"/>
              </a:rPr>
              <a:t>understand</a:t>
            </a:r>
            <a:r>
              <a:rPr dirty="0" sz="1400" spc="18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5B5957"/>
                </a:solidFill>
                <a:latin typeface="Arial"/>
                <a:cs typeface="Arial"/>
              </a:rPr>
              <a:t>and</a:t>
            </a:r>
            <a:r>
              <a:rPr dirty="0" sz="1400" spc="4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20">
                <a:solidFill>
                  <a:srgbClr val="494644"/>
                </a:solidFill>
                <a:latin typeface="Arial"/>
                <a:cs typeface="Arial"/>
              </a:rPr>
              <a:t>espon</a:t>
            </a:r>
            <a:r>
              <a:rPr dirty="0" sz="1400" spc="20">
                <a:solidFill>
                  <a:srgbClr val="72706E"/>
                </a:solidFill>
                <a:latin typeface="Arial"/>
                <a:cs typeface="Arial"/>
              </a:rPr>
              <a:t>d</a:t>
            </a:r>
            <a:r>
              <a:rPr dirty="0" sz="1400" spc="160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494644"/>
                </a:solidFill>
                <a:latin typeface="Arial"/>
                <a:cs typeface="Arial"/>
              </a:rPr>
              <a:t>to</a:t>
            </a:r>
            <a:r>
              <a:rPr dirty="0" sz="1400" spc="400">
                <a:solidFill>
                  <a:srgbClr val="494644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5B5957"/>
                </a:solidFill>
                <a:latin typeface="Arial"/>
                <a:cs typeface="Arial"/>
              </a:rPr>
              <a:t>complex</a:t>
            </a:r>
            <a:r>
              <a:rPr dirty="0" sz="1400" spc="23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5B5957"/>
                </a:solidFill>
                <a:latin typeface="Arial"/>
                <a:cs typeface="Arial"/>
              </a:rPr>
              <a:t>conversat</a:t>
            </a:r>
            <a:r>
              <a:rPr dirty="0" sz="1400" spc="20">
                <a:solidFill>
                  <a:srgbClr val="807E7E"/>
                </a:solidFill>
                <a:latin typeface="Arial"/>
                <a:cs typeface="Arial"/>
              </a:rPr>
              <a:t>i</a:t>
            </a:r>
            <a:r>
              <a:rPr dirty="0" sz="1400" spc="20">
                <a:solidFill>
                  <a:srgbClr val="5B5957"/>
                </a:solidFill>
                <a:latin typeface="Arial"/>
                <a:cs typeface="Arial"/>
              </a:rPr>
              <a:t>ons</a:t>
            </a:r>
            <a:r>
              <a:rPr dirty="0" sz="1400" spc="40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5B5957"/>
                </a:solidFill>
                <a:latin typeface="Arial"/>
                <a:cs typeface="Arial"/>
              </a:rPr>
              <a:t>more</a:t>
            </a:r>
            <a:endParaRPr sz="1400">
              <a:latin typeface="Arial"/>
              <a:cs typeface="Arial"/>
            </a:endParaRPr>
          </a:p>
          <a:p>
            <a:pPr marL="884555">
              <a:lnSpc>
                <a:spcPct val="100000"/>
              </a:lnSpc>
              <a:spcBef>
                <a:spcPts val="990"/>
              </a:spcBef>
            </a:pPr>
            <a:r>
              <a:rPr dirty="0" sz="750" spc="125">
                <a:solidFill>
                  <a:srgbClr val="5B5957"/>
                </a:solidFill>
                <a:latin typeface="Arial"/>
                <a:cs typeface="Arial"/>
              </a:rPr>
              <a:t>n:=itt</a:t>
            </a:r>
            <a:r>
              <a:rPr dirty="0" sz="750" spc="-45">
                <a:solidFill>
                  <a:srgbClr val="5B5957"/>
                </a:solidFill>
                <a:latin typeface="Arial"/>
                <a:cs typeface="Arial"/>
              </a:rPr>
              <a:t> </a:t>
            </a:r>
            <a:r>
              <a:rPr dirty="0" sz="750" spc="-10">
                <a:solidFill>
                  <a:srgbClr val="72706E"/>
                </a:solidFill>
                <a:latin typeface="Arial"/>
                <a:cs typeface="Arial"/>
              </a:rPr>
              <a:t>1</a:t>
            </a:r>
            <a:r>
              <a:rPr dirty="0" sz="750" spc="-10">
                <a:solidFill>
                  <a:srgbClr val="BFBCB8"/>
                </a:solidFill>
                <a:latin typeface="Arial"/>
                <a:cs typeface="Arial"/>
              </a:rPr>
              <a:t>1</a:t>
            </a:r>
            <a:r>
              <a:rPr dirty="0" sz="750" spc="-10">
                <a:solidFill>
                  <a:srgbClr val="494644"/>
                </a:solidFill>
                <a:latin typeface="Arial"/>
                <a:cs typeface="Arial"/>
              </a:rPr>
              <a:t>r:=i</a:t>
            </a:r>
            <a:r>
              <a:rPr dirty="0" sz="750" spc="-10" i="1">
                <a:solidFill>
                  <a:srgbClr val="5B5957"/>
                </a:solidFill>
                <a:latin typeface="Arial"/>
                <a:cs typeface="Arial"/>
              </a:rPr>
              <a:t>llv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dirty="0" sz="1400" spc="-10">
                <a:solidFill>
                  <a:srgbClr val="050505"/>
                </a:solidFill>
                <a:latin typeface="Arial"/>
                <a:cs typeface="Arial"/>
              </a:rPr>
              <a:t>!</a:t>
            </a:r>
            <a:r>
              <a:rPr dirty="0" sz="1400" spc="-10">
                <a:solidFill>
                  <a:srgbClr val="B1ACA8"/>
                </a:solidFill>
                <a:latin typeface="Arial"/>
                <a:cs typeface="Arial"/>
              </a:rPr>
              <a:t>Message</a:t>
            </a:r>
            <a:r>
              <a:rPr dirty="0" sz="1400" spc="-5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B1ACA8"/>
                </a:solidFill>
                <a:latin typeface="Arial"/>
                <a:cs typeface="Arial"/>
              </a:rPr>
              <a:t>Claude</a:t>
            </a:r>
            <a:r>
              <a:rPr dirty="0" sz="1400" spc="-10">
                <a:solidFill>
                  <a:srgbClr val="BFBCB8"/>
                </a:solidFill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400">
              <a:latin typeface="Arial"/>
              <a:cs typeface="Arial"/>
            </a:endParaRPr>
          </a:p>
          <a:p>
            <a:pPr marL="4741545">
              <a:lnSpc>
                <a:spcPct val="100000"/>
              </a:lnSpc>
            </a:pP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to</a:t>
            </a:r>
            <a:r>
              <a:rPr dirty="0" sz="1100" spc="25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B1ACA8"/>
                </a:solidFill>
                <a:latin typeface="Arial"/>
                <a:cs typeface="Arial"/>
              </a:rPr>
              <a:t>send,</a:t>
            </a:r>
            <a:r>
              <a:rPr dirty="0" sz="1100" spc="-8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B1ACA8"/>
                </a:solidFill>
                <a:latin typeface="Arial"/>
                <a:cs typeface="Arial"/>
              </a:rPr>
              <a:t>shift</a:t>
            </a:r>
            <a:r>
              <a:rPr dirty="0" sz="1100" spc="75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+</a:t>
            </a:r>
            <a:r>
              <a:rPr dirty="0" sz="1100" spc="9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155" b="1">
                <a:solidFill>
                  <a:srgbClr val="B1ACA8"/>
                </a:solidFill>
                <a:latin typeface="Arial"/>
                <a:cs typeface="Arial"/>
              </a:rPr>
              <a:t>cJ</a:t>
            </a:r>
            <a:r>
              <a:rPr dirty="0" sz="1100" spc="15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B1ACA8"/>
                </a:solidFill>
                <a:latin typeface="Arial"/>
                <a:cs typeface="Arial"/>
              </a:rPr>
              <a:t>to</a:t>
            </a:r>
            <a:r>
              <a:rPr dirty="0" sz="1100" spc="32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add</a:t>
            </a:r>
            <a:r>
              <a:rPr dirty="0" sz="1100" spc="-3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a</a:t>
            </a:r>
            <a:r>
              <a:rPr dirty="0" sz="1100" spc="-5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new</a:t>
            </a:r>
            <a:r>
              <a:rPr dirty="0" sz="1100" spc="-5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FBCB8"/>
                </a:solidFill>
                <a:latin typeface="Arial"/>
                <a:cs typeface="Arial"/>
              </a:rPr>
              <a:t>line,</a:t>
            </a:r>
            <a:r>
              <a:rPr dirty="0" sz="1100" spc="-50">
                <a:solidFill>
                  <a:srgbClr val="BFBCB8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B1ACA8"/>
                </a:solidFill>
                <a:latin typeface="Arial"/>
                <a:cs typeface="Arial"/>
              </a:rPr>
              <a:t>Ctrl</a:t>
            </a:r>
            <a:r>
              <a:rPr dirty="0" sz="1100" spc="10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B1ACA8"/>
                </a:solidFill>
                <a:latin typeface="Arial"/>
                <a:cs typeface="Arial"/>
              </a:rPr>
              <a:t>+</a:t>
            </a:r>
            <a:r>
              <a:rPr dirty="0" sz="1100" spc="35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B1ACA8"/>
                </a:solidFill>
                <a:latin typeface="Arial"/>
                <a:cs typeface="Arial"/>
              </a:rPr>
              <a:t>K</a:t>
            </a:r>
            <a:r>
              <a:rPr dirty="0" sz="1100" spc="30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FBCB8"/>
                </a:solidFill>
                <a:latin typeface="Arial"/>
                <a:cs typeface="Arial"/>
              </a:rPr>
              <a:t>to</a:t>
            </a:r>
            <a:r>
              <a:rPr dirty="0" sz="1100" spc="70">
                <a:solidFill>
                  <a:srgbClr val="BFBCB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FBCB8"/>
                </a:solidFill>
                <a:latin typeface="Arial"/>
                <a:cs typeface="Arial"/>
              </a:rPr>
              <a:t>create</a:t>
            </a:r>
            <a:r>
              <a:rPr dirty="0" sz="1100" spc="10">
                <a:solidFill>
                  <a:srgbClr val="BFBCB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a</a:t>
            </a:r>
            <a:r>
              <a:rPr dirty="0" sz="1100" spc="-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new</a:t>
            </a:r>
            <a:r>
              <a:rPr dirty="0" sz="1100" spc="-10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B1ACA8"/>
                </a:solidFill>
                <a:latin typeface="Arial"/>
                <a:cs typeface="Arial"/>
              </a:rPr>
              <a:t>chat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79302" y="91634"/>
            <a:ext cx="489693" cy="50381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32029" y="9471737"/>
            <a:ext cx="768864" cy="38473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4617761" y="9476319"/>
            <a:ext cx="0" cy="426084"/>
          </a:xfrm>
          <a:custGeom>
            <a:avLst/>
            <a:gdLst/>
            <a:ahLst/>
            <a:cxnLst/>
            <a:rect l="l" t="t" r="r" b="b"/>
            <a:pathLst>
              <a:path w="0" h="426084">
                <a:moveTo>
                  <a:pt x="0" y="425952"/>
                </a:moveTo>
                <a:lnTo>
                  <a:pt x="0" y="0"/>
                </a:lnTo>
              </a:path>
            </a:pathLst>
          </a:custGeom>
          <a:ln w="3175">
            <a:solidFill>
              <a:srgbClr val="CCCA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688527" y="9485479"/>
            <a:ext cx="0" cy="417195"/>
          </a:xfrm>
          <a:custGeom>
            <a:avLst/>
            <a:gdLst/>
            <a:ahLst/>
            <a:cxnLst/>
            <a:rect l="l" t="t" r="r" b="b"/>
            <a:pathLst>
              <a:path w="0" h="417195">
                <a:moveTo>
                  <a:pt x="0" y="416791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8164413" y="2372539"/>
            <a:ext cx="119380" cy="7745095"/>
          </a:xfrm>
          <a:custGeom>
            <a:avLst/>
            <a:gdLst/>
            <a:ahLst/>
            <a:cxnLst/>
            <a:rect l="l" t="t" r="r" b="b"/>
            <a:pathLst>
              <a:path w="119380" h="7745095">
                <a:moveTo>
                  <a:pt x="0" y="0"/>
                </a:moveTo>
                <a:lnTo>
                  <a:pt x="118991" y="0"/>
                </a:lnTo>
                <a:lnTo>
                  <a:pt x="118991" y="7744998"/>
                </a:lnTo>
                <a:lnTo>
                  <a:pt x="0" y="77449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709292" y="9984713"/>
            <a:ext cx="8910955" cy="0"/>
          </a:xfrm>
          <a:custGeom>
            <a:avLst/>
            <a:gdLst/>
            <a:ahLst/>
            <a:cxnLst/>
            <a:rect l="l" t="t" r="r" b="b"/>
            <a:pathLst>
              <a:path w="8910955" h="0">
                <a:moveTo>
                  <a:pt x="0" y="0"/>
                </a:moveTo>
                <a:lnTo>
                  <a:pt x="8910586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29858" y="162649"/>
            <a:ext cx="30734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5" b="1">
                <a:solidFill>
                  <a:srgbClr val="050505"/>
                </a:solidFill>
                <a:latin typeface="Arial"/>
                <a:cs typeface="Arial"/>
              </a:rPr>
              <a:t>A\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063321" y="28044"/>
            <a:ext cx="191833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200" algn="l"/>
              </a:tabLst>
            </a:pPr>
            <a:r>
              <a:rPr dirty="0" sz="2200" spc="-50">
                <a:solidFill>
                  <a:srgbClr val="282624"/>
                </a:solidFill>
                <a:latin typeface="Times New Roman"/>
                <a:cs typeface="Times New Roman"/>
              </a:rPr>
              <a:t>p</a:t>
            </a:r>
            <a:r>
              <a:rPr dirty="0" sz="2200">
                <a:solidFill>
                  <a:srgbClr val="282624"/>
                </a:solidFill>
                <a:latin typeface="Times New Roman"/>
                <a:cs typeface="Times New Roman"/>
              </a:rPr>
              <a:t>	</a:t>
            </a:r>
            <a:r>
              <a:rPr dirty="0" sz="1350" spc="90" b="1">
                <a:solidFill>
                  <a:srgbClr val="282624"/>
                </a:solidFill>
                <a:latin typeface="Arial"/>
                <a:cs typeface="Arial"/>
              </a:rPr>
              <a:t>What</a:t>
            </a:r>
            <a:r>
              <a:rPr dirty="0" sz="1350" spc="65" b="1">
                <a:solidFill>
                  <a:srgbClr val="282624"/>
                </a:solidFill>
                <a:latin typeface="Arial"/>
                <a:cs typeface="Arial"/>
              </a:rPr>
              <a:t> </a:t>
            </a:r>
            <a:r>
              <a:rPr dirty="0" sz="1350" spc="-20" b="1">
                <a:solidFill>
                  <a:srgbClr val="282624"/>
                </a:solidFill>
                <a:latin typeface="Arial"/>
                <a:cs typeface="Arial"/>
              </a:rPr>
              <a:t>is</a:t>
            </a:r>
            <a:r>
              <a:rPr dirty="0" sz="1350" spc="-50" b="1">
                <a:solidFill>
                  <a:srgbClr val="282624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282624"/>
                </a:solidFill>
                <a:latin typeface="Arial"/>
                <a:cs typeface="Arial"/>
              </a:rPr>
              <a:t>C</a:t>
            </a:r>
            <a:r>
              <a:rPr dirty="0" sz="1350" spc="-10" b="1">
                <a:solidFill>
                  <a:srgbClr val="52504F"/>
                </a:solidFill>
                <a:latin typeface="Arial"/>
                <a:cs typeface="Arial"/>
              </a:rPr>
              <a:t>l</a:t>
            </a:r>
            <a:r>
              <a:rPr dirty="0" sz="1350" spc="-10" b="1">
                <a:solidFill>
                  <a:srgbClr val="282624"/>
                </a:solidFill>
                <a:latin typeface="Arial"/>
                <a:cs typeface="Arial"/>
              </a:rPr>
              <a:t>aude?</a:t>
            </a:r>
            <a:r>
              <a:rPr dirty="0" sz="950" spc="-10">
                <a:solidFill>
                  <a:srgbClr val="282624"/>
                </a:solidFill>
                <a:latin typeface="Times New Roman"/>
                <a:cs typeface="Times New Roman"/>
              </a:rPr>
              <a:t>v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700463" y="599797"/>
            <a:ext cx="25781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 b="1">
                <a:solidFill>
                  <a:srgbClr val="62605E"/>
                </a:solidFill>
                <a:latin typeface="Courier New"/>
                <a:cs typeface="Courier New"/>
              </a:rPr>
              <a:t>A\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256599" y="586819"/>
            <a:ext cx="5365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B1ACA8"/>
                </a:solidFill>
                <a:latin typeface="Arial"/>
                <a:cs typeface="Arial"/>
              </a:rPr>
              <a:t>Ll</a:t>
            </a:r>
            <a:r>
              <a:rPr dirty="0" sz="1300" spc="-1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B1ACA8"/>
                </a:solidFill>
                <a:latin typeface="Arial"/>
                <a:cs typeface="Arial"/>
              </a:rPr>
              <a:t>Copy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691646" y="2095775"/>
            <a:ext cx="9525" cy="243204"/>
          </a:xfrm>
          <a:custGeom>
            <a:avLst/>
            <a:gdLst/>
            <a:ahLst/>
            <a:cxnLst/>
            <a:rect l="l" t="t" r="r" b="b"/>
            <a:pathLst>
              <a:path w="9525" h="243205">
                <a:moveTo>
                  <a:pt x="9153" y="242996"/>
                </a:moveTo>
                <a:lnTo>
                  <a:pt x="0" y="242996"/>
                </a:lnTo>
                <a:lnTo>
                  <a:pt x="0" y="0"/>
                </a:lnTo>
                <a:lnTo>
                  <a:pt x="9153" y="0"/>
                </a:lnTo>
                <a:lnTo>
                  <a:pt x="9153" y="242996"/>
                </a:lnTo>
                <a:close/>
              </a:path>
            </a:pathLst>
          </a:custGeom>
          <a:solidFill>
            <a:srgbClr val="E9E8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696592" y="966971"/>
            <a:ext cx="8652510" cy="8809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687695">
              <a:lnSpc>
                <a:spcPct val="100000"/>
              </a:lnSpc>
              <a:spcBef>
                <a:spcPts val="105"/>
              </a:spcBef>
              <a:tabLst>
                <a:tab pos="8396605" algn="l"/>
              </a:tabLst>
            </a:pP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Are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you</a:t>
            </a:r>
            <a:r>
              <a:rPr dirty="0" sz="1400" spc="55">
                <a:solidFill>
                  <a:srgbClr val="52504F"/>
                </a:solidFill>
                <a:latin typeface="Arial"/>
                <a:cs typeface="Arial"/>
              </a:rPr>
              <a:t> better</a:t>
            </a:r>
            <a:r>
              <a:rPr dirty="0" sz="1400" spc="8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413D3B"/>
                </a:solidFill>
                <a:latin typeface="Arial"/>
                <a:cs typeface="Arial"/>
              </a:rPr>
              <a:t>than</a:t>
            </a:r>
            <a:r>
              <a:rPr dirty="0" sz="1400" spc="-60">
                <a:solidFill>
                  <a:srgbClr val="413D3B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ChatG</a:t>
            </a:r>
            <a:r>
              <a:rPr dirty="0" sz="1400" spc="-10">
                <a:solidFill>
                  <a:srgbClr val="282624"/>
                </a:solidFill>
                <a:latin typeface="Arial"/>
                <a:cs typeface="Arial"/>
              </a:rPr>
              <a:t>P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T?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	</a:t>
            </a:r>
            <a:r>
              <a:rPr dirty="0" sz="3100" spc="-25">
                <a:solidFill>
                  <a:srgbClr val="282624"/>
                </a:solidFill>
                <a:latin typeface="Arial"/>
                <a:cs typeface="Arial"/>
              </a:rPr>
              <a:t>I)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400">
              <a:latin typeface="Arial"/>
              <a:cs typeface="Arial"/>
            </a:endParaRPr>
          </a:p>
          <a:p>
            <a:pPr marL="563880" marR="714375" indent="-9525">
              <a:lnSpc>
                <a:spcPct val="133200"/>
              </a:lnSpc>
            </a:pPr>
            <a:r>
              <a:rPr dirty="0" sz="1400" spc="10">
                <a:solidFill>
                  <a:srgbClr val="62605E"/>
                </a:solidFill>
                <a:latin typeface="Arial"/>
                <a:cs typeface="Arial"/>
              </a:rPr>
              <a:t>I'm</a:t>
            </a:r>
            <a:r>
              <a:rPr dirty="0" sz="1400" spc="47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62605E"/>
                </a:solidFill>
                <a:latin typeface="Arial"/>
                <a:cs typeface="Arial"/>
              </a:rPr>
              <a:t>an</a:t>
            </a:r>
            <a:r>
              <a:rPr dirty="0" sz="1400" spc="4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different</a:t>
            </a:r>
            <a:r>
              <a:rPr dirty="0" sz="1400" spc="18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50" spc="10">
                <a:solidFill>
                  <a:srgbClr val="52504F"/>
                </a:solidFill>
                <a:latin typeface="Arial"/>
                <a:cs typeface="Arial"/>
              </a:rPr>
              <a:t>AI</a:t>
            </a:r>
            <a:r>
              <a:rPr dirty="0" sz="145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system</a:t>
            </a:r>
            <a:r>
              <a:rPr dirty="0" sz="1400" spc="10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62605E"/>
                </a:solidFill>
                <a:latin typeface="Arial"/>
                <a:cs typeface="Arial"/>
              </a:rPr>
              <a:t>created</a:t>
            </a:r>
            <a:r>
              <a:rPr dirty="0" sz="1400" spc="22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50" spc="10">
                <a:solidFill>
                  <a:srgbClr val="72706E"/>
                </a:solidFill>
                <a:latin typeface="Arial"/>
                <a:cs typeface="Arial"/>
              </a:rPr>
              <a:t>by</a:t>
            </a:r>
            <a:r>
              <a:rPr dirty="0" sz="1450" spc="-4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 spc="7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diffe</a:t>
            </a:r>
            <a:r>
              <a:rPr dirty="0" sz="1400" spc="1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ent</a:t>
            </a:r>
            <a:r>
              <a:rPr dirty="0" sz="1400" spc="10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62605E"/>
                </a:solidFill>
                <a:latin typeface="Arial"/>
                <a:cs typeface="Arial"/>
              </a:rPr>
              <a:t>company,</a:t>
            </a:r>
            <a:r>
              <a:rPr dirty="0" sz="1400" spc="21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so</a:t>
            </a:r>
            <a:r>
              <a:rPr dirty="0" sz="1400" spc="4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72706E"/>
                </a:solidFill>
                <a:latin typeface="Arial"/>
                <a:cs typeface="Arial"/>
              </a:rPr>
              <a:t>it'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s</a:t>
            </a:r>
            <a:r>
              <a:rPr dirty="0" sz="1400" spc="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hard</a:t>
            </a:r>
            <a:r>
              <a:rPr dirty="0" sz="1400" spc="5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to</a:t>
            </a:r>
            <a:r>
              <a:rPr dirty="0" sz="1400" spc="26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62605E"/>
                </a:solidFill>
                <a:latin typeface="Arial"/>
                <a:cs typeface="Arial"/>
              </a:rPr>
              <a:t>make</a:t>
            </a:r>
            <a:r>
              <a:rPr dirty="0" sz="1400" spc="3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62605E"/>
                </a:solidFill>
                <a:latin typeface="Arial"/>
                <a:cs typeface="Arial"/>
              </a:rPr>
              <a:t>a</a:t>
            </a:r>
            <a:r>
              <a:rPr dirty="0" sz="1400" spc="8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di</a:t>
            </a:r>
            <a:r>
              <a:rPr dirty="0" sz="1400" spc="-1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ect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compa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ri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son.</a:t>
            </a:r>
            <a:r>
              <a:rPr dirty="0" sz="1400" spc="-8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-60">
                <a:solidFill>
                  <a:srgbClr val="52504F"/>
                </a:solidFill>
                <a:latin typeface="Arial"/>
                <a:cs typeface="Arial"/>
              </a:rPr>
              <a:t>Chat</a:t>
            </a:r>
            <a:r>
              <a:rPr dirty="0" sz="1400" spc="-60">
                <a:solidFill>
                  <a:srgbClr val="B1ACA8"/>
                </a:solidFill>
                <a:latin typeface="Arial"/>
                <a:cs typeface="Arial"/>
              </a:rPr>
              <a:t>,</a:t>
            </a:r>
            <a:r>
              <a:rPr dirty="0" sz="1400" spc="-60">
                <a:solidFill>
                  <a:srgbClr val="52504F"/>
                </a:solidFill>
                <a:latin typeface="Arial"/>
                <a:cs typeface="Arial"/>
              </a:rPr>
              <a:t>GP</a:t>
            </a:r>
            <a:r>
              <a:rPr dirty="0" sz="1400" spc="-60">
                <a:solidFill>
                  <a:srgbClr val="282624"/>
                </a:solidFill>
                <a:latin typeface="Arial"/>
                <a:cs typeface="Arial"/>
              </a:rPr>
              <a:t>T</a:t>
            </a:r>
            <a:r>
              <a:rPr dirty="0" sz="1400" spc="-50">
                <a:solidFill>
                  <a:srgbClr val="28262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s</a:t>
            </a:r>
            <a:r>
              <a:rPr dirty="0" sz="1400" spc="-4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very</a:t>
            </a:r>
            <a:r>
              <a:rPr dirty="0" sz="1400" spc="8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mpress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ve</a:t>
            </a:r>
            <a:r>
              <a:rPr dirty="0" sz="1400" spc="8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in</a:t>
            </a:r>
            <a:r>
              <a:rPr dirty="0" sz="1400" spc="12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62605E"/>
                </a:solidFill>
                <a:latin typeface="Arial"/>
                <a:cs typeface="Arial"/>
              </a:rPr>
              <a:t>many</a:t>
            </a:r>
            <a:r>
              <a:rPr dirty="0" sz="1400" spc="8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ways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,</a:t>
            </a:r>
            <a:r>
              <a:rPr dirty="0" sz="1400" spc="1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but</a:t>
            </a:r>
            <a:r>
              <a:rPr dirty="0" sz="1400" spc="34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 spc="65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65">
                <a:solidFill>
                  <a:srgbClr val="B1ACA8"/>
                </a:solidFill>
                <a:latin typeface="Arial"/>
                <a:cs typeface="Arial"/>
              </a:rPr>
              <a:t>l</a:t>
            </a:r>
            <a:r>
              <a:rPr dirty="0" sz="1400" spc="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AI</a:t>
            </a:r>
            <a:r>
              <a:rPr dirty="0" sz="1400" spc="-8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systems</a:t>
            </a:r>
            <a:r>
              <a:rPr dirty="0" sz="1400" spc="21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hav</a:t>
            </a:r>
            <a:r>
              <a:rPr dirty="0" sz="1400">
                <a:solidFill>
                  <a:srgbClr val="413D3B"/>
                </a:solidFill>
                <a:latin typeface="Arial"/>
                <a:cs typeface="Arial"/>
              </a:rPr>
              <a:t>e</a:t>
            </a:r>
            <a:r>
              <a:rPr dirty="0" sz="1400" spc="45">
                <a:solidFill>
                  <a:srgbClr val="413D3B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stren</a:t>
            </a:r>
            <a:r>
              <a:rPr dirty="0" sz="1400" spc="-10">
                <a:solidFill>
                  <a:srgbClr val="050505"/>
                </a:solidFill>
                <a:latin typeface="Arial"/>
                <a:cs typeface="Arial"/>
              </a:rPr>
              <a:t>,</a:t>
            </a:r>
            <a:r>
              <a:rPr dirty="0" sz="1400" spc="-10">
                <a:solidFill>
                  <a:srgbClr val="62605E"/>
                </a:solidFill>
                <a:latin typeface="Arial"/>
                <a:cs typeface="Arial"/>
              </a:rPr>
              <a:t>gths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d</a:t>
            </a:r>
            <a:r>
              <a:rPr dirty="0" sz="1400" spc="14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62605E"/>
                </a:solidFill>
                <a:latin typeface="Arial"/>
                <a:cs typeface="Arial"/>
              </a:rPr>
              <a:t>lim</a:t>
            </a:r>
            <a:r>
              <a:rPr dirty="0" sz="1400" spc="55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52504F"/>
                </a:solidFill>
                <a:latin typeface="Arial"/>
                <a:cs typeface="Arial"/>
              </a:rPr>
              <a:t>tat</a:t>
            </a:r>
            <a:r>
              <a:rPr dirty="0" sz="1400" spc="55">
                <a:solidFill>
                  <a:srgbClr val="72706E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52504F"/>
                </a:solidFill>
                <a:latin typeface="Arial"/>
                <a:cs typeface="Arial"/>
              </a:rPr>
              <a:t>ons.</a:t>
            </a:r>
            <a:r>
              <a:rPr dirty="0" sz="1400" spc="-4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52504F"/>
                </a:solidFill>
                <a:latin typeface="Arial"/>
                <a:cs typeface="Arial"/>
              </a:rPr>
              <a:t>My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52504F"/>
                </a:solidFill>
                <a:latin typeface="Arial"/>
                <a:cs typeface="Arial"/>
              </a:rPr>
              <a:t>goal</a:t>
            </a:r>
            <a:r>
              <a:rPr dirty="0" sz="1400" spc="8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is</a:t>
            </a:r>
            <a:r>
              <a:rPr dirty="0" sz="1400" spc="3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to</a:t>
            </a:r>
            <a:r>
              <a:rPr dirty="0" sz="1400" spc="39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be</a:t>
            </a:r>
            <a:r>
              <a:rPr dirty="0" sz="1400" spc="8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as</a:t>
            </a:r>
            <a:r>
              <a:rPr dirty="0" sz="1400" spc="5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72706E"/>
                </a:solidFill>
                <a:latin typeface="Arial"/>
                <a:cs typeface="Arial"/>
              </a:rPr>
              <a:t>h</a:t>
            </a:r>
            <a:r>
              <a:rPr dirty="0" sz="1400" spc="70">
                <a:solidFill>
                  <a:srgbClr val="52504F"/>
                </a:solidFill>
                <a:latin typeface="Arial"/>
                <a:cs typeface="Arial"/>
              </a:rPr>
              <a:t>e</a:t>
            </a:r>
            <a:r>
              <a:rPr dirty="0" sz="1400" spc="70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70">
                <a:solidFill>
                  <a:srgbClr val="62605E"/>
                </a:solidFill>
                <a:latin typeface="Arial"/>
                <a:cs typeface="Arial"/>
              </a:rPr>
              <a:t>pfu</a:t>
            </a:r>
            <a:r>
              <a:rPr dirty="0" sz="1400" spc="70">
                <a:solidFill>
                  <a:srgbClr val="878583"/>
                </a:solidFill>
                <a:latin typeface="Arial"/>
                <a:cs typeface="Arial"/>
              </a:rPr>
              <a:t>t</a:t>
            </a:r>
            <a:r>
              <a:rPr dirty="0" sz="1400" spc="295">
                <a:solidFill>
                  <a:srgbClr val="87858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armless</a:t>
            </a:r>
            <a:r>
              <a:rPr dirty="0" sz="1400" spc="-4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nd</a:t>
            </a:r>
            <a:r>
              <a:rPr dirty="0" sz="1400" spc="15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onest</a:t>
            </a:r>
            <a:r>
              <a:rPr dirty="0" sz="1400" spc="229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52504F"/>
                </a:solidFill>
                <a:latin typeface="Arial"/>
                <a:cs typeface="Arial"/>
              </a:rPr>
              <a:t>as</a:t>
            </a:r>
            <a:r>
              <a:rPr dirty="0" sz="1350" spc="114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po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ss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ble</a:t>
            </a:r>
            <a:r>
              <a:rPr dirty="0" sz="1400" spc="1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62605E"/>
                </a:solidFill>
                <a:latin typeface="Arial"/>
                <a:cs typeface="Arial"/>
              </a:rPr>
              <a:t>when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convers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ng</a:t>
            </a:r>
            <a:r>
              <a:rPr dirty="0" sz="1400" spc="24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62605E"/>
                </a:solidFill>
                <a:latin typeface="Arial"/>
                <a:cs typeface="Arial"/>
              </a:rPr>
              <a:t>w</a:t>
            </a:r>
            <a:r>
              <a:rPr dirty="0" sz="1400" spc="75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 spc="75">
                <a:solidFill>
                  <a:srgbClr val="62605E"/>
                </a:solidFill>
                <a:latin typeface="Arial"/>
                <a:cs typeface="Arial"/>
              </a:rPr>
              <a:t>th</a:t>
            </a:r>
            <a:r>
              <a:rPr dirty="0" sz="1400" spc="22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72706E"/>
                </a:solidFill>
                <a:latin typeface="Arial"/>
                <a:cs typeface="Arial"/>
              </a:rPr>
              <a:t>u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se</a:t>
            </a:r>
            <a:r>
              <a:rPr dirty="0" sz="1400" spc="-1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s.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572135" algn="l"/>
              </a:tabLst>
            </a:pPr>
            <a:r>
              <a:rPr dirty="0" sz="1600" spc="-25" b="1">
                <a:solidFill>
                  <a:srgbClr val="282624"/>
                </a:solidFill>
                <a:latin typeface="Arial"/>
                <a:cs typeface="Arial"/>
              </a:rPr>
              <a:t>A\</a:t>
            </a:r>
            <a:r>
              <a:rPr dirty="0" sz="1600" b="1">
                <a:solidFill>
                  <a:srgbClr val="282624"/>
                </a:solidFill>
                <a:latin typeface="Arial"/>
                <a:cs typeface="Arial"/>
              </a:rPr>
              <a:t>	</a:t>
            </a:r>
            <a:r>
              <a:rPr dirty="0" sz="1300">
                <a:solidFill>
                  <a:srgbClr val="B1ACA8"/>
                </a:solidFill>
                <a:latin typeface="Arial"/>
                <a:cs typeface="Arial"/>
              </a:rPr>
              <a:t>Ll</a:t>
            </a:r>
            <a:r>
              <a:rPr dirty="0" sz="1300" spc="-1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B1ACA8"/>
                </a:solidFill>
                <a:latin typeface="Arial"/>
                <a:cs typeface="Arial"/>
              </a:rPr>
              <a:t>C</a:t>
            </a:r>
            <a:r>
              <a:rPr dirty="0" sz="1100" spc="-20">
                <a:solidFill>
                  <a:srgbClr val="878583"/>
                </a:solidFill>
                <a:latin typeface="Arial"/>
                <a:cs typeface="Arial"/>
              </a:rPr>
              <a:t>opy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3822700">
              <a:lnSpc>
                <a:spcPct val="100000"/>
              </a:lnSpc>
              <a:tabLst>
                <a:tab pos="8396605" algn="l"/>
              </a:tabLst>
            </a:pP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What</a:t>
            </a:r>
            <a:r>
              <a:rPr dirty="0" sz="1400" spc="12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are</a:t>
            </a:r>
            <a:r>
              <a:rPr dirty="0" sz="1400" spc="11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your</a:t>
            </a:r>
            <a:r>
              <a:rPr dirty="0" sz="1400" spc="10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k</a:t>
            </a:r>
            <a:r>
              <a:rPr dirty="0" sz="1400">
                <a:solidFill>
                  <a:srgbClr val="413D3B"/>
                </a:solidFill>
                <a:latin typeface="Arial"/>
                <a:cs typeface="Arial"/>
              </a:rPr>
              <a:t>ey</a:t>
            </a:r>
            <a:r>
              <a:rPr dirty="0" sz="1400" spc="185">
                <a:solidFill>
                  <a:srgbClr val="413D3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advantages</a:t>
            </a:r>
            <a:r>
              <a:rPr dirty="0" sz="1400" spc="16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over</a:t>
            </a:r>
            <a:r>
              <a:rPr dirty="0" sz="1400" spc="14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3D3B"/>
                </a:solidFill>
                <a:latin typeface="Arial"/>
                <a:cs typeface="Arial"/>
              </a:rPr>
              <a:t>the</a:t>
            </a:r>
            <a:r>
              <a:rPr dirty="0" sz="1400" spc="114">
                <a:solidFill>
                  <a:srgbClr val="413D3B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52504F"/>
                </a:solidFill>
                <a:latin typeface="Arial"/>
                <a:cs typeface="Arial"/>
              </a:rPr>
              <a:t>other</a:t>
            </a:r>
            <a:r>
              <a:rPr dirty="0" sz="1400" spc="4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L</a:t>
            </a:r>
            <a:r>
              <a:rPr dirty="0" sz="1400" spc="-10">
                <a:solidFill>
                  <a:srgbClr val="282624"/>
                </a:solidFill>
                <a:latin typeface="Arial"/>
                <a:cs typeface="Arial"/>
              </a:rPr>
              <a:t>L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Ms?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	</a:t>
            </a:r>
            <a:r>
              <a:rPr dirty="0" sz="3100" spc="-25">
                <a:solidFill>
                  <a:srgbClr val="282624"/>
                </a:solidFill>
                <a:latin typeface="Arial"/>
                <a:cs typeface="Arial"/>
              </a:rPr>
              <a:t>I)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400">
              <a:latin typeface="Arial"/>
              <a:cs typeface="Arial"/>
            </a:endParaRPr>
          </a:p>
          <a:p>
            <a:pPr marL="564515" marR="1071245" indent="1270">
              <a:lnSpc>
                <a:spcPct val="125000"/>
              </a:lnSpc>
            </a:pPr>
            <a:r>
              <a:rPr dirty="0" sz="1600" spc="-135">
                <a:solidFill>
                  <a:srgbClr val="62605E"/>
                </a:solidFill>
                <a:latin typeface="Times New Roman"/>
                <a:cs typeface="Times New Roman"/>
              </a:rPr>
              <a:t>I</a:t>
            </a:r>
            <a:r>
              <a:rPr dirty="0" sz="1600" spc="15">
                <a:solidFill>
                  <a:srgbClr val="62605E"/>
                </a:solidFill>
                <a:latin typeface="Times New Roman"/>
                <a:cs typeface="Times New Roman"/>
              </a:rPr>
              <a:t> </a:t>
            </a:r>
            <a:r>
              <a:rPr dirty="0" sz="1400" spc="85">
                <a:solidFill>
                  <a:srgbClr val="62605E"/>
                </a:solidFill>
                <a:latin typeface="Arial"/>
                <a:cs typeface="Arial"/>
              </a:rPr>
              <a:t>don't</a:t>
            </a:r>
            <a:r>
              <a:rPr dirty="0" sz="1400" spc="14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have</a:t>
            </a:r>
            <a:r>
              <a:rPr dirty="0" sz="1400" spc="9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2504F"/>
                </a:solidFill>
                <a:latin typeface="Times New Roman"/>
                <a:cs typeface="Times New Roman"/>
              </a:rPr>
              <a:t>a</a:t>
            </a:r>
            <a:r>
              <a:rPr dirty="0" sz="1550" spc="130">
                <a:solidFill>
                  <a:srgbClr val="52504F"/>
                </a:solidFill>
                <a:latin typeface="Times New Roman"/>
                <a:cs typeface="Times New Roman"/>
              </a:rPr>
              <a:t> </a:t>
            </a:r>
            <a:r>
              <a:rPr dirty="0" sz="1400" spc="65">
                <a:solidFill>
                  <a:srgbClr val="62605E"/>
                </a:solidFill>
                <a:latin typeface="Arial"/>
                <a:cs typeface="Arial"/>
              </a:rPr>
              <a:t>fu</a:t>
            </a:r>
            <a:r>
              <a:rPr dirty="0" sz="1400" spc="65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l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compa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ri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son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to</a:t>
            </a:r>
            <a:r>
              <a:rPr dirty="0" sz="1400" spc="19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52504F"/>
                </a:solidFill>
                <a:latin typeface="Arial"/>
                <a:cs typeface="Arial"/>
              </a:rPr>
              <a:t>othe</a:t>
            </a:r>
            <a:r>
              <a:rPr dirty="0" sz="1400" spc="8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9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-50">
                <a:solidFill>
                  <a:srgbClr val="52504F"/>
                </a:solidFill>
                <a:latin typeface="Arial"/>
                <a:cs typeface="Arial"/>
              </a:rPr>
              <a:t>lar</a:t>
            </a:r>
            <a:r>
              <a:rPr dirty="0" sz="1400" spc="-50">
                <a:solidFill>
                  <a:srgbClr val="72706E"/>
                </a:solidFill>
                <a:latin typeface="Arial"/>
                <a:cs typeface="Arial"/>
              </a:rPr>
              <a:t>-</a:t>
            </a:r>
            <a:r>
              <a:rPr dirty="0" sz="1400" spc="-50">
                <a:solidFill>
                  <a:srgbClr val="52504F"/>
                </a:solidFill>
                <a:latin typeface="Arial"/>
                <a:cs typeface="Arial"/>
              </a:rPr>
              <a:t>ge</a:t>
            </a:r>
            <a:r>
              <a:rPr dirty="0" sz="1400" spc="2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anguage</a:t>
            </a:r>
            <a:r>
              <a:rPr dirty="0" sz="1400" spc="3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mode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,</a:t>
            </a:r>
            <a:r>
              <a:rPr dirty="0" sz="1400" spc="120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72706E"/>
                </a:solidFill>
                <a:latin typeface="Times New Roman"/>
                <a:cs typeface="Times New Roman"/>
              </a:rPr>
              <a:t>bu</a:t>
            </a:r>
            <a:r>
              <a:rPr dirty="0" sz="1600">
                <a:solidFill>
                  <a:srgbClr val="52504F"/>
                </a:solidFill>
                <a:latin typeface="Times New Roman"/>
                <a:cs typeface="Times New Roman"/>
              </a:rPr>
              <a:t>t</a:t>
            </a:r>
            <a:r>
              <a:rPr dirty="0" sz="1600" spc="155">
                <a:solidFill>
                  <a:srgbClr val="52504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some</a:t>
            </a:r>
            <a:r>
              <a:rPr dirty="0" sz="1400" spc="114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key</a:t>
            </a:r>
            <a:r>
              <a:rPr dirty="0" sz="1400" spc="1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t</a:t>
            </a:r>
            <a:r>
              <a:rPr dirty="0" sz="1400" spc="60">
                <a:solidFill>
                  <a:srgbClr val="72706E"/>
                </a:solidFill>
                <a:latin typeface="Arial"/>
                <a:cs typeface="Arial"/>
              </a:rPr>
              <a:t>hin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gs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b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o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u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t</a:t>
            </a:r>
            <a:r>
              <a:rPr dirty="0" sz="1400" spc="12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52504F"/>
                </a:solidFill>
                <a:latin typeface="Arial"/>
                <a:cs typeface="Arial"/>
              </a:rPr>
              <a:t>m1e:</a:t>
            </a:r>
            <a:endParaRPr sz="1400">
              <a:latin typeface="Arial"/>
              <a:cs typeface="Arial"/>
            </a:endParaRPr>
          </a:p>
          <a:p>
            <a:pPr marL="929640" marR="695325" indent="-194310">
              <a:lnSpc>
                <a:spcPct val="125000"/>
              </a:lnSpc>
              <a:spcBef>
                <a:spcPts val="1365"/>
              </a:spcBef>
              <a:buClr>
                <a:srgbClr val="282624"/>
              </a:buClr>
              <a:buChar char="•"/>
              <a:tabLst>
                <a:tab pos="939165" algn="l"/>
              </a:tabLst>
            </a:pP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I</a:t>
            </a:r>
            <a:r>
              <a:rPr dirty="0" sz="1400" spc="38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was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eated</a:t>
            </a:r>
            <a:r>
              <a:rPr dirty="0" sz="1400" spc="14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by</a:t>
            </a:r>
            <a:r>
              <a:rPr dirty="0" sz="1400" spc="229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Anth</a:t>
            </a:r>
            <a:r>
              <a:rPr dirty="0" sz="1400" spc="6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opic</a:t>
            </a:r>
            <a:r>
              <a:rPr dirty="0" sz="1400" spc="1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413D3B"/>
                </a:solidFill>
                <a:latin typeface="Arial"/>
                <a:cs typeface="Arial"/>
              </a:rPr>
              <a:t>to</a:t>
            </a:r>
            <a:r>
              <a:rPr dirty="0" sz="1400" spc="229">
                <a:solidFill>
                  <a:srgbClr val="413D3B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62605E"/>
                </a:solidFill>
                <a:latin typeface="Arial"/>
                <a:cs typeface="Arial"/>
              </a:rPr>
              <a:t>be</a:t>
            </a:r>
            <a:r>
              <a:rPr dirty="0" sz="1400" spc="10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he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p</a:t>
            </a:r>
            <a:r>
              <a:rPr dirty="0" sz="1400">
                <a:solidFill>
                  <a:srgbClr val="282624"/>
                </a:solidFill>
                <a:latin typeface="Arial"/>
                <a:cs typeface="Arial"/>
              </a:rPr>
              <a:t>f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u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,</a:t>
            </a:r>
            <a:r>
              <a:rPr dirty="0" sz="1400" spc="7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harm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ess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,</a:t>
            </a:r>
            <a:r>
              <a:rPr dirty="0" sz="1400" spc="-40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and</a:t>
            </a:r>
            <a:r>
              <a:rPr dirty="0" sz="1400" spc="14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hones</a:t>
            </a:r>
            <a:r>
              <a:rPr dirty="0" sz="1400">
                <a:solidFill>
                  <a:srgbClr val="413D3B"/>
                </a:solidFill>
                <a:latin typeface="Arial"/>
                <a:cs typeface="Arial"/>
              </a:rPr>
              <a:t>t</a:t>
            </a:r>
            <a:r>
              <a:rPr dirty="0" sz="1400" spc="165">
                <a:solidFill>
                  <a:srgbClr val="413D3B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72706E"/>
                </a:solidFill>
                <a:latin typeface="Arial"/>
                <a:cs typeface="Arial"/>
              </a:rPr>
              <a:t>th</a:t>
            </a:r>
            <a:r>
              <a:rPr dirty="0" sz="1400" spc="80">
                <a:solidFill>
                  <a:srgbClr val="52504F"/>
                </a:solidFill>
                <a:latin typeface="Arial"/>
                <a:cs typeface="Arial"/>
              </a:rPr>
              <a:t>ro</a:t>
            </a:r>
            <a:r>
              <a:rPr dirty="0" sz="1400" spc="80">
                <a:solidFill>
                  <a:srgbClr val="72706E"/>
                </a:solidFill>
                <a:latin typeface="Arial"/>
                <a:cs typeface="Arial"/>
              </a:rPr>
              <a:t>ugh</a:t>
            </a:r>
            <a:r>
              <a:rPr dirty="0" sz="1400" spc="6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 spc="3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62605E"/>
                </a:solidFill>
                <a:latin typeface="Arial"/>
                <a:cs typeface="Arial"/>
              </a:rPr>
              <a:t>techn</a:t>
            </a:r>
            <a:r>
              <a:rPr dirty="0" sz="1400" spc="45">
                <a:solidFill>
                  <a:srgbClr val="B1ACA8"/>
                </a:solidFill>
                <a:latin typeface="Arial"/>
                <a:cs typeface="Arial"/>
              </a:rPr>
              <a:t>i</a:t>
            </a:r>
            <a:r>
              <a:rPr dirty="0" sz="1400" spc="45">
                <a:solidFill>
                  <a:srgbClr val="62605E"/>
                </a:solidFill>
                <a:latin typeface="Arial"/>
                <a:cs typeface="Arial"/>
              </a:rPr>
              <a:t>que </a:t>
            </a:r>
            <a:r>
              <a:rPr dirty="0" sz="1400" spc="45">
                <a:solidFill>
                  <a:srgbClr val="62605E"/>
                </a:solidFill>
                <a:latin typeface="Arial"/>
                <a:cs typeface="Arial"/>
              </a:rPr>
              <a:t>	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called</a:t>
            </a:r>
            <a:r>
              <a:rPr dirty="0" sz="1400" spc="12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Co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n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stitutiona</a:t>
            </a:r>
            <a:r>
              <a:rPr dirty="0" sz="1400" spc="50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105">
                <a:solidFill>
                  <a:srgbClr val="878583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52504F"/>
                </a:solidFill>
                <a:latin typeface="Times New Roman"/>
                <a:cs typeface="Times New Roman"/>
              </a:rPr>
              <a:t>A</a:t>
            </a:r>
            <a:r>
              <a:rPr dirty="0" sz="1500" spc="10">
                <a:solidFill>
                  <a:srgbClr val="72706E"/>
                </a:solidFill>
                <a:latin typeface="Times New Roman"/>
                <a:cs typeface="Times New Roman"/>
              </a:rPr>
              <a:t>l</a:t>
            </a:r>
            <a:r>
              <a:rPr dirty="0" sz="1500" spc="495">
                <a:solidFill>
                  <a:srgbClr val="72706E"/>
                </a:solidFill>
                <a:latin typeface="Times New Roman"/>
                <a:cs typeface="Times New Roman"/>
              </a:rPr>
              <a:t> </a:t>
            </a:r>
            <a:r>
              <a:rPr dirty="0" sz="1400" spc="10">
                <a:solidFill>
                  <a:srgbClr val="413D3B"/>
                </a:solidFill>
                <a:latin typeface="Arial"/>
                <a:cs typeface="Arial"/>
              </a:rPr>
              <a:t>T</a:t>
            </a:r>
            <a:r>
              <a:rPr dirty="0" sz="1400" spc="10">
                <a:solidFill>
                  <a:srgbClr val="72706E"/>
                </a:solidFill>
                <a:latin typeface="Arial"/>
                <a:cs typeface="Arial"/>
              </a:rPr>
              <a:t>h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is</a:t>
            </a:r>
            <a:r>
              <a:rPr dirty="0" sz="1400" spc="-8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62605E"/>
                </a:solidFill>
                <a:latin typeface="Arial"/>
                <a:cs typeface="Arial"/>
              </a:rPr>
              <a:t>focuses</a:t>
            </a:r>
            <a:r>
              <a:rPr dirty="0" sz="1400" spc="17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62605E"/>
                </a:solidFill>
                <a:latin typeface="Arial"/>
                <a:cs typeface="Arial"/>
              </a:rPr>
              <a:t>me</a:t>
            </a:r>
            <a:r>
              <a:rPr dirty="0" sz="1400" spc="5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on</a:t>
            </a:r>
            <a:r>
              <a:rPr dirty="0" sz="1400" spc="13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62605E"/>
                </a:solidFill>
                <a:latin typeface="Arial"/>
                <a:cs typeface="Arial"/>
              </a:rPr>
              <a:t>being</a:t>
            </a:r>
            <a:r>
              <a:rPr dirty="0" sz="1400" spc="-1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 spc="18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72706E"/>
                </a:solidFill>
                <a:latin typeface="Arial"/>
                <a:cs typeface="Arial"/>
              </a:rPr>
              <a:t>po</a:t>
            </a:r>
            <a:r>
              <a:rPr dirty="0" sz="1400" spc="10">
                <a:solidFill>
                  <a:srgbClr val="52504F"/>
                </a:solidFill>
                <a:latin typeface="Arial"/>
                <a:cs typeface="Arial"/>
              </a:rPr>
              <a:t>sitive</a:t>
            </a:r>
            <a:r>
              <a:rPr dirty="0" sz="1400" spc="2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62605E"/>
                </a:solidFill>
                <a:latin typeface="Arial"/>
                <a:cs typeface="Arial"/>
              </a:rPr>
              <a:t>conversational</a:t>
            </a:r>
            <a:r>
              <a:rPr dirty="0" sz="1400" spc="10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age</a:t>
            </a:r>
            <a:r>
              <a:rPr dirty="0" sz="1400" spc="-10">
                <a:solidFill>
                  <a:srgbClr val="72706E"/>
                </a:solidFill>
                <a:latin typeface="Arial"/>
                <a:cs typeface="Arial"/>
              </a:rPr>
              <a:t>nt.</a:t>
            </a:r>
            <a:endParaRPr sz="1400">
              <a:latin typeface="Arial"/>
              <a:cs typeface="Arial"/>
            </a:endParaRPr>
          </a:p>
          <a:p>
            <a:pPr marL="929640" marR="990600" indent="-194945">
              <a:lnSpc>
                <a:spcPct val="136600"/>
              </a:lnSpc>
              <a:spcBef>
                <a:spcPts val="715"/>
              </a:spcBef>
              <a:buClr>
                <a:srgbClr val="282624"/>
              </a:buClr>
              <a:buChar char="•"/>
              <a:tabLst>
                <a:tab pos="939165" algn="l"/>
              </a:tabLst>
            </a:pP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I</a:t>
            </a:r>
            <a:r>
              <a:rPr dirty="0" sz="1400" spc="229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have</a:t>
            </a:r>
            <a:r>
              <a:rPr dirty="0" sz="1400" spc="11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 spc="12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52504F"/>
                </a:solidFill>
                <a:latin typeface="Arial"/>
                <a:cs typeface="Arial"/>
              </a:rPr>
              <a:t>more</a:t>
            </a:r>
            <a:r>
              <a:rPr dirty="0" sz="1400" spc="2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advance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d</a:t>
            </a:r>
            <a:r>
              <a:rPr dirty="0" sz="1400" spc="204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62605E"/>
                </a:solidFill>
                <a:latin typeface="Arial"/>
                <a:cs typeface="Arial"/>
              </a:rPr>
              <a:t>natura</a:t>
            </a:r>
            <a:r>
              <a:rPr dirty="0" sz="1400" spc="45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75">
                <a:solidFill>
                  <a:srgbClr val="87858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language</a:t>
            </a:r>
            <a:r>
              <a:rPr dirty="0" sz="1400" spc="12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processing</a:t>
            </a:r>
            <a:r>
              <a:rPr dirty="0" sz="1400" spc="229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system</a:t>
            </a:r>
            <a:r>
              <a:rPr dirty="0" sz="1400" spc="16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compa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ed</a:t>
            </a:r>
            <a:r>
              <a:rPr dirty="0" sz="1400" spc="17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to</a:t>
            </a:r>
            <a:r>
              <a:rPr dirty="0" sz="1400" spc="23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62605E"/>
                </a:solidFill>
                <a:latin typeface="Arial"/>
                <a:cs typeface="Arial"/>
              </a:rPr>
              <a:t>othe</a:t>
            </a:r>
            <a:r>
              <a:rPr dirty="0" sz="1400" spc="70">
                <a:solidFill>
                  <a:srgbClr val="878583"/>
                </a:solidFill>
                <a:latin typeface="Arial"/>
                <a:cs typeface="Arial"/>
              </a:rPr>
              <a:t>r </a:t>
            </a:r>
            <a:r>
              <a:rPr dirty="0" sz="1400" spc="70">
                <a:solidFill>
                  <a:srgbClr val="878583"/>
                </a:solidFill>
                <a:latin typeface="Arial"/>
                <a:cs typeface="Arial"/>
              </a:rPr>
              <a:t>	</a:t>
            </a:r>
            <a:r>
              <a:rPr dirty="0" sz="1350" spc="75">
                <a:solidFill>
                  <a:srgbClr val="52504F"/>
                </a:solidFill>
                <a:latin typeface="Arial"/>
                <a:cs typeface="Arial"/>
              </a:rPr>
              <a:t>chatbots</a:t>
            </a:r>
            <a:r>
              <a:rPr dirty="0" sz="1350" spc="75">
                <a:solidFill>
                  <a:srgbClr val="72706E"/>
                </a:solidFill>
                <a:latin typeface="Arial"/>
                <a:cs typeface="Arial"/>
              </a:rPr>
              <a:t>,</a:t>
            </a:r>
            <a:r>
              <a:rPr dirty="0" sz="1350" spc="-5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350" spc="80">
                <a:solidFill>
                  <a:srgbClr val="52504F"/>
                </a:solidFill>
                <a:latin typeface="Arial"/>
                <a:cs typeface="Arial"/>
              </a:rPr>
              <a:t>so</a:t>
            </a:r>
            <a:r>
              <a:rPr dirty="0" sz="1350" spc="-10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62605E"/>
                </a:solidFill>
                <a:latin typeface="Arial"/>
                <a:cs typeface="Arial"/>
              </a:rPr>
              <a:t>I</a:t>
            </a:r>
            <a:r>
              <a:rPr dirty="0" sz="1350" spc="8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350" spc="80">
                <a:solidFill>
                  <a:srgbClr val="62605E"/>
                </a:solidFill>
                <a:latin typeface="Arial"/>
                <a:cs typeface="Arial"/>
              </a:rPr>
              <a:t>can</a:t>
            </a:r>
            <a:r>
              <a:rPr dirty="0" sz="1350" spc="-2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62605E"/>
                </a:solidFill>
                <a:latin typeface="Arial"/>
                <a:cs typeface="Arial"/>
              </a:rPr>
              <a:t>understand</a:t>
            </a:r>
            <a:r>
              <a:rPr dirty="0" sz="1350" spc="10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350" spc="70">
                <a:solidFill>
                  <a:srgbClr val="62605E"/>
                </a:solidFill>
                <a:latin typeface="Arial"/>
                <a:cs typeface="Arial"/>
              </a:rPr>
              <a:t>and</a:t>
            </a:r>
            <a:r>
              <a:rPr dirty="0" sz="1350" spc="8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350" spc="75">
                <a:solidFill>
                  <a:srgbClr val="62605E"/>
                </a:solidFill>
                <a:latin typeface="Arial"/>
                <a:cs typeface="Arial"/>
              </a:rPr>
              <a:t>respond</a:t>
            </a:r>
            <a:r>
              <a:rPr dirty="0" sz="135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52504F"/>
                </a:solidFill>
                <a:latin typeface="Arial"/>
                <a:cs typeface="Arial"/>
              </a:rPr>
              <a:t>to</a:t>
            </a:r>
            <a:r>
              <a:rPr dirty="0" sz="1350" spc="27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62605E"/>
                </a:solidFill>
                <a:latin typeface="Arial"/>
                <a:cs typeface="Arial"/>
              </a:rPr>
              <a:t>complex</a:t>
            </a:r>
            <a:r>
              <a:rPr dirty="0" sz="1350" spc="14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62605E"/>
                </a:solidFill>
                <a:latin typeface="Arial"/>
                <a:cs typeface="Arial"/>
              </a:rPr>
              <a:t>conversat</a:t>
            </a:r>
            <a:r>
              <a:rPr dirty="0" sz="1350" spc="6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350" spc="60">
                <a:solidFill>
                  <a:srgbClr val="62605E"/>
                </a:solidFill>
                <a:latin typeface="Arial"/>
                <a:cs typeface="Arial"/>
              </a:rPr>
              <a:t>ons</a:t>
            </a:r>
            <a:r>
              <a:rPr dirty="0" sz="1350" spc="1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62605E"/>
                </a:solidFill>
                <a:latin typeface="Arial"/>
                <a:cs typeface="Arial"/>
              </a:rPr>
              <a:t>more </a:t>
            </a:r>
            <a:r>
              <a:rPr dirty="0" sz="1350" spc="65">
                <a:solidFill>
                  <a:srgbClr val="62605E"/>
                </a:solidFill>
                <a:latin typeface="Arial"/>
                <a:cs typeface="Arial"/>
              </a:rPr>
              <a:t>	</a:t>
            </a:r>
            <a:r>
              <a:rPr dirty="0" sz="1400" spc="35">
                <a:solidFill>
                  <a:srgbClr val="62605E"/>
                </a:solidFill>
                <a:latin typeface="Arial"/>
                <a:cs typeface="Arial"/>
              </a:rPr>
              <a:t>natura</a:t>
            </a:r>
            <a:r>
              <a:rPr dirty="0" sz="1400" spc="35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35">
                <a:solidFill>
                  <a:srgbClr val="52504F"/>
                </a:solidFill>
                <a:latin typeface="Arial"/>
                <a:cs typeface="Arial"/>
              </a:rPr>
              <a:t>ly</a:t>
            </a:r>
            <a:r>
              <a:rPr dirty="0" sz="1400" spc="35">
                <a:solidFill>
                  <a:srgbClr val="72706E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927735" marR="1487805" indent="-193040">
              <a:lnSpc>
                <a:spcPct val="135200"/>
              </a:lnSpc>
              <a:spcBef>
                <a:spcPts val="720"/>
              </a:spcBef>
              <a:buClr>
                <a:srgbClr val="282624"/>
              </a:buClr>
              <a:buChar char="•"/>
              <a:tabLst>
                <a:tab pos="943610" algn="l"/>
              </a:tabLst>
            </a:pP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I</a:t>
            </a:r>
            <a:r>
              <a:rPr dirty="0" sz="1400" spc="25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have</a:t>
            </a:r>
            <a:r>
              <a:rPr dirty="0" sz="1400" spc="14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52504F"/>
                </a:solidFill>
                <a:latin typeface="Arial"/>
                <a:cs typeface="Arial"/>
              </a:rPr>
              <a:t>train</a:t>
            </a:r>
            <a:r>
              <a:rPr dirty="0" sz="1400" spc="45">
                <a:solidFill>
                  <a:srgbClr val="72706E"/>
                </a:solidFill>
                <a:latin typeface="Arial"/>
                <a:cs typeface="Arial"/>
              </a:rPr>
              <a:t>i</a:t>
            </a:r>
            <a:r>
              <a:rPr dirty="0" sz="1400" spc="45">
                <a:solidFill>
                  <a:srgbClr val="52504F"/>
                </a:solidFill>
                <a:latin typeface="Arial"/>
                <a:cs typeface="Arial"/>
              </a:rPr>
              <a:t>ng</a:t>
            </a:r>
            <a:r>
              <a:rPr dirty="0" sz="1400" spc="26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and</a:t>
            </a:r>
            <a:r>
              <a:rPr dirty="0" sz="1400" spc="1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techniques</a:t>
            </a:r>
            <a:r>
              <a:rPr dirty="0" sz="1400" spc="12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to</a:t>
            </a:r>
            <a:r>
              <a:rPr dirty="0" sz="1400" spc="409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avo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d</a:t>
            </a:r>
            <a:r>
              <a:rPr dirty="0" sz="1400" spc="21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var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ous</a:t>
            </a:r>
            <a:r>
              <a:rPr dirty="0" sz="1400" spc="2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types</a:t>
            </a:r>
            <a:r>
              <a:rPr dirty="0" sz="1400" spc="18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o</a:t>
            </a:r>
            <a:r>
              <a:rPr dirty="0" sz="1400">
                <a:solidFill>
                  <a:srgbClr val="282624"/>
                </a:solidFill>
                <a:latin typeface="Arial"/>
                <a:cs typeface="Arial"/>
              </a:rPr>
              <a:t>f</a:t>
            </a:r>
            <a:r>
              <a:rPr dirty="0" sz="1400" spc="235">
                <a:solidFill>
                  <a:srgbClr val="282624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h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armfu</a:t>
            </a:r>
            <a:r>
              <a:rPr dirty="0" sz="1400" spc="50">
                <a:solidFill>
                  <a:srgbClr val="878583"/>
                </a:solidFill>
                <a:latin typeface="Arial"/>
                <a:cs typeface="Arial"/>
              </a:rPr>
              <a:t>l,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bias</a:t>
            </a:r>
            <a:r>
              <a:rPr dirty="0" sz="1400">
                <a:solidFill>
                  <a:srgbClr val="413D3B"/>
                </a:solidFill>
                <a:latin typeface="Arial"/>
                <a:cs typeface="Arial"/>
              </a:rPr>
              <a:t>ed</a:t>
            </a:r>
            <a:r>
              <a:rPr dirty="0" sz="1400" spc="180">
                <a:solidFill>
                  <a:srgbClr val="413D3B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52504F"/>
                </a:solidFill>
                <a:latin typeface="Arial"/>
                <a:cs typeface="Arial"/>
              </a:rPr>
              <a:t>or </a:t>
            </a:r>
            <a:r>
              <a:rPr dirty="0" sz="1400" spc="-25">
                <a:solidFill>
                  <a:srgbClr val="52504F"/>
                </a:solidFill>
                <a:latin typeface="Arial"/>
                <a:cs typeface="Arial"/>
              </a:rPr>
              <a:t>	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un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e</a:t>
            </a:r>
            <a:r>
              <a:rPr dirty="0" sz="1400" spc="50">
                <a:solidFill>
                  <a:srgbClr val="878583"/>
                </a:solidFill>
                <a:latin typeface="Arial"/>
                <a:cs typeface="Arial"/>
              </a:rPr>
              <a:t>li</a:t>
            </a:r>
            <a:r>
              <a:rPr dirty="0" sz="1400" spc="50">
                <a:solidFill>
                  <a:srgbClr val="62605E"/>
                </a:solidFill>
                <a:latin typeface="Arial"/>
                <a:cs typeface="Arial"/>
              </a:rPr>
              <a:t>ab</a:t>
            </a:r>
            <a:r>
              <a:rPr dirty="0" sz="1400" spc="50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e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responses</a:t>
            </a:r>
            <a:r>
              <a:rPr dirty="0" sz="1400" spc="26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3D3B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hat</a:t>
            </a:r>
            <a:r>
              <a:rPr dirty="0" sz="1400" spc="20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can</a:t>
            </a:r>
            <a:r>
              <a:rPr dirty="0" sz="1400" spc="3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occu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114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52504F"/>
                </a:solidFill>
                <a:latin typeface="Arial"/>
                <a:cs typeface="Arial"/>
              </a:rPr>
              <a:t>n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i="1">
                <a:solidFill>
                  <a:srgbClr val="52504F"/>
                </a:solidFill>
                <a:latin typeface="Arial"/>
                <a:cs typeface="Arial"/>
              </a:rPr>
              <a:t>Al</a:t>
            </a:r>
            <a:r>
              <a:rPr dirty="0" sz="1400" spc="90" i="1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62605E"/>
                </a:solidFill>
                <a:latin typeface="Arial"/>
                <a:cs typeface="Arial"/>
              </a:rPr>
              <a:t>systems.</a:t>
            </a:r>
            <a:endParaRPr sz="1400">
              <a:latin typeface="Arial"/>
              <a:cs typeface="Arial"/>
            </a:endParaRPr>
          </a:p>
          <a:p>
            <a:pPr marL="929640" marR="713740" indent="-194945">
              <a:lnSpc>
                <a:spcPct val="135200"/>
              </a:lnSpc>
              <a:spcBef>
                <a:spcPts val="720"/>
              </a:spcBef>
              <a:buClr>
                <a:srgbClr val="282624"/>
              </a:buClr>
              <a:buChar char="•"/>
              <a:tabLst>
                <a:tab pos="943610" algn="l"/>
              </a:tabLst>
            </a:pPr>
            <a:r>
              <a:rPr dirty="0" sz="1400" spc="20">
                <a:solidFill>
                  <a:srgbClr val="62605E"/>
                </a:solidFill>
                <a:latin typeface="Arial"/>
                <a:cs typeface="Arial"/>
              </a:rPr>
              <a:t>I'm</a:t>
            </a:r>
            <a:r>
              <a:rPr dirty="0" sz="1400" spc="40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62605E"/>
                </a:solidFill>
                <a:latin typeface="Arial"/>
                <a:cs typeface="Arial"/>
              </a:rPr>
              <a:t>constantly</a:t>
            </a:r>
            <a:r>
              <a:rPr dirty="0" sz="1400" spc="18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52504F"/>
                </a:solidFill>
                <a:latin typeface="Arial"/>
                <a:cs typeface="Arial"/>
              </a:rPr>
              <a:t>lea</a:t>
            </a:r>
            <a:r>
              <a:rPr dirty="0" sz="1400" spc="2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20">
                <a:solidFill>
                  <a:srgbClr val="52504F"/>
                </a:solidFill>
                <a:latin typeface="Arial"/>
                <a:cs typeface="Arial"/>
              </a:rPr>
              <a:t>ni</a:t>
            </a:r>
            <a:r>
              <a:rPr dirty="0" sz="1400" spc="20">
                <a:solidFill>
                  <a:srgbClr val="72706E"/>
                </a:solidFill>
                <a:latin typeface="Arial"/>
                <a:cs typeface="Arial"/>
              </a:rPr>
              <a:t>ng</a:t>
            </a:r>
            <a:r>
              <a:rPr dirty="0" sz="1400" spc="12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62605E"/>
                </a:solidFill>
                <a:latin typeface="Arial"/>
                <a:cs typeface="Arial"/>
              </a:rPr>
              <a:t>and</a:t>
            </a:r>
            <a:r>
              <a:rPr dirty="0" sz="1400" spc="3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mp</a:t>
            </a:r>
            <a:r>
              <a:rPr dirty="0" sz="1400" spc="65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oving</a:t>
            </a:r>
            <a:r>
              <a:rPr dirty="0" sz="1400" spc="204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62605E"/>
                </a:solidFill>
                <a:latin typeface="Arial"/>
                <a:cs typeface="Arial"/>
              </a:rPr>
              <a:t>based</a:t>
            </a:r>
            <a:r>
              <a:rPr dirty="0" sz="1400" spc="114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52504F"/>
                </a:solidFill>
                <a:latin typeface="Arial"/>
                <a:cs typeface="Arial"/>
              </a:rPr>
              <a:t>on</a:t>
            </a:r>
            <a:r>
              <a:rPr dirty="0" sz="1400" spc="114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52504F"/>
                </a:solidFill>
                <a:latin typeface="Arial"/>
                <a:cs typeface="Arial"/>
              </a:rPr>
              <a:t>my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52504F"/>
                </a:solidFill>
                <a:latin typeface="Arial"/>
                <a:cs typeface="Arial"/>
              </a:rPr>
              <a:t>conve</a:t>
            </a:r>
            <a:r>
              <a:rPr dirty="0" sz="1400" spc="2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20">
                <a:solidFill>
                  <a:srgbClr val="52504F"/>
                </a:solidFill>
                <a:latin typeface="Arial"/>
                <a:cs typeface="Arial"/>
              </a:rPr>
              <a:t>satio</a:t>
            </a:r>
            <a:r>
              <a:rPr dirty="0" sz="1400" spc="20">
                <a:solidFill>
                  <a:srgbClr val="72706E"/>
                </a:solidFill>
                <a:latin typeface="Arial"/>
                <a:cs typeface="Arial"/>
              </a:rPr>
              <a:t>n</a:t>
            </a:r>
            <a:r>
              <a:rPr dirty="0" sz="1400" spc="20">
                <a:solidFill>
                  <a:srgbClr val="52504F"/>
                </a:solidFill>
                <a:latin typeface="Arial"/>
                <a:cs typeface="Arial"/>
              </a:rPr>
              <a:t>s</a:t>
            </a:r>
            <a:r>
              <a:rPr dirty="0" sz="1400" spc="-4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62605E"/>
                </a:solidFill>
                <a:latin typeface="Arial"/>
                <a:cs typeface="Arial"/>
              </a:rPr>
              <a:t>to</a:t>
            </a:r>
            <a:r>
              <a:rPr dirty="0" sz="1400" spc="30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72706E"/>
                </a:solidFill>
                <a:latin typeface="Arial"/>
                <a:cs typeface="Arial"/>
              </a:rPr>
              <a:t>b</a:t>
            </a:r>
            <a:r>
              <a:rPr dirty="0" sz="1400" spc="20">
                <a:solidFill>
                  <a:srgbClr val="52504F"/>
                </a:solidFill>
                <a:latin typeface="Arial"/>
                <a:cs typeface="Arial"/>
              </a:rPr>
              <a:t>ecome</a:t>
            </a:r>
            <a:r>
              <a:rPr dirty="0" sz="1400" spc="12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m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o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e 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usefu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245">
                <a:solidFill>
                  <a:srgbClr val="87858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ove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160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62605E"/>
                </a:solidFill>
                <a:latin typeface="Arial"/>
                <a:cs typeface="Arial"/>
              </a:rPr>
              <a:t>time</a:t>
            </a:r>
            <a:r>
              <a:rPr dirty="0" sz="1400" spc="-10">
                <a:solidFill>
                  <a:srgbClr val="413D3B"/>
                </a:solidFill>
                <a:latin typeface="Arial"/>
                <a:cs typeface="Arial"/>
              </a:rPr>
              <a:t>.</a:t>
            </a:r>
            <a:r>
              <a:rPr dirty="0" sz="1400" spc="-10">
                <a:solidFill>
                  <a:srgbClr val="050505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568325" marR="684530" indent="-6350">
              <a:lnSpc>
                <a:spcPct val="126499"/>
              </a:lnSpc>
              <a:spcBef>
                <a:spcPts val="965"/>
              </a:spcBef>
            </a:pPr>
            <a:r>
              <a:rPr dirty="0" sz="1400" spc="70">
                <a:solidFill>
                  <a:srgbClr val="52504F"/>
                </a:solidFill>
                <a:latin typeface="Arial"/>
                <a:cs typeface="Arial"/>
              </a:rPr>
              <a:t>Ove</a:t>
            </a:r>
            <a:r>
              <a:rPr dirty="0" sz="1400" spc="7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70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 spc="70">
                <a:solidFill>
                  <a:srgbClr val="878583"/>
                </a:solidFill>
                <a:latin typeface="Arial"/>
                <a:cs typeface="Arial"/>
              </a:rPr>
              <a:t>ll</a:t>
            </a:r>
            <a:r>
              <a:rPr dirty="0" sz="1400" spc="70">
                <a:solidFill>
                  <a:srgbClr val="62605E"/>
                </a:solidFill>
                <a:latin typeface="Arial"/>
                <a:cs typeface="Arial"/>
              </a:rPr>
              <a:t>]</a:t>
            </a:r>
            <a:r>
              <a:rPr dirty="0" sz="1400" spc="18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a</a:t>
            </a:r>
            <a:r>
              <a:rPr dirty="0" sz="1400">
                <a:solidFill>
                  <a:srgbClr val="413D3B"/>
                </a:solidFill>
                <a:latin typeface="Arial"/>
                <a:cs typeface="Arial"/>
              </a:rPr>
              <a:t>im</a:t>
            </a:r>
            <a:r>
              <a:rPr dirty="0" sz="1400" spc="270">
                <a:solidFill>
                  <a:srgbClr val="413D3B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282624"/>
                </a:solidFill>
                <a:latin typeface="Arial"/>
                <a:cs typeface="Arial"/>
              </a:rPr>
              <a:t>f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o</a:t>
            </a:r>
            <a:r>
              <a:rPr dirty="0" sz="1400" spc="65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40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useful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,</a:t>
            </a:r>
            <a:r>
              <a:rPr dirty="0" sz="1400" spc="40">
                <a:solidFill>
                  <a:srgbClr val="878583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72706E"/>
                </a:solidFill>
                <a:latin typeface="Arial"/>
                <a:cs typeface="Arial"/>
              </a:rPr>
              <a:t>b</a:t>
            </a:r>
            <a:r>
              <a:rPr dirty="0" sz="1400" spc="75">
                <a:solidFill>
                  <a:srgbClr val="52504F"/>
                </a:solidFill>
                <a:latin typeface="Arial"/>
                <a:cs typeface="Arial"/>
              </a:rPr>
              <a:t>enign</a:t>
            </a:r>
            <a:r>
              <a:rPr dirty="0" sz="1400" spc="2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62605E"/>
                </a:solidFill>
                <a:latin typeface="Arial"/>
                <a:cs typeface="Arial"/>
              </a:rPr>
              <a:t>and</a:t>
            </a:r>
            <a:r>
              <a:rPr dirty="0" sz="1400" spc="-2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62605E"/>
                </a:solidFill>
                <a:latin typeface="Arial"/>
                <a:cs typeface="Arial"/>
              </a:rPr>
              <a:t>tr</a:t>
            </a:r>
            <a:r>
              <a:rPr dirty="0" sz="1400" spc="65">
                <a:solidFill>
                  <a:srgbClr val="878583"/>
                </a:solidFill>
                <a:latin typeface="Arial"/>
                <a:cs typeface="Arial"/>
              </a:rPr>
              <a:t>u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stwo</a:t>
            </a:r>
            <a:r>
              <a:rPr dirty="0" sz="1400" spc="65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 spc="65">
                <a:solidFill>
                  <a:srgbClr val="413D3B"/>
                </a:solidFill>
                <a:latin typeface="Arial"/>
                <a:cs typeface="Arial"/>
              </a:rPr>
              <a:t>t</a:t>
            </a:r>
            <a:r>
              <a:rPr dirty="0" sz="1400" spc="65">
                <a:solidFill>
                  <a:srgbClr val="72706E"/>
                </a:solidFill>
                <a:latin typeface="Arial"/>
                <a:cs typeface="Arial"/>
              </a:rPr>
              <a:t>hy</a:t>
            </a:r>
            <a:r>
              <a:rPr dirty="0" sz="1400" spc="16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62605E"/>
                </a:solidFill>
                <a:latin typeface="Arial"/>
                <a:cs typeface="Arial"/>
              </a:rPr>
              <a:t>d</a:t>
            </a:r>
            <a:r>
              <a:rPr dirty="0" sz="1400" spc="6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a</a:t>
            </a:r>
            <a:r>
              <a:rPr dirty="0" sz="1400" spc="60">
                <a:solidFill>
                  <a:srgbClr val="878583"/>
                </a:solidFill>
                <a:latin typeface="Arial"/>
                <a:cs typeface="Arial"/>
              </a:rPr>
              <a:t>l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og.</a:t>
            </a:r>
            <a:r>
              <a:rPr dirty="0" sz="1400" spc="3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13D3B"/>
                </a:solidFill>
                <a:latin typeface="Arial"/>
                <a:cs typeface="Arial"/>
              </a:rPr>
              <a:t>B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ut</a:t>
            </a:r>
            <a:r>
              <a:rPr dirty="0" sz="1400" spc="26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ca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pa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bi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li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es</a:t>
            </a:r>
            <a:r>
              <a:rPr dirty="0" sz="1400" spc="-1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of</a:t>
            </a:r>
            <a:r>
              <a:rPr dirty="0" sz="1400" spc="19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600" spc="-120">
                <a:solidFill>
                  <a:srgbClr val="62605E"/>
                </a:solidFill>
                <a:latin typeface="Times New Roman"/>
                <a:cs typeface="Times New Roman"/>
              </a:rPr>
              <a:t>A</a:t>
            </a:r>
            <a:r>
              <a:rPr dirty="0" sz="1600" spc="-120">
                <a:solidFill>
                  <a:srgbClr val="282624"/>
                </a:solidFill>
                <a:latin typeface="Times New Roman"/>
                <a:cs typeface="Times New Roman"/>
              </a:rPr>
              <a:t>I</a:t>
            </a:r>
            <a:r>
              <a:rPr dirty="0" sz="1600" spc="5">
                <a:solidFill>
                  <a:srgbClr val="28262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syste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ms</a:t>
            </a:r>
            <a:r>
              <a:rPr dirty="0" sz="1400" spc="-1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62605E"/>
                </a:solidFill>
                <a:latin typeface="Arial"/>
                <a:cs typeface="Arial"/>
              </a:rPr>
              <a:t>are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ap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dly</a:t>
            </a:r>
            <a:r>
              <a:rPr dirty="0" sz="1400" spc="12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evolv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ngi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,</a:t>
            </a:r>
            <a:r>
              <a:rPr dirty="0" sz="1400" spc="-25">
                <a:solidFill>
                  <a:srgbClr val="72706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so</a:t>
            </a:r>
            <a:r>
              <a:rPr dirty="0" sz="1400" spc="13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d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ir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ect</a:t>
            </a:r>
            <a:r>
              <a:rPr dirty="0" sz="1400" spc="27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52504F"/>
                </a:solidFill>
                <a:latin typeface="Arial"/>
                <a:cs typeface="Arial"/>
              </a:rPr>
              <a:t>compa</a:t>
            </a:r>
            <a:r>
              <a:rPr dirty="0" sz="1400" spc="45">
                <a:solidFill>
                  <a:srgbClr val="72706E"/>
                </a:solidFill>
                <a:latin typeface="Arial"/>
                <a:cs typeface="Arial"/>
              </a:rPr>
              <a:t>ri</a:t>
            </a:r>
            <a:r>
              <a:rPr dirty="0" sz="1400" spc="45">
                <a:solidFill>
                  <a:srgbClr val="52504F"/>
                </a:solidFill>
                <a:latin typeface="Arial"/>
                <a:cs typeface="Arial"/>
              </a:rPr>
              <a:t>sons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 are</a:t>
            </a:r>
            <a:r>
              <a:rPr dirty="0" sz="1400" spc="6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62605E"/>
                </a:solidFill>
                <a:latin typeface="Arial"/>
                <a:cs typeface="Arial"/>
              </a:rPr>
              <a:t>d</a:t>
            </a:r>
            <a:r>
              <a:rPr dirty="0" sz="1400" spc="5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 spc="50">
                <a:solidFill>
                  <a:srgbClr val="282624"/>
                </a:solidFill>
                <a:latin typeface="Arial"/>
                <a:cs typeface="Arial"/>
              </a:rPr>
              <a:t>ff</a:t>
            </a:r>
            <a:r>
              <a:rPr dirty="0" sz="1400" spc="50">
                <a:solidFill>
                  <a:srgbClr val="72706E"/>
                </a:solidFill>
                <a:latin typeface="Arial"/>
                <a:cs typeface="Arial"/>
              </a:rPr>
              <a:t>i</a:t>
            </a:r>
            <a:r>
              <a:rPr dirty="0" sz="1400" spc="50">
                <a:solidFill>
                  <a:srgbClr val="52504F"/>
                </a:solidFill>
                <a:latin typeface="Arial"/>
                <a:cs typeface="Arial"/>
              </a:rPr>
              <a:t>c</a:t>
            </a:r>
            <a:r>
              <a:rPr dirty="0" sz="1400" spc="50">
                <a:solidFill>
                  <a:srgbClr val="878583"/>
                </a:solidFill>
                <a:latin typeface="Arial"/>
                <a:cs typeface="Arial"/>
              </a:rPr>
              <a:t>ul</a:t>
            </a:r>
            <a:r>
              <a:rPr dirty="0" sz="1400" spc="50">
                <a:solidFill>
                  <a:srgbClr val="62605E"/>
                </a:solidFill>
                <a:latin typeface="Arial"/>
                <a:cs typeface="Arial"/>
              </a:rPr>
              <a:t>t.</a:t>
            </a:r>
            <a:r>
              <a:rPr dirty="0" sz="1400" spc="14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62605E"/>
                </a:solidFill>
                <a:latin typeface="Arial"/>
                <a:cs typeface="Arial"/>
              </a:rPr>
              <a:t>My</a:t>
            </a:r>
            <a:r>
              <a:rPr dirty="0" sz="1400" spc="145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focus</a:t>
            </a:r>
            <a:r>
              <a:rPr dirty="0" sz="1400" spc="11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B1ACA8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52504F"/>
                </a:solidFill>
                <a:latin typeface="Arial"/>
                <a:cs typeface="Arial"/>
              </a:rPr>
              <a:t>s</a:t>
            </a:r>
            <a:r>
              <a:rPr dirty="0" sz="1400" spc="-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90">
                <a:solidFill>
                  <a:srgbClr val="62605E"/>
                </a:solidFill>
                <a:latin typeface="Arial"/>
                <a:cs typeface="Arial"/>
              </a:rPr>
              <a:t>on</a:t>
            </a:r>
            <a:r>
              <a:rPr dirty="0" sz="1400" spc="7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2706E"/>
                </a:solidFill>
                <a:latin typeface="Arial"/>
                <a:cs typeface="Arial"/>
              </a:rPr>
              <a:t>ha</a:t>
            </a:r>
            <a:r>
              <a:rPr dirty="0" sz="1400">
                <a:solidFill>
                  <a:srgbClr val="52504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ng</a:t>
            </a:r>
            <a:r>
              <a:rPr dirty="0" sz="1400" spc="15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2605E"/>
                </a:solidFill>
                <a:latin typeface="Arial"/>
                <a:cs typeface="Arial"/>
              </a:rPr>
              <a:t>the</a:t>
            </a:r>
            <a:r>
              <a:rPr dirty="0" sz="1400" spc="33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62605E"/>
                </a:solidFill>
                <a:latin typeface="Arial"/>
                <a:cs typeface="Arial"/>
              </a:rPr>
              <a:t>mos</a:t>
            </a:r>
            <a:r>
              <a:rPr dirty="0" sz="1400" spc="-20">
                <a:solidFill>
                  <a:srgbClr val="413D3B"/>
                </a:solidFill>
                <a:latin typeface="Arial"/>
                <a:cs typeface="Arial"/>
              </a:rPr>
              <a:t>t </a:t>
            </a:r>
            <a:r>
              <a:rPr dirty="0" sz="1400" spc="30">
                <a:solidFill>
                  <a:srgbClr val="62605E"/>
                </a:solidFill>
                <a:latin typeface="Arial"/>
                <a:cs typeface="Arial"/>
              </a:rPr>
              <a:t>pos</a:t>
            </a:r>
            <a:r>
              <a:rPr dirty="0" sz="1400" spc="3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 spc="30">
                <a:solidFill>
                  <a:srgbClr val="62605E"/>
                </a:solidFill>
                <a:latin typeface="Arial"/>
                <a:cs typeface="Arial"/>
              </a:rPr>
              <a:t>tive</a:t>
            </a:r>
            <a:r>
              <a:rPr dirty="0" sz="1400" spc="40">
                <a:solidFill>
                  <a:srgbClr val="62605E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52504F"/>
                </a:solidFill>
                <a:latin typeface="Arial"/>
                <a:cs typeface="Arial"/>
              </a:rPr>
              <a:t>and</a:t>
            </a:r>
            <a:r>
              <a:rPr dirty="0" sz="1400" spc="70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72706E"/>
                </a:solidFill>
                <a:latin typeface="Arial"/>
                <a:cs typeface="Arial"/>
              </a:rPr>
              <a:t>prod</a:t>
            </a:r>
            <a:r>
              <a:rPr dirty="0" sz="1400" spc="55">
                <a:solidFill>
                  <a:srgbClr val="52504F"/>
                </a:solidFill>
                <a:latin typeface="Arial"/>
                <a:cs typeface="Arial"/>
              </a:rPr>
              <a:t>uct</a:t>
            </a:r>
            <a:r>
              <a:rPr dirty="0" sz="1400" spc="55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62605E"/>
                </a:solidFill>
                <a:latin typeface="Arial"/>
                <a:cs typeface="Arial"/>
              </a:rPr>
              <a:t>v</a:t>
            </a:r>
            <a:r>
              <a:rPr dirty="0" sz="1400" spc="55">
                <a:solidFill>
                  <a:srgbClr val="413D3B"/>
                </a:solidFill>
                <a:latin typeface="Arial"/>
                <a:cs typeface="Arial"/>
              </a:rPr>
              <a:t>e</a:t>
            </a:r>
            <a:r>
              <a:rPr dirty="0" sz="1400" spc="80">
                <a:solidFill>
                  <a:srgbClr val="413D3B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62605E"/>
                </a:solidFill>
                <a:latin typeface="Arial"/>
                <a:cs typeface="Arial"/>
              </a:rPr>
              <a:t>conversat</a:t>
            </a:r>
            <a:r>
              <a:rPr dirty="0" sz="1400" spc="30">
                <a:solidFill>
                  <a:srgbClr val="878583"/>
                </a:solidFill>
                <a:latin typeface="Arial"/>
                <a:cs typeface="Arial"/>
              </a:rPr>
              <a:t>i</a:t>
            </a:r>
            <a:r>
              <a:rPr dirty="0" sz="1400" spc="30">
                <a:solidFill>
                  <a:srgbClr val="52504F"/>
                </a:solidFill>
                <a:latin typeface="Arial"/>
                <a:cs typeface="Arial"/>
              </a:rPr>
              <a:t>ons</a:t>
            </a:r>
            <a:r>
              <a:rPr dirty="0" sz="1400" spc="-105">
                <a:solidFill>
                  <a:srgbClr val="52504F"/>
                </a:solidFill>
                <a:latin typeface="Arial"/>
                <a:cs typeface="Arial"/>
              </a:rPr>
              <a:t> </a:t>
            </a:r>
            <a:r>
              <a:rPr dirty="0" sz="1550" spc="30">
                <a:solidFill>
                  <a:srgbClr val="282624"/>
                </a:solidFill>
                <a:latin typeface="Times New Roman"/>
                <a:cs typeface="Times New Roman"/>
              </a:rPr>
              <a:t>I</a:t>
            </a:r>
            <a:r>
              <a:rPr dirty="0" sz="1550" spc="-35">
                <a:solidFill>
                  <a:srgbClr val="282624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52504F"/>
                </a:solidFill>
                <a:latin typeface="Arial"/>
                <a:cs typeface="Arial"/>
              </a:rPr>
              <a:t>can.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572135" algn="l"/>
              </a:tabLst>
            </a:pPr>
            <a:r>
              <a:rPr dirty="0" sz="1600" spc="-25" b="1">
                <a:solidFill>
                  <a:srgbClr val="282624"/>
                </a:solidFill>
                <a:latin typeface="Arial"/>
                <a:cs typeface="Arial"/>
              </a:rPr>
              <a:t>A\</a:t>
            </a:r>
            <a:r>
              <a:rPr dirty="0" sz="1600" b="1">
                <a:solidFill>
                  <a:srgbClr val="282624"/>
                </a:solidFill>
                <a:latin typeface="Arial"/>
                <a:cs typeface="Arial"/>
              </a:rPr>
              <a:t>	</a:t>
            </a:r>
            <a:r>
              <a:rPr dirty="0" sz="1300">
                <a:solidFill>
                  <a:srgbClr val="B1ACA8"/>
                </a:solidFill>
                <a:latin typeface="Arial"/>
                <a:cs typeface="Arial"/>
              </a:rPr>
              <a:t>Ll</a:t>
            </a:r>
            <a:r>
              <a:rPr dirty="0" sz="1300" spc="-5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878583"/>
                </a:solidFill>
                <a:latin typeface="Arial"/>
                <a:cs typeface="Arial"/>
              </a:rPr>
              <a:t>Copy</a:t>
            </a:r>
            <a:r>
              <a:rPr dirty="0" sz="1100" spc="165">
                <a:solidFill>
                  <a:srgbClr val="878583"/>
                </a:solidFill>
                <a:latin typeface="Arial"/>
                <a:cs typeface="Arial"/>
              </a:rPr>
              <a:t>  </a:t>
            </a:r>
            <a:r>
              <a:rPr dirty="0" sz="1100">
                <a:solidFill>
                  <a:srgbClr val="878583"/>
                </a:solidFill>
                <a:latin typeface="Arial"/>
                <a:cs typeface="Arial"/>
              </a:rPr>
              <a:t>':)</a:t>
            </a:r>
            <a:r>
              <a:rPr dirty="0" sz="1100" spc="380">
                <a:solidFill>
                  <a:srgbClr val="878583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878583"/>
                </a:solidFill>
                <a:latin typeface="Arial"/>
                <a:cs typeface="Arial"/>
              </a:rPr>
              <a:t>Retry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100">
              <a:latin typeface="Arial"/>
              <a:cs typeface="Arial"/>
            </a:endParaRPr>
          </a:p>
          <a:p>
            <a:pPr marL="12255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B1ACA8"/>
                </a:solidFill>
                <a:latin typeface="Arial"/>
                <a:cs typeface="Arial"/>
              </a:rPr>
              <a:t>Message</a:t>
            </a:r>
            <a:r>
              <a:rPr dirty="0" sz="1400" spc="8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B1ACA8"/>
                </a:solidFill>
                <a:latin typeface="Arial"/>
                <a:cs typeface="Arial"/>
              </a:rPr>
              <a:t>Claude...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348907" y="10038501"/>
            <a:ext cx="4351655" cy="200660"/>
          </a:xfrm>
          <a:prstGeom prst="rect">
            <a:avLst/>
          </a:prstGeom>
          <a:solidFill>
            <a:srgbClr val="E9E8E2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050" b="1">
                <a:solidFill>
                  <a:srgbClr val="B1ACA8"/>
                </a:solidFill>
                <a:latin typeface="Arial"/>
                <a:cs typeface="Arial"/>
              </a:rPr>
              <a:t>cl</a:t>
            </a:r>
            <a:r>
              <a:rPr dirty="0" sz="1050" spc="100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to</a:t>
            </a:r>
            <a:r>
              <a:rPr dirty="0" sz="1100" spc="26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B1ACA8"/>
                </a:solidFill>
                <a:latin typeface="Arial"/>
                <a:cs typeface="Arial"/>
              </a:rPr>
              <a:t>send,</a:t>
            </a:r>
            <a:r>
              <a:rPr dirty="0" sz="1100" spc="-3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B1ACA8"/>
                </a:solidFill>
                <a:latin typeface="Arial"/>
                <a:cs typeface="Arial"/>
              </a:rPr>
              <a:t>shift</a:t>
            </a:r>
            <a:r>
              <a:rPr dirty="0" sz="1050" spc="45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55">
                <a:solidFill>
                  <a:srgbClr val="B1ACA8"/>
                </a:solidFill>
                <a:latin typeface="Arial"/>
                <a:cs typeface="Arial"/>
              </a:rPr>
              <a:t>+</a:t>
            </a:r>
            <a:r>
              <a:rPr dirty="0" sz="1100" spc="11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130" b="1">
                <a:solidFill>
                  <a:srgbClr val="B1ACA8"/>
                </a:solidFill>
                <a:latin typeface="Arial"/>
                <a:cs typeface="Arial"/>
              </a:rPr>
              <a:t>c!I</a:t>
            </a:r>
            <a:r>
              <a:rPr dirty="0" sz="1100" spc="40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B1ACA8"/>
                </a:solidFill>
                <a:latin typeface="Arial"/>
                <a:cs typeface="Arial"/>
              </a:rPr>
              <a:t>to</a:t>
            </a:r>
            <a:r>
              <a:rPr dirty="0" sz="1100" spc="42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add</a:t>
            </a:r>
            <a:r>
              <a:rPr dirty="0" sz="1100" spc="-2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a</a:t>
            </a:r>
            <a:r>
              <a:rPr dirty="0" sz="1100" spc="-4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new</a:t>
            </a:r>
            <a:r>
              <a:rPr dirty="0" sz="1100" spc="-5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line,</a:t>
            </a:r>
            <a:r>
              <a:rPr dirty="0" sz="1100" spc="-9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B1ACA8"/>
                </a:solidFill>
                <a:latin typeface="Arial"/>
                <a:cs typeface="Arial"/>
              </a:rPr>
              <a:t>Ctrl</a:t>
            </a:r>
            <a:r>
              <a:rPr dirty="0" sz="1050" spc="35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000" spc="55" b="1">
                <a:solidFill>
                  <a:srgbClr val="B1ACA8"/>
                </a:solidFill>
                <a:latin typeface="Arial"/>
                <a:cs typeface="Arial"/>
              </a:rPr>
              <a:t>+</a:t>
            </a:r>
            <a:r>
              <a:rPr dirty="0" sz="1000" spc="105" b="1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B1ACA8"/>
                </a:solidFill>
                <a:latin typeface="Arial"/>
                <a:cs typeface="Arial"/>
              </a:rPr>
              <a:t>K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to</a:t>
            </a:r>
            <a:r>
              <a:rPr dirty="0" sz="1100" spc="6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create</a:t>
            </a:r>
            <a:r>
              <a:rPr dirty="0" sz="1100" spc="1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a</a:t>
            </a:r>
            <a:r>
              <a:rPr dirty="0" sz="1100" spc="5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B1ACA8"/>
                </a:solidFill>
                <a:latin typeface="Arial"/>
                <a:cs typeface="Arial"/>
              </a:rPr>
              <a:t>new</a:t>
            </a:r>
            <a:r>
              <a:rPr dirty="0" sz="1100" spc="-100">
                <a:solidFill>
                  <a:srgbClr val="B1ACA8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B1ACA8"/>
                </a:solidFill>
                <a:latin typeface="Arial"/>
                <a:cs typeface="Arial"/>
              </a:rPr>
              <a:t>chat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9077" y="5074813"/>
            <a:ext cx="10132529" cy="63663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2731" y="6174044"/>
            <a:ext cx="2485078" cy="322441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4041113" y="5711453"/>
            <a:ext cx="55244" cy="4557395"/>
          </a:xfrm>
          <a:custGeom>
            <a:avLst/>
            <a:gdLst/>
            <a:ahLst/>
            <a:cxnLst/>
            <a:rect l="l" t="t" r="r" b="b"/>
            <a:pathLst>
              <a:path w="55245" h="4557395">
                <a:moveTo>
                  <a:pt x="0" y="4557228"/>
                </a:moveTo>
                <a:lnTo>
                  <a:pt x="0" y="0"/>
                </a:lnTo>
              </a:path>
              <a:path w="55245" h="4557395">
                <a:moveTo>
                  <a:pt x="54918" y="4557228"/>
                </a:moveTo>
                <a:lnTo>
                  <a:pt x="54918" y="3457997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4109572" y="5711453"/>
            <a:ext cx="0" cy="4557395"/>
          </a:xfrm>
          <a:custGeom>
            <a:avLst/>
            <a:gdLst/>
            <a:ahLst/>
            <a:cxnLst/>
            <a:rect l="l" t="t" r="r" b="b"/>
            <a:pathLst>
              <a:path w="0" h="4557395">
                <a:moveTo>
                  <a:pt x="0" y="4557228"/>
                </a:moveTo>
                <a:lnTo>
                  <a:pt x="0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9153" y="123695"/>
            <a:ext cx="18274665" cy="2070735"/>
            <a:chOff x="9153" y="123695"/>
            <a:chExt cx="18274665" cy="2070735"/>
          </a:xfrm>
        </p:grpSpPr>
        <p:sp>
          <p:nvSpPr>
            <p:cNvPr id="7" name="object 7" descr=""/>
            <p:cNvSpPr/>
            <p:nvPr/>
          </p:nvSpPr>
          <p:spPr>
            <a:xfrm>
              <a:off x="18164413" y="123695"/>
              <a:ext cx="119380" cy="2070735"/>
            </a:xfrm>
            <a:custGeom>
              <a:avLst/>
              <a:gdLst/>
              <a:ahLst/>
              <a:cxnLst/>
              <a:rect l="l" t="t" r="r" b="b"/>
              <a:pathLst>
                <a:path w="119380" h="2070735">
                  <a:moveTo>
                    <a:pt x="0" y="0"/>
                  </a:moveTo>
                  <a:lnTo>
                    <a:pt x="118991" y="0"/>
                  </a:lnTo>
                  <a:lnTo>
                    <a:pt x="118991" y="2070218"/>
                  </a:lnTo>
                  <a:lnTo>
                    <a:pt x="0" y="2070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53" y="581708"/>
              <a:ext cx="18141950" cy="0"/>
            </a:xfrm>
            <a:custGeom>
              <a:avLst/>
              <a:gdLst/>
              <a:ahLst/>
              <a:cxnLst/>
              <a:rect l="l" t="t" r="r" b="b"/>
              <a:pathLst>
                <a:path w="18141950" h="0">
                  <a:moveTo>
                    <a:pt x="0" y="0"/>
                  </a:moveTo>
                  <a:lnTo>
                    <a:pt x="18141532" y="0"/>
                  </a:lnTo>
                </a:path>
              </a:pathLst>
            </a:custGeom>
            <a:ln w="18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15823" y="113540"/>
            <a:ext cx="22059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0594" algn="l"/>
              </a:tabLst>
            </a:pPr>
            <a:r>
              <a:rPr dirty="0" sz="1550" spc="-10" b="1">
                <a:solidFill>
                  <a:srgbClr val="5B8EDF"/>
                </a:solidFill>
                <a:latin typeface="Arial"/>
                <a:cs typeface="Arial"/>
              </a:rPr>
              <a:t>G</a:t>
            </a:r>
            <a:r>
              <a:rPr dirty="0" sz="1550" spc="-10" b="1">
                <a:solidFill>
                  <a:srgbClr val="CF564B"/>
                </a:solidFill>
                <a:latin typeface="Arial"/>
                <a:cs typeface="Arial"/>
              </a:rPr>
              <a:t>o</a:t>
            </a:r>
            <a:r>
              <a:rPr dirty="0" sz="1550" spc="-10" b="1">
                <a:solidFill>
                  <a:srgbClr val="EFC338"/>
                </a:solidFill>
                <a:latin typeface="Arial"/>
                <a:cs typeface="Arial"/>
              </a:rPr>
              <a:t>o</a:t>
            </a:r>
            <a:r>
              <a:rPr dirty="0" sz="1550" spc="-10" b="1">
                <a:solidFill>
                  <a:srgbClr val="5B8EDF"/>
                </a:solidFill>
                <a:latin typeface="Arial"/>
                <a:cs typeface="Arial"/>
              </a:rPr>
              <a:t>g</a:t>
            </a:r>
            <a:r>
              <a:rPr dirty="0" sz="1550" spc="-10" b="1">
                <a:solidFill>
                  <a:srgbClr val="5BA870"/>
                </a:solidFill>
                <a:latin typeface="Arial"/>
                <a:cs typeface="Arial"/>
              </a:rPr>
              <a:t>l</a:t>
            </a:r>
            <a:r>
              <a:rPr dirty="0" sz="1550" spc="-10" b="1">
                <a:solidFill>
                  <a:srgbClr val="CF564B"/>
                </a:solidFill>
                <a:latin typeface="Arial"/>
                <a:cs typeface="Arial"/>
              </a:rPr>
              <a:t>e</a:t>
            </a:r>
            <a:r>
              <a:rPr dirty="0" sz="1550" b="1">
                <a:solidFill>
                  <a:srgbClr val="CF564B"/>
                </a:solidFill>
                <a:latin typeface="Arial"/>
                <a:cs typeface="Arial"/>
              </a:rPr>
              <a:t>	</a:t>
            </a:r>
            <a:r>
              <a:rPr dirty="0" sz="1600">
                <a:solidFill>
                  <a:srgbClr val="7B797E"/>
                </a:solidFill>
                <a:latin typeface="Arial"/>
                <a:cs typeface="Arial"/>
              </a:rPr>
              <a:t>The</a:t>
            </a:r>
            <a:r>
              <a:rPr dirty="0" sz="1600" spc="1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7B797E"/>
                </a:solidFill>
                <a:latin typeface="Arial"/>
                <a:cs typeface="Arial"/>
              </a:rPr>
              <a:t>Keyword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71097" y="166976"/>
            <a:ext cx="85344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7B797E"/>
                </a:solidFill>
                <a:latin typeface="Arial"/>
                <a:cs typeface="Arial"/>
              </a:rPr>
              <a:t>Latest</a:t>
            </a:r>
            <a:r>
              <a:rPr dirty="0" sz="1000" spc="204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000" spc="40">
                <a:solidFill>
                  <a:srgbClr val="7B797E"/>
                </a:solidFill>
                <a:latin typeface="Arial"/>
                <a:cs typeface="Arial"/>
              </a:rPr>
              <a:t>stories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18624" y="166976"/>
            <a:ext cx="12293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959095"/>
                </a:solidFill>
                <a:latin typeface="Arial"/>
                <a:cs typeface="Arial"/>
              </a:rPr>
              <a:t>P</a:t>
            </a:r>
            <a:r>
              <a:rPr dirty="0" sz="1000">
                <a:solidFill>
                  <a:srgbClr val="7B797E"/>
                </a:solidFill>
                <a:latin typeface="Arial"/>
                <a:cs typeface="Arial"/>
              </a:rPr>
              <a:t>roduc</a:t>
            </a:r>
            <a:r>
              <a:rPr dirty="0" sz="1000">
                <a:solidFill>
                  <a:srgbClr val="959095"/>
                </a:solidFill>
                <a:latin typeface="Arial"/>
                <a:cs typeface="Arial"/>
              </a:rPr>
              <a:t>t</a:t>
            </a:r>
            <a:r>
              <a:rPr dirty="0" sz="1000" spc="155">
                <a:solidFill>
                  <a:srgbClr val="959095"/>
                </a:solidFill>
                <a:latin typeface="Arial"/>
                <a:cs typeface="Arial"/>
              </a:rPr>
              <a:t> </a:t>
            </a:r>
            <a:r>
              <a:rPr dirty="0" sz="1000" spc="45">
                <a:solidFill>
                  <a:srgbClr val="7B797E"/>
                </a:solidFill>
                <a:latin typeface="Arial"/>
                <a:cs typeface="Arial"/>
              </a:rPr>
              <a:t>upda</a:t>
            </a:r>
            <a:r>
              <a:rPr dirty="0" sz="1000" spc="45">
                <a:solidFill>
                  <a:srgbClr val="959095"/>
                </a:solidFill>
                <a:latin typeface="Arial"/>
                <a:cs typeface="Arial"/>
              </a:rPr>
              <a:t>t</a:t>
            </a:r>
            <a:r>
              <a:rPr dirty="0" sz="1000" spc="45">
                <a:solidFill>
                  <a:srgbClr val="7B797E"/>
                </a:solidFill>
                <a:latin typeface="Arial"/>
                <a:cs typeface="Arial"/>
              </a:rPr>
              <a:t>es</a:t>
            </a:r>
            <a:r>
              <a:rPr dirty="0" sz="1000" spc="305">
                <a:solidFill>
                  <a:srgbClr val="7B797E"/>
                </a:solidFill>
                <a:latin typeface="Arial"/>
                <a:cs typeface="Arial"/>
              </a:rPr>
              <a:t>  </a:t>
            </a:r>
            <a:r>
              <a:rPr dirty="0" sz="1000" spc="-50">
                <a:solidFill>
                  <a:srgbClr val="7B797E"/>
                </a:solidFill>
                <a:latin typeface="Arial"/>
                <a:cs typeface="Arial"/>
              </a:rPr>
              <a:t>v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90818" y="160615"/>
            <a:ext cx="116141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6D6462"/>
                </a:solidFill>
                <a:latin typeface="Arial"/>
                <a:cs typeface="Arial"/>
              </a:rPr>
              <a:t>Comp</a:t>
            </a:r>
            <a:r>
              <a:rPr dirty="0" sz="1050">
                <a:solidFill>
                  <a:srgbClr val="4D4D52"/>
                </a:solidFill>
                <a:latin typeface="Arial"/>
                <a:cs typeface="Arial"/>
              </a:rPr>
              <a:t>a</a:t>
            </a:r>
            <a:r>
              <a:rPr dirty="0" sz="1050">
                <a:solidFill>
                  <a:srgbClr val="7B797E"/>
                </a:solidFill>
                <a:latin typeface="Arial"/>
                <a:cs typeface="Arial"/>
              </a:rPr>
              <a:t>ny</a:t>
            </a:r>
            <a:r>
              <a:rPr dirty="0" sz="1050" spc="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7B797E"/>
                </a:solidFill>
                <a:latin typeface="Arial"/>
                <a:cs typeface="Arial"/>
              </a:rPr>
              <a:t>n</a:t>
            </a:r>
            <a:r>
              <a:rPr dirty="0" sz="1000" spc="55">
                <a:solidFill>
                  <a:srgbClr val="4D4D52"/>
                </a:solidFill>
                <a:latin typeface="Arial"/>
                <a:cs typeface="Arial"/>
              </a:rPr>
              <a:t>e</a:t>
            </a:r>
            <a:r>
              <a:rPr dirty="0" sz="1000" spc="55">
                <a:solidFill>
                  <a:srgbClr val="7B797E"/>
                </a:solidFill>
                <a:latin typeface="Arial"/>
                <a:cs typeface="Arial"/>
              </a:rPr>
              <a:t>w</a:t>
            </a:r>
            <a:r>
              <a:rPr dirty="0" sz="1000" spc="55">
                <a:solidFill>
                  <a:srgbClr val="4D4D52"/>
                </a:solidFill>
                <a:latin typeface="Arial"/>
                <a:cs typeface="Arial"/>
              </a:rPr>
              <a:t>s</a:t>
            </a:r>
            <a:r>
              <a:rPr dirty="0" sz="1000" spc="165">
                <a:solidFill>
                  <a:srgbClr val="4D4D52"/>
                </a:solidFill>
                <a:latin typeface="Arial"/>
                <a:cs typeface="Arial"/>
              </a:rPr>
              <a:t>  </a:t>
            </a:r>
            <a:r>
              <a:rPr dirty="0" sz="1050" b="1">
                <a:solidFill>
                  <a:srgbClr val="7B797E"/>
                </a:solidFill>
                <a:latin typeface="Arial"/>
                <a:cs typeface="Arial"/>
              </a:rPr>
              <a:t>v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962745" y="47383"/>
            <a:ext cx="203835" cy="376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415">
                <a:solidFill>
                  <a:srgbClr val="6D6462"/>
                </a:solidFill>
                <a:latin typeface="Arial"/>
                <a:cs typeface="Arial"/>
              </a:rPr>
              <a:t>a..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985209" y="144126"/>
            <a:ext cx="694690" cy="226060"/>
          </a:xfrm>
          <a:prstGeom prst="rect">
            <a:avLst/>
          </a:prstGeom>
          <a:solidFill>
            <a:srgbClr val="2D7EDB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300" spc="-50">
                <a:solidFill>
                  <a:srgbClr val="D4EBF9"/>
                </a:solidFill>
                <a:latin typeface="Arial"/>
                <a:cs typeface="Arial"/>
              </a:rPr>
              <a:t>Subscribe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115367" y="1035419"/>
            <a:ext cx="1758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5" b="1">
                <a:solidFill>
                  <a:srgbClr val="2D2D2F"/>
                </a:solidFill>
                <a:latin typeface="Arial"/>
                <a:cs typeface="Arial"/>
              </a:rPr>
              <a:t>A</a:t>
            </a:r>
            <a:r>
              <a:rPr dirty="0" sz="1050" spc="35" b="1">
                <a:solidFill>
                  <a:srgbClr val="6D6462"/>
                </a:solidFill>
                <a:latin typeface="Arial"/>
                <a:cs typeface="Arial"/>
              </a:rPr>
              <a:t>l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073866" y="1335671"/>
            <a:ext cx="7541259" cy="139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540">
              <a:lnSpc>
                <a:spcPct val="102000"/>
              </a:lnSpc>
            </a:pPr>
            <a:r>
              <a:rPr dirty="0" sz="4450" spc="-165" b="1">
                <a:solidFill>
                  <a:srgbClr val="2D2D2F"/>
                </a:solidFill>
                <a:latin typeface="Arial"/>
                <a:cs typeface="Arial"/>
              </a:rPr>
              <a:t>Introducing</a:t>
            </a:r>
            <a:r>
              <a:rPr dirty="0" sz="4450" spc="-4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4450" spc="-250" b="1">
                <a:solidFill>
                  <a:srgbClr val="2D2D2F"/>
                </a:solidFill>
                <a:latin typeface="Arial"/>
                <a:cs typeface="Arial"/>
              </a:rPr>
              <a:t>Pathways:</a:t>
            </a:r>
            <a:r>
              <a:rPr dirty="0" sz="4450" spc="-16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4450" spc="-229" b="1">
                <a:solidFill>
                  <a:srgbClr val="2D2D2F"/>
                </a:solidFill>
                <a:latin typeface="Arial"/>
                <a:cs typeface="Arial"/>
              </a:rPr>
              <a:t>A</a:t>
            </a:r>
            <a:r>
              <a:rPr dirty="0" sz="4450" spc="-29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4450" spc="-30" b="1">
                <a:solidFill>
                  <a:srgbClr val="2D2D2F"/>
                </a:solidFill>
                <a:latin typeface="Arial"/>
                <a:cs typeface="Arial"/>
              </a:rPr>
              <a:t>next</a:t>
            </a:r>
            <a:r>
              <a:rPr dirty="0" sz="4450" spc="-30" b="1">
                <a:solidFill>
                  <a:srgbClr val="4D4D52"/>
                </a:solidFill>
                <a:latin typeface="Arial"/>
                <a:cs typeface="Arial"/>
              </a:rPr>
              <a:t>­ </a:t>
            </a:r>
            <a:r>
              <a:rPr dirty="0" sz="4450" spc="-125" b="1">
                <a:solidFill>
                  <a:srgbClr val="2D2D2F"/>
                </a:solidFill>
                <a:latin typeface="Arial"/>
                <a:cs typeface="Arial"/>
              </a:rPr>
              <a:t>generation</a:t>
            </a:r>
            <a:r>
              <a:rPr dirty="0" sz="4450" spc="-14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4450" spc="-270" b="1">
                <a:solidFill>
                  <a:srgbClr val="2D2D2F"/>
                </a:solidFill>
                <a:latin typeface="Arial"/>
                <a:cs typeface="Arial"/>
              </a:rPr>
              <a:t>Al</a:t>
            </a:r>
            <a:r>
              <a:rPr dirty="0" sz="4450" spc="-23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4450" spc="-55" b="1">
                <a:solidFill>
                  <a:srgbClr val="2D2D2F"/>
                </a:solidFill>
                <a:latin typeface="Arial"/>
                <a:cs typeface="Arial"/>
              </a:rPr>
              <a:t>architecture</a:t>
            </a:r>
            <a:endParaRPr sz="44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68076" y="3261360"/>
            <a:ext cx="770255" cy="442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959095"/>
                </a:solidFill>
                <a:latin typeface="Arial"/>
                <a:cs typeface="Arial"/>
              </a:rPr>
              <a:t>Oc</a:t>
            </a:r>
            <a:r>
              <a:rPr dirty="0" sz="1000">
                <a:solidFill>
                  <a:srgbClr val="7B797E"/>
                </a:solidFill>
                <a:latin typeface="Arial"/>
                <a:cs typeface="Arial"/>
              </a:rPr>
              <a:t>t</a:t>
            </a:r>
            <a:r>
              <a:rPr dirty="0" sz="1000" spc="10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959095"/>
                </a:solidFill>
                <a:latin typeface="Arial"/>
                <a:cs typeface="Arial"/>
              </a:rPr>
              <a:t>28</a:t>
            </a:r>
            <a:r>
              <a:rPr dirty="0" sz="1000">
                <a:solidFill>
                  <a:srgbClr val="C1BFC3"/>
                </a:solidFill>
                <a:latin typeface="Arial"/>
                <a:cs typeface="Arial"/>
              </a:rPr>
              <a:t>,</a:t>
            </a:r>
            <a:r>
              <a:rPr dirty="0" sz="1000" spc="-55">
                <a:solidFill>
                  <a:srgbClr val="C1BFC3"/>
                </a:solidFill>
                <a:latin typeface="Arial"/>
                <a:cs typeface="Arial"/>
              </a:rPr>
              <a:t> </a:t>
            </a:r>
            <a:r>
              <a:rPr dirty="0" sz="1050" spc="-20">
                <a:solidFill>
                  <a:srgbClr val="959095"/>
                </a:solidFill>
                <a:latin typeface="Arial"/>
                <a:cs typeface="Arial"/>
              </a:rPr>
              <a:t>2021</a:t>
            </a:r>
            <a:endParaRPr sz="1050">
              <a:latin typeface="Arial"/>
              <a:cs typeface="Arial"/>
            </a:endParaRPr>
          </a:p>
          <a:p>
            <a:pPr marL="26670">
              <a:lnSpc>
                <a:spcPct val="100000"/>
              </a:lnSpc>
              <a:spcBef>
                <a:spcPts val="760"/>
              </a:spcBef>
            </a:pPr>
            <a:r>
              <a:rPr dirty="0" sz="1050" spc="-20">
                <a:solidFill>
                  <a:srgbClr val="7B797E"/>
                </a:solidFill>
                <a:latin typeface="Arial"/>
                <a:cs typeface="Arial"/>
              </a:rPr>
              <a:t>5</a:t>
            </a:r>
            <a:r>
              <a:rPr dirty="0" sz="1050" spc="-7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959095"/>
                </a:solidFill>
                <a:latin typeface="Arial"/>
                <a:cs typeface="Arial"/>
              </a:rPr>
              <a:t>min</a:t>
            </a:r>
            <a:r>
              <a:rPr dirty="0" sz="1050" spc="-55">
                <a:solidFill>
                  <a:srgbClr val="959095"/>
                </a:solidFill>
                <a:latin typeface="Arial"/>
                <a:cs typeface="Arial"/>
              </a:rPr>
              <a:t> </a:t>
            </a:r>
            <a:r>
              <a:rPr dirty="0" sz="1050" spc="-20">
                <a:solidFill>
                  <a:srgbClr val="959095"/>
                </a:solidFill>
                <a:latin typeface="Arial"/>
                <a:cs typeface="Arial"/>
              </a:rPr>
              <a:t>r</a:t>
            </a:r>
            <a:r>
              <a:rPr dirty="0" sz="1050" spc="-20">
                <a:solidFill>
                  <a:srgbClr val="7B797E"/>
                </a:solidFill>
                <a:latin typeface="Arial"/>
                <a:cs typeface="Arial"/>
              </a:rPr>
              <a:t>ea</a:t>
            </a:r>
            <a:r>
              <a:rPr dirty="0" sz="1050" spc="-20">
                <a:solidFill>
                  <a:srgbClr val="959095"/>
                </a:solidFill>
                <a:latin typeface="Arial"/>
                <a:cs typeface="Arial"/>
              </a:rPr>
              <a:t>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274016" y="3148639"/>
            <a:ext cx="8706485" cy="8686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4604" marR="5080" indent="-2540">
              <a:lnSpc>
                <a:spcPct val="142200"/>
              </a:lnSpc>
              <a:spcBef>
                <a:spcPts val="80"/>
              </a:spcBef>
            </a:pPr>
            <a:r>
              <a:rPr dirty="0" sz="1300">
                <a:solidFill>
                  <a:srgbClr val="959095"/>
                </a:solidFill>
                <a:latin typeface="Arial"/>
                <a:cs typeface="Arial"/>
              </a:rPr>
              <a:t>T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oo</a:t>
            </a:r>
            <a:r>
              <a:rPr dirty="0" sz="1300" spc="7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7B797E"/>
                </a:solidFill>
                <a:latin typeface="Arial"/>
                <a:cs typeface="Arial"/>
              </a:rPr>
              <a:t>ofte</a:t>
            </a:r>
            <a:r>
              <a:rPr dirty="0" sz="1300" spc="50">
                <a:solidFill>
                  <a:srgbClr val="6D6462"/>
                </a:solidFill>
                <a:latin typeface="Arial"/>
                <a:cs typeface="Arial"/>
              </a:rPr>
              <a:t>n</a:t>
            </a:r>
            <a:r>
              <a:rPr dirty="0" sz="1300" spc="50">
                <a:solidFill>
                  <a:srgbClr val="959095"/>
                </a:solidFill>
                <a:latin typeface="Arial"/>
                <a:cs typeface="Arial"/>
              </a:rPr>
              <a:t>,</a:t>
            </a:r>
            <a:r>
              <a:rPr dirty="0" sz="1300" spc="5">
                <a:solidFill>
                  <a:srgbClr val="95909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machine</a:t>
            </a:r>
            <a:r>
              <a:rPr dirty="0" sz="1300" spc="-3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462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earning</a:t>
            </a:r>
            <a:r>
              <a:rPr dirty="0" sz="1300" spc="19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systems</a:t>
            </a:r>
            <a:r>
              <a:rPr dirty="0" sz="1300" spc="13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overspecialize</a:t>
            </a:r>
            <a:r>
              <a:rPr dirty="0" sz="1300" spc="-1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a</a:t>
            </a:r>
            <a:r>
              <a:rPr dirty="0" sz="1300">
                <a:solidFill>
                  <a:srgbClr val="6D6462"/>
                </a:solidFill>
                <a:latin typeface="Arial"/>
                <a:cs typeface="Arial"/>
              </a:rPr>
              <a:t>t</a:t>
            </a:r>
            <a:r>
              <a:rPr dirty="0" sz="1300" spc="210">
                <a:solidFill>
                  <a:srgbClr val="6D64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462"/>
                </a:solidFill>
                <a:latin typeface="Arial"/>
                <a:cs typeface="Arial"/>
              </a:rPr>
              <a:t>in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d</a:t>
            </a:r>
            <a:r>
              <a:rPr dirty="0" sz="1300">
                <a:solidFill>
                  <a:srgbClr val="5D6B7E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vid</a:t>
            </a:r>
            <a:r>
              <a:rPr dirty="0" sz="1300">
                <a:solidFill>
                  <a:srgbClr val="5D6B7E"/>
                </a:solidFill>
                <a:latin typeface="Arial"/>
                <a:cs typeface="Arial"/>
              </a:rPr>
              <a:t>u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al</a:t>
            </a:r>
            <a:r>
              <a:rPr dirty="0" sz="1300" spc="-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959095"/>
                </a:solidFill>
                <a:latin typeface="Arial"/>
                <a:cs typeface="Arial"/>
              </a:rPr>
              <a:t>t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as</a:t>
            </a:r>
            <a:r>
              <a:rPr dirty="0" sz="1300">
                <a:solidFill>
                  <a:srgbClr val="5D6B7E"/>
                </a:solidFill>
                <a:latin typeface="Arial"/>
                <a:cs typeface="Arial"/>
              </a:rPr>
              <a:t>k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s,</a:t>
            </a:r>
            <a:r>
              <a:rPr dirty="0" sz="1300" spc="2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when</a:t>
            </a:r>
            <a:r>
              <a:rPr dirty="0" sz="1300" spc="2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959095"/>
                </a:solidFill>
                <a:latin typeface="Arial"/>
                <a:cs typeface="Arial"/>
              </a:rPr>
              <a:t>th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ey</a:t>
            </a:r>
            <a:r>
              <a:rPr dirty="0" sz="1300" spc="16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cou</a:t>
            </a:r>
            <a:r>
              <a:rPr dirty="0" sz="1300">
                <a:solidFill>
                  <a:srgbClr val="6D6462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d</a:t>
            </a:r>
            <a:r>
              <a:rPr dirty="0" sz="1300" spc="18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excel</a:t>
            </a:r>
            <a:r>
              <a:rPr dirty="0" sz="1300" spc="4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at</a:t>
            </a:r>
            <a:r>
              <a:rPr dirty="0" sz="1300" spc="24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many.</a:t>
            </a:r>
            <a:r>
              <a:rPr dirty="0" sz="1300" spc="-13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T</a:t>
            </a:r>
            <a:r>
              <a:rPr dirty="0" sz="1300">
                <a:solidFill>
                  <a:srgbClr val="6D6462"/>
                </a:solidFill>
                <a:latin typeface="Arial"/>
                <a:cs typeface="Arial"/>
              </a:rPr>
              <a:t>h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at's</a:t>
            </a:r>
            <a:r>
              <a:rPr dirty="0" sz="1300" spc="8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7B797E"/>
                </a:solidFill>
                <a:latin typeface="Arial"/>
                <a:cs typeface="Arial"/>
              </a:rPr>
              <a:t>why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we're</a:t>
            </a:r>
            <a:r>
              <a:rPr dirty="0" sz="1300" spc="-2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7B797E"/>
                </a:solidFill>
                <a:latin typeface="Arial"/>
                <a:cs typeface="Arial"/>
              </a:rPr>
              <a:t>bu</a:t>
            </a:r>
            <a:r>
              <a:rPr dirty="0" sz="1300" spc="-50">
                <a:solidFill>
                  <a:srgbClr val="836E5B"/>
                </a:solidFill>
                <a:latin typeface="Arial"/>
                <a:cs typeface="Arial"/>
              </a:rPr>
              <a:t>il</a:t>
            </a:r>
            <a:r>
              <a:rPr dirty="0" sz="1300" spc="-50">
                <a:solidFill>
                  <a:srgbClr val="7B797E"/>
                </a:solidFill>
                <a:latin typeface="Arial"/>
                <a:cs typeface="Arial"/>
              </a:rPr>
              <a:t>di</a:t>
            </a:r>
            <a:r>
              <a:rPr dirty="0" sz="1300" spc="-50">
                <a:solidFill>
                  <a:srgbClr val="5D6B7E"/>
                </a:solidFill>
                <a:latin typeface="Arial"/>
                <a:cs typeface="Arial"/>
              </a:rPr>
              <a:t>11</a:t>
            </a:r>
            <a:r>
              <a:rPr dirty="0" sz="1300" spc="-50">
                <a:solidFill>
                  <a:srgbClr val="7B797E"/>
                </a:solidFill>
                <a:latin typeface="Arial"/>
                <a:cs typeface="Arial"/>
              </a:rPr>
              <a:t>g</a:t>
            </a:r>
            <a:r>
              <a:rPr dirty="0" sz="1300" spc="10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85">
                <a:solidFill>
                  <a:srgbClr val="7B797E"/>
                </a:solidFill>
                <a:latin typeface="Arial"/>
                <a:cs typeface="Arial"/>
              </a:rPr>
              <a:t>Pa</a:t>
            </a:r>
            <a:r>
              <a:rPr dirty="0" sz="1300" spc="85">
                <a:solidFill>
                  <a:srgbClr val="6D6462"/>
                </a:solidFill>
                <a:latin typeface="Arial"/>
                <a:cs typeface="Arial"/>
              </a:rPr>
              <a:t>th</a:t>
            </a:r>
            <a:r>
              <a:rPr dirty="0" sz="1300" spc="85">
                <a:solidFill>
                  <a:srgbClr val="7B797E"/>
                </a:solidFill>
                <a:latin typeface="Arial"/>
                <a:cs typeface="Arial"/>
              </a:rPr>
              <a:t>ways</a:t>
            </a:r>
            <a:r>
              <a:rPr dirty="0" sz="1300" spc="85">
                <a:solidFill>
                  <a:srgbClr val="6D6462"/>
                </a:solidFill>
                <a:latin typeface="Arial"/>
                <a:cs typeface="Arial"/>
              </a:rPr>
              <a:t>-</a:t>
            </a:r>
            <a:r>
              <a:rPr dirty="0" sz="1300" spc="85">
                <a:solidFill>
                  <a:srgbClr val="7B797E"/>
                </a:solidFill>
                <a:latin typeface="Arial"/>
                <a:cs typeface="Arial"/>
              </a:rPr>
              <a:t>a</a:t>
            </a:r>
            <a:r>
              <a:rPr dirty="0" sz="1300" spc="-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7B797E"/>
                </a:solidFill>
                <a:latin typeface="Arial"/>
                <a:cs typeface="Arial"/>
              </a:rPr>
              <a:t>new</a:t>
            </a:r>
            <a:r>
              <a:rPr dirty="0" sz="1300" spc="-114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7B797E"/>
                </a:solidFill>
                <a:latin typeface="Arial"/>
                <a:cs typeface="Arial"/>
              </a:rPr>
              <a:t>Al</a:t>
            </a:r>
            <a:r>
              <a:rPr dirty="0" sz="1300" spc="-4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7B797E"/>
                </a:solidFill>
                <a:latin typeface="Arial"/>
                <a:cs typeface="Arial"/>
              </a:rPr>
              <a:t>architec</a:t>
            </a:r>
            <a:r>
              <a:rPr dirty="0" sz="1300" spc="45">
                <a:solidFill>
                  <a:srgbClr val="6D6462"/>
                </a:solidFill>
                <a:latin typeface="Arial"/>
                <a:cs typeface="Arial"/>
              </a:rPr>
              <a:t>t</a:t>
            </a:r>
            <a:r>
              <a:rPr dirty="0" sz="1300" spc="45">
                <a:solidFill>
                  <a:srgbClr val="7B797E"/>
                </a:solidFill>
                <a:latin typeface="Arial"/>
                <a:cs typeface="Arial"/>
              </a:rPr>
              <a:t>ure</a:t>
            </a:r>
            <a:r>
              <a:rPr dirty="0" sz="1300" spc="3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5D6B7E"/>
                </a:solidFill>
                <a:latin typeface="Arial"/>
                <a:cs typeface="Arial"/>
              </a:rPr>
              <a:t>that</a:t>
            </a:r>
            <a:r>
              <a:rPr dirty="0" sz="1300" spc="30">
                <a:solidFill>
                  <a:srgbClr val="5D6B7E"/>
                </a:solidFill>
                <a:latin typeface="Arial"/>
                <a:cs typeface="Arial"/>
              </a:rPr>
              <a:t> </a:t>
            </a:r>
            <a:r>
              <a:rPr dirty="0" sz="1300" spc="-40">
                <a:solidFill>
                  <a:srgbClr val="7B797E"/>
                </a:solidFill>
                <a:latin typeface="Arial"/>
                <a:cs typeface="Arial"/>
              </a:rPr>
              <a:t>willl</a:t>
            </a:r>
            <a:r>
              <a:rPr dirty="0" sz="1300" spc="-7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handle</a:t>
            </a:r>
            <a:r>
              <a:rPr dirty="0" sz="1300" spc="4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250" spc="65">
                <a:solidFill>
                  <a:srgbClr val="7B797E"/>
                </a:solidFill>
                <a:latin typeface="Arial"/>
                <a:cs typeface="Arial"/>
              </a:rPr>
              <a:t>many</a:t>
            </a:r>
            <a:r>
              <a:rPr dirty="0" sz="1250" spc="6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D6B7E"/>
                </a:solidFill>
                <a:latin typeface="Arial"/>
                <a:cs typeface="Arial"/>
              </a:rPr>
              <a:t>tasks</a:t>
            </a:r>
            <a:r>
              <a:rPr dirty="0" sz="1300" spc="5">
                <a:solidFill>
                  <a:srgbClr val="5D6B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at</a:t>
            </a:r>
            <a:r>
              <a:rPr dirty="0" sz="1300" spc="9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once,</a:t>
            </a:r>
            <a:r>
              <a:rPr dirty="0" sz="1300" spc="-2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D6B7E"/>
                </a:solidFill>
                <a:latin typeface="Arial"/>
                <a:cs typeface="Arial"/>
              </a:rPr>
              <a:t>learn</a:t>
            </a:r>
            <a:r>
              <a:rPr dirty="0" sz="1300" spc="-100">
                <a:solidFill>
                  <a:srgbClr val="5D6B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new</a:t>
            </a:r>
            <a:r>
              <a:rPr dirty="0" sz="1300" spc="-1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250" spc="60">
                <a:solidFill>
                  <a:srgbClr val="7B797E"/>
                </a:solidFill>
                <a:latin typeface="Arial"/>
                <a:cs typeface="Arial"/>
              </a:rPr>
              <a:t>tasks</a:t>
            </a:r>
            <a:r>
              <a:rPr dirty="0" sz="1250" spc="-6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quick</a:t>
            </a:r>
            <a:r>
              <a:rPr dirty="0" sz="1300">
                <a:solidFill>
                  <a:srgbClr val="959095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y</a:t>
            </a:r>
            <a:r>
              <a:rPr dirty="0" sz="1300" spc="9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7B797E"/>
                </a:solidFill>
                <a:latin typeface="Arial"/>
                <a:cs typeface="Arial"/>
              </a:rPr>
              <a:t>and </a:t>
            </a:r>
            <a:r>
              <a:rPr dirty="0" sz="1300" spc="45">
                <a:solidFill>
                  <a:srgbClr val="7B797E"/>
                </a:solidFill>
                <a:latin typeface="Arial"/>
                <a:cs typeface="Arial"/>
              </a:rPr>
              <a:t>reflect</a:t>
            </a:r>
            <a:r>
              <a:rPr dirty="0" sz="1300" spc="12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7B797E"/>
                </a:solidFill>
                <a:latin typeface="Arial"/>
                <a:cs typeface="Arial"/>
              </a:rPr>
              <a:t>a</a:t>
            </a:r>
            <a:r>
              <a:rPr dirty="0" sz="1300" spc="-114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7B797E"/>
                </a:solidFill>
                <a:latin typeface="Arial"/>
                <a:cs typeface="Arial"/>
              </a:rPr>
              <a:t>better</a:t>
            </a:r>
            <a:r>
              <a:rPr dirty="0" sz="1300" spc="1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understanding</a:t>
            </a:r>
            <a:r>
              <a:rPr dirty="0" sz="1300" spc="19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of</a:t>
            </a:r>
            <a:r>
              <a:rPr dirty="0" sz="1300" spc="19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B797E"/>
                </a:solidFill>
                <a:latin typeface="Arial"/>
                <a:cs typeface="Arial"/>
              </a:rPr>
              <a:t>the</a:t>
            </a:r>
            <a:r>
              <a:rPr dirty="0" sz="1300" spc="17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7B797E"/>
                </a:solidFill>
                <a:latin typeface="Arial"/>
                <a:cs typeface="Arial"/>
              </a:rPr>
              <a:t>wor</a:t>
            </a:r>
            <a:r>
              <a:rPr dirty="0" sz="1300" spc="45">
                <a:solidFill>
                  <a:srgbClr val="959095"/>
                </a:solidFill>
                <a:latin typeface="Arial"/>
                <a:cs typeface="Arial"/>
              </a:rPr>
              <a:t>l</a:t>
            </a:r>
            <a:r>
              <a:rPr dirty="0" sz="1300" spc="45">
                <a:solidFill>
                  <a:srgbClr val="7B797E"/>
                </a:solidFill>
                <a:latin typeface="Arial"/>
                <a:cs typeface="Arial"/>
              </a:rPr>
              <a:t>d.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625445" y="4374332"/>
            <a:ext cx="3089275" cy="419734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050" b="1">
                <a:solidFill>
                  <a:srgbClr val="426097"/>
                </a:solidFill>
                <a:latin typeface="Arial"/>
                <a:cs typeface="Arial"/>
              </a:rPr>
              <a:t>Jeff</a:t>
            </a:r>
            <a:r>
              <a:rPr dirty="0" sz="1050" spc="-45" b="1">
                <a:solidFill>
                  <a:srgbClr val="426097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426097"/>
                </a:solidFill>
                <a:latin typeface="Arial"/>
                <a:cs typeface="Arial"/>
              </a:rPr>
              <a:t>Dean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7B797E"/>
                </a:solidFill>
                <a:latin typeface="Arial"/>
                <a:cs typeface="Arial"/>
              </a:rPr>
              <a:t>Goog</a:t>
            </a:r>
            <a:r>
              <a:rPr dirty="0" sz="1050">
                <a:solidFill>
                  <a:srgbClr val="959095"/>
                </a:solidFill>
                <a:latin typeface="Arial"/>
                <a:cs typeface="Arial"/>
              </a:rPr>
              <a:t>l</a:t>
            </a:r>
            <a:r>
              <a:rPr dirty="0" sz="1050">
                <a:solidFill>
                  <a:srgbClr val="7B797E"/>
                </a:solidFill>
                <a:latin typeface="Arial"/>
                <a:cs typeface="Arial"/>
              </a:rPr>
              <a:t>e</a:t>
            </a:r>
            <a:r>
              <a:rPr dirty="0" sz="1050" spc="15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7B797E"/>
                </a:solidFill>
                <a:latin typeface="Arial"/>
                <a:cs typeface="Arial"/>
              </a:rPr>
              <a:t>Sen</a:t>
            </a:r>
            <a:r>
              <a:rPr dirty="0" sz="1050">
                <a:solidFill>
                  <a:srgbClr val="959095"/>
                </a:solidFill>
                <a:latin typeface="Arial"/>
                <a:cs typeface="Arial"/>
              </a:rPr>
              <a:t>i</a:t>
            </a:r>
            <a:r>
              <a:rPr dirty="0" sz="1050">
                <a:solidFill>
                  <a:srgbClr val="7B797E"/>
                </a:solidFill>
                <a:latin typeface="Arial"/>
                <a:cs typeface="Arial"/>
              </a:rPr>
              <a:t>or</a:t>
            </a:r>
            <a:r>
              <a:rPr dirty="0" sz="1050" spc="225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7B797E"/>
                </a:solidFill>
                <a:latin typeface="Arial"/>
                <a:cs typeface="Arial"/>
              </a:rPr>
              <a:t>Fellow</a:t>
            </a:r>
            <a:r>
              <a:rPr dirty="0" sz="1050" spc="21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7B797E"/>
                </a:solidFill>
                <a:latin typeface="Arial"/>
                <a:cs typeface="Arial"/>
              </a:rPr>
              <a:t>and</a:t>
            </a:r>
            <a:r>
              <a:rPr dirty="0" sz="1050" spc="-6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050" spc="-55">
                <a:solidFill>
                  <a:srgbClr val="7B797E"/>
                </a:solidFill>
                <a:latin typeface="Arial"/>
                <a:cs typeface="Arial"/>
              </a:rPr>
              <a:t>SVP</a:t>
            </a:r>
            <a:r>
              <a:rPr dirty="0" sz="1050" spc="-55">
                <a:solidFill>
                  <a:srgbClr val="959095"/>
                </a:solidFill>
                <a:latin typeface="Arial"/>
                <a:cs typeface="Arial"/>
              </a:rPr>
              <a:t>,</a:t>
            </a:r>
            <a:r>
              <a:rPr dirty="0" sz="1050" spc="20">
                <a:solidFill>
                  <a:srgbClr val="959095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7B797E"/>
                </a:solidFill>
                <a:latin typeface="Arial"/>
                <a:cs typeface="Arial"/>
              </a:rPr>
              <a:t>Goog</a:t>
            </a:r>
            <a:r>
              <a:rPr dirty="0" sz="1050">
                <a:solidFill>
                  <a:srgbClr val="959095"/>
                </a:solidFill>
                <a:latin typeface="Arial"/>
                <a:cs typeface="Arial"/>
              </a:rPr>
              <a:t>l</a:t>
            </a:r>
            <a:r>
              <a:rPr dirty="0" sz="1050">
                <a:solidFill>
                  <a:srgbClr val="7B797E"/>
                </a:solidFill>
                <a:latin typeface="Arial"/>
                <a:cs typeface="Arial"/>
              </a:rPr>
              <a:t>e</a:t>
            </a:r>
            <a:r>
              <a:rPr dirty="0" sz="1050" spc="160">
                <a:solidFill>
                  <a:srgbClr val="7B797E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7B797E"/>
                </a:solidFill>
                <a:latin typeface="Arial"/>
                <a:cs typeface="Arial"/>
              </a:rPr>
              <a:t>Resea</a:t>
            </a:r>
            <a:r>
              <a:rPr dirty="0" sz="1050" spc="-10">
                <a:solidFill>
                  <a:srgbClr val="6D6462"/>
                </a:solidFill>
                <a:latin typeface="Arial"/>
                <a:cs typeface="Arial"/>
              </a:rPr>
              <a:t>r</a:t>
            </a:r>
            <a:r>
              <a:rPr dirty="0" sz="1050" spc="-10">
                <a:solidFill>
                  <a:srgbClr val="7B797E"/>
                </a:solidFill>
                <a:latin typeface="Arial"/>
                <a:cs typeface="Arial"/>
              </a:rPr>
              <a:t>ch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338556" y="4241253"/>
            <a:ext cx="69977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spc="-330">
                <a:solidFill>
                  <a:srgbClr val="2D2D2F"/>
                </a:solidFill>
                <a:latin typeface="Arial"/>
                <a:cs typeface="Arial"/>
              </a:rPr>
              <a:t>«:</a:t>
            </a:r>
            <a:r>
              <a:rPr dirty="0" sz="2600" spc="-20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D4D52"/>
                </a:solidFill>
                <a:latin typeface="Arial"/>
                <a:cs typeface="Arial"/>
              </a:rPr>
              <a:t>S</a:t>
            </a:r>
            <a:r>
              <a:rPr dirty="0" sz="1100" spc="-10">
                <a:solidFill>
                  <a:srgbClr val="6D6462"/>
                </a:solidFill>
                <a:latin typeface="Arial"/>
                <a:cs typeface="Arial"/>
              </a:rPr>
              <a:t>h</a:t>
            </a:r>
            <a:r>
              <a:rPr dirty="0" sz="1100" spc="-10">
                <a:solidFill>
                  <a:srgbClr val="4D4D52"/>
                </a:solidFill>
                <a:latin typeface="Arial"/>
                <a:cs typeface="Arial"/>
              </a:rPr>
              <a:t>are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308899" y="5153716"/>
            <a:ext cx="342900" cy="1125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00" spc="45">
                <a:solidFill>
                  <a:srgbClr val="4175CD"/>
                </a:solidFill>
                <a:latin typeface="Arial"/>
                <a:cs typeface="Arial"/>
              </a:rPr>
              <a:t>-</a:t>
            </a:r>
            <a:endParaRPr sz="72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19588" y="8984739"/>
            <a:ext cx="152781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900" spc="-395" b="1">
                <a:solidFill>
                  <a:srgbClr val="4175CD"/>
                </a:solidFill>
                <a:uFill>
                  <a:solidFill>
                    <a:srgbClr val="C34138"/>
                  </a:solidFill>
                </a:uFill>
                <a:latin typeface="Times New Roman"/>
                <a:cs typeface="Times New Roman"/>
              </a:rPr>
              <a:t>41-</a:t>
            </a:r>
            <a:r>
              <a:rPr dirty="0" u="heavy" sz="2900" spc="-390" b="1">
                <a:solidFill>
                  <a:srgbClr val="4175CD"/>
                </a:solidFill>
                <a:uFill>
                  <a:solidFill>
                    <a:srgbClr val="C34138"/>
                  </a:solidFill>
                </a:uFill>
                <a:latin typeface="Times New Roman"/>
                <a:cs typeface="Times New Roman"/>
              </a:rPr>
              <a:t>Hii</a:t>
            </a:r>
            <a:r>
              <a:rPr dirty="0" u="heavy" sz="2900" spc="235" b="1">
                <a:solidFill>
                  <a:srgbClr val="4175CD"/>
                </a:solidFill>
                <a:uFill>
                  <a:solidFill>
                    <a:srgbClr val="C3413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900" spc="-580" b="1">
                <a:solidFill>
                  <a:srgbClr val="C34138"/>
                </a:solidFill>
                <a:uFill>
                  <a:solidFill>
                    <a:srgbClr val="C34138"/>
                  </a:solidFill>
                </a:uFill>
                <a:latin typeface="Times New Roman"/>
                <a:cs typeface="Times New Roman"/>
              </a:rPr>
              <a:t>if.EIMI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437138" y="6180429"/>
            <a:ext cx="9779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60">
                <a:solidFill>
                  <a:srgbClr val="8EAAA3"/>
                </a:solidFill>
                <a:latin typeface="Arial"/>
                <a:cs typeface="Arial"/>
              </a:rPr>
              <a:t>..</a:t>
            </a:r>
            <a:endParaRPr sz="16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127393" y="7968459"/>
            <a:ext cx="698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70">
                <a:solidFill>
                  <a:srgbClr val="CA8C87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130356" y="9014001"/>
            <a:ext cx="758190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850" spc="-90" b="1">
                <a:solidFill>
                  <a:srgbClr val="389050"/>
                </a:solidFill>
                <a:uFill>
                  <a:solidFill>
                    <a:srgbClr val="389050"/>
                  </a:solidFill>
                </a:uFill>
                <a:latin typeface="Arial"/>
                <a:cs typeface="Arial"/>
              </a:rPr>
              <a:t>if.iliii</a:t>
            </a:r>
            <a:endParaRPr sz="28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588501" y="992671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60">
                <a:solidFill>
                  <a:srgbClr val="6D6462"/>
                </a:solidFill>
                <a:latin typeface="Microsoft Sans Serif"/>
                <a:cs typeface="Microsoft Sans Serif"/>
              </a:rPr>
              <a:t>Pa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7994" y="613769"/>
            <a:ext cx="2292863" cy="111755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655" y="2697727"/>
            <a:ext cx="1908430" cy="81526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3577" y="1644298"/>
            <a:ext cx="1592646" cy="238624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67203" y="8432048"/>
            <a:ext cx="2713907" cy="182747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9452" y="9073266"/>
            <a:ext cx="3112068" cy="59083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04817" y="8432048"/>
            <a:ext cx="50342" cy="134655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80744" y="9480897"/>
            <a:ext cx="45765" cy="764881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9574189" y="8413729"/>
            <a:ext cx="0" cy="655320"/>
          </a:xfrm>
          <a:custGeom>
            <a:avLst/>
            <a:gdLst/>
            <a:ahLst/>
            <a:cxnLst/>
            <a:rect l="l" t="t" r="r" b="b"/>
            <a:pathLst>
              <a:path w="0" h="655320">
                <a:moveTo>
                  <a:pt x="0" y="654958"/>
                </a:moveTo>
                <a:lnTo>
                  <a:pt x="0" y="0"/>
                </a:lnTo>
              </a:path>
            </a:pathLst>
          </a:custGeom>
          <a:ln w="137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2045538" y="8413729"/>
            <a:ext cx="0" cy="1855470"/>
          </a:xfrm>
          <a:custGeom>
            <a:avLst/>
            <a:gdLst/>
            <a:ahLst/>
            <a:cxnLst/>
            <a:rect l="l" t="t" r="r" b="b"/>
            <a:pathLst>
              <a:path w="0" h="1855470">
                <a:moveTo>
                  <a:pt x="0" y="1854952"/>
                </a:moveTo>
                <a:lnTo>
                  <a:pt x="0" y="0"/>
                </a:lnTo>
              </a:path>
            </a:pathLst>
          </a:custGeom>
          <a:ln w="137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8164413" y="123695"/>
            <a:ext cx="119380" cy="1374140"/>
          </a:xfrm>
          <a:custGeom>
            <a:avLst/>
            <a:gdLst/>
            <a:ahLst/>
            <a:cxnLst/>
            <a:rect l="l" t="t" r="r" b="b"/>
            <a:pathLst>
              <a:path w="119380" h="1374140">
                <a:moveTo>
                  <a:pt x="0" y="0"/>
                </a:moveTo>
                <a:lnTo>
                  <a:pt x="118991" y="0"/>
                </a:lnTo>
                <a:lnTo>
                  <a:pt x="118991" y="1374038"/>
                </a:lnTo>
                <a:lnTo>
                  <a:pt x="0" y="13740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761942" y="600029"/>
            <a:ext cx="654685" cy="0"/>
          </a:xfrm>
          <a:custGeom>
            <a:avLst/>
            <a:gdLst/>
            <a:ahLst/>
            <a:cxnLst/>
            <a:rect l="l" t="t" r="r" b="b"/>
            <a:pathLst>
              <a:path w="654685" h="0">
                <a:moveTo>
                  <a:pt x="0" y="0"/>
                </a:moveTo>
                <a:lnTo>
                  <a:pt x="654449" y="0"/>
                </a:lnTo>
              </a:path>
            </a:pathLst>
          </a:custGeom>
          <a:ln w="229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590263" y="8422889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 h="0">
                <a:moveTo>
                  <a:pt x="0" y="0"/>
                </a:moveTo>
                <a:lnTo>
                  <a:pt x="389008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176103" y="10218300"/>
            <a:ext cx="6068695" cy="0"/>
          </a:xfrm>
          <a:custGeom>
            <a:avLst/>
            <a:gdLst/>
            <a:ahLst/>
            <a:cxnLst/>
            <a:rect l="l" t="t" r="r" b="b"/>
            <a:pathLst>
              <a:path w="6068695" h="0">
                <a:moveTo>
                  <a:pt x="0" y="0"/>
                </a:moveTo>
                <a:lnTo>
                  <a:pt x="6068534" y="0"/>
                </a:lnTo>
              </a:path>
            </a:pathLst>
          </a:custGeom>
          <a:ln w="916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10636" y="139239"/>
            <a:ext cx="99250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55" b="1">
                <a:solidFill>
                  <a:srgbClr val="4887F2"/>
                </a:solidFill>
                <a:latin typeface="Arial"/>
                <a:cs typeface="Arial"/>
              </a:rPr>
              <a:t>G</a:t>
            </a:r>
            <a:r>
              <a:rPr dirty="0" sz="1650" spc="55" b="1">
                <a:solidFill>
                  <a:srgbClr val="E94B3F"/>
                </a:solidFill>
                <a:latin typeface="Arial"/>
                <a:cs typeface="Arial"/>
              </a:rPr>
              <a:t>o</a:t>
            </a:r>
            <a:r>
              <a:rPr dirty="0" sz="1650" spc="445" b="1">
                <a:solidFill>
                  <a:srgbClr val="E94B3F"/>
                </a:solidFill>
                <a:latin typeface="Arial"/>
                <a:cs typeface="Arial"/>
              </a:rPr>
              <a:t> </a:t>
            </a:r>
            <a:r>
              <a:rPr dirty="0" sz="1650" spc="-35" b="1">
                <a:solidFill>
                  <a:srgbClr val="4887F2"/>
                </a:solidFill>
                <a:latin typeface="Arial"/>
                <a:cs typeface="Arial"/>
              </a:rPr>
              <a:t>g</a:t>
            </a:r>
            <a:r>
              <a:rPr dirty="0" sz="1650" spc="-35" b="1">
                <a:solidFill>
                  <a:srgbClr val="52B56B"/>
                </a:solidFill>
                <a:latin typeface="Arial"/>
                <a:cs typeface="Arial"/>
              </a:rPr>
              <a:t>l</a:t>
            </a:r>
            <a:r>
              <a:rPr dirty="0" sz="1650" spc="-35" b="1">
                <a:solidFill>
                  <a:srgbClr val="E94B3F"/>
                </a:solidFill>
                <a:latin typeface="Arial"/>
                <a:cs typeface="Arial"/>
              </a:rPr>
              <a:t>e </a:t>
            </a:r>
            <a:r>
              <a:rPr dirty="0" sz="1650" spc="-25" b="1">
                <a:solidFill>
                  <a:srgbClr val="777989"/>
                </a:solidFill>
                <a:latin typeface="Arial"/>
                <a:cs typeface="Arial"/>
              </a:rPr>
              <a:t>Al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669799" y="202852"/>
            <a:ext cx="184467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</a:tabLst>
            </a:pPr>
            <a:r>
              <a:rPr dirty="0" sz="1100">
                <a:solidFill>
                  <a:srgbClr val="777989"/>
                </a:solidFill>
                <a:latin typeface="Arial"/>
                <a:cs typeface="Arial"/>
              </a:rPr>
              <a:t>Why</a:t>
            </a:r>
            <a:r>
              <a:rPr dirty="0" sz="1100" spc="37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777989"/>
                </a:solidFill>
                <a:latin typeface="Arial"/>
                <a:cs typeface="Arial"/>
              </a:rPr>
              <a:t>Al</a:t>
            </a:r>
            <a:r>
              <a:rPr dirty="0" sz="1100">
                <a:solidFill>
                  <a:srgbClr val="777989"/>
                </a:solidFill>
                <a:latin typeface="Arial"/>
                <a:cs typeface="Arial"/>
              </a:rPr>
              <a:t>	</a:t>
            </a:r>
            <a:r>
              <a:rPr dirty="0" sz="1150" spc="60">
                <a:solidFill>
                  <a:srgbClr val="777989"/>
                </a:solidFill>
                <a:latin typeface="Arial"/>
                <a:cs typeface="Arial"/>
              </a:rPr>
              <a:t>Responsibility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760867" y="202852"/>
            <a:ext cx="66230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55">
                <a:solidFill>
                  <a:srgbClr val="777989"/>
                </a:solidFill>
                <a:latin typeface="Arial"/>
                <a:cs typeface="Arial"/>
              </a:rPr>
              <a:t>Discover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85920" y="202852"/>
            <a:ext cx="38671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40">
                <a:solidFill>
                  <a:srgbClr val="777989"/>
                </a:solidFill>
                <a:latin typeface="Arial"/>
                <a:cs typeface="Arial"/>
              </a:rPr>
              <a:t>Build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917944" y="660612"/>
            <a:ext cx="381635" cy="1125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00" spc="200">
                <a:solidFill>
                  <a:srgbClr val="4887F2"/>
                </a:solidFill>
                <a:latin typeface="Arial"/>
                <a:cs typeface="Arial"/>
              </a:rPr>
              <a:t>•</a:t>
            </a:r>
            <a:endParaRPr sz="72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021021" y="1351956"/>
            <a:ext cx="481330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15151" sz="3300" spc="-15">
                <a:solidFill>
                  <a:srgbClr val="B3B8BC"/>
                </a:solidFill>
                <a:latin typeface="Arial"/>
                <a:cs typeface="Arial"/>
              </a:rPr>
              <a:t>.</a:t>
            </a:r>
            <a:r>
              <a:rPr dirty="0" baseline="-19607" sz="2550" spc="-15">
                <a:solidFill>
                  <a:srgbClr val="A0A5AA"/>
                </a:solidFill>
                <a:latin typeface="Arial"/>
                <a:cs typeface="Arial"/>
              </a:rPr>
              <a:t>.</a:t>
            </a:r>
            <a:r>
              <a:rPr dirty="0" baseline="-22222" sz="2250" spc="-15">
                <a:solidFill>
                  <a:srgbClr val="B3B8BC"/>
                </a:solidFill>
                <a:latin typeface="Arial"/>
                <a:cs typeface="Arial"/>
              </a:rPr>
              <a:t>.</a:t>
            </a:r>
            <a:r>
              <a:rPr dirty="0" baseline="-22222" sz="2250" spc="-120">
                <a:solidFill>
                  <a:srgbClr val="B3B8BC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B3B8BC"/>
                </a:solidFill>
                <a:latin typeface="Arial"/>
                <a:cs typeface="Arial"/>
              </a:rPr>
              <a:t>.</a:t>
            </a:r>
            <a:r>
              <a:rPr dirty="0" sz="2450" spc="-25">
                <a:solidFill>
                  <a:srgbClr val="B3B8BC"/>
                </a:solidFill>
                <a:latin typeface="Arial"/>
                <a:cs typeface="Arial"/>
              </a:rPr>
              <a:t>.</a:t>
            </a:r>
            <a:r>
              <a:rPr dirty="0" sz="1150" spc="-25">
                <a:solidFill>
                  <a:srgbClr val="B3B8BC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041329" y="2473325"/>
            <a:ext cx="9334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B3B8BC"/>
                </a:solidFill>
                <a:latin typeface="Arial"/>
                <a:cs typeface="Arial"/>
              </a:rPr>
              <a:t>•</a:t>
            </a:r>
            <a:r>
              <a:rPr dirty="0" sz="800" spc="-25">
                <a:solidFill>
                  <a:srgbClr val="E94B3F"/>
                </a:solidFill>
                <a:latin typeface="Arial"/>
                <a:cs typeface="Arial"/>
              </a:rPr>
              <a:t>•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358044" y="2315055"/>
            <a:ext cx="14331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70">
                <a:solidFill>
                  <a:srgbClr val="3D4156"/>
                </a:solidFill>
                <a:latin typeface="Arial"/>
                <a:cs typeface="Arial"/>
              </a:rPr>
              <a:t>A</a:t>
            </a:r>
            <a:r>
              <a:rPr dirty="0" sz="1000" spc="70">
                <a:solidFill>
                  <a:srgbClr val="182654"/>
                </a:solidFill>
                <a:latin typeface="Arial"/>
                <a:cs typeface="Arial"/>
              </a:rPr>
              <a:t>l</a:t>
            </a:r>
            <a:r>
              <a:rPr dirty="0" sz="1000" spc="135">
                <a:solidFill>
                  <a:srgbClr val="18265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D4156"/>
                </a:solidFill>
                <a:latin typeface="Arial"/>
                <a:cs typeface="Arial"/>
              </a:rPr>
              <a:t>AC</a:t>
            </a:r>
            <a:r>
              <a:rPr dirty="0" sz="1000">
                <a:solidFill>
                  <a:srgbClr val="315D82"/>
                </a:solidFill>
                <a:latin typeface="Arial"/>
                <a:cs typeface="Arial"/>
              </a:rPr>
              <a:t>R</a:t>
            </a:r>
            <a:r>
              <a:rPr dirty="0" sz="1000">
                <a:solidFill>
                  <a:srgbClr val="3D4156"/>
                </a:solidFill>
                <a:latin typeface="Arial"/>
                <a:cs typeface="Arial"/>
              </a:rPr>
              <a:t>OSS</a:t>
            </a:r>
            <a:r>
              <a:rPr dirty="0" sz="1000" spc="20">
                <a:solidFill>
                  <a:srgbClr val="3D4156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3D4156"/>
                </a:solidFill>
                <a:latin typeface="Arial"/>
                <a:cs typeface="Arial"/>
              </a:rPr>
              <a:t>GOOG</a:t>
            </a:r>
            <a:r>
              <a:rPr dirty="0" sz="1000" spc="55">
                <a:solidFill>
                  <a:srgbClr val="182654"/>
                </a:solidFill>
                <a:latin typeface="Arial"/>
                <a:cs typeface="Arial"/>
              </a:rPr>
              <a:t>L</a:t>
            </a:r>
            <a:r>
              <a:rPr dirty="0" sz="1000" spc="55">
                <a:solidFill>
                  <a:srgbClr val="4B5057"/>
                </a:solidFill>
                <a:latin typeface="Arial"/>
                <a:cs typeface="Arial"/>
              </a:rPr>
              <a:t>E</a:t>
            </a:r>
            <a:r>
              <a:rPr dirty="0" sz="1000" spc="55">
                <a:solidFill>
                  <a:srgbClr val="666982"/>
                </a:solidFill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-15465" y="3233370"/>
            <a:ext cx="200152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114" b="1">
                <a:solidFill>
                  <a:srgbClr val="A51111"/>
                </a:solidFill>
                <a:latin typeface="Arial"/>
                <a:cs typeface="Arial"/>
              </a:rPr>
              <a:t>t</a:t>
            </a:r>
            <a:r>
              <a:rPr dirty="0" sz="1450" spc="114" b="1">
                <a:solidFill>
                  <a:srgbClr val="B3B8BC"/>
                </a:solidFill>
                <a:latin typeface="Arial"/>
                <a:cs typeface="Arial"/>
              </a:rPr>
              <a:t>·········</a:t>
            </a:r>
            <a:r>
              <a:rPr dirty="0" sz="1450" spc="114" b="1">
                <a:solidFill>
                  <a:srgbClr val="E94B3F"/>
                </a:solidFill>
                <a:latin typeface="Arial"/>
                <a:cs typeface="Arial"/>
              </a:rPr>
              <a:t>•</a:t>
            </a:r>
            <a:r>
              <a:rPr dirty="0" sz="1450" spc="114" b="1">
                <a:solidFill>
                  <a:srgbClr val="B3B8BC"/>
                </a:solidFill>
                <a:latin typeface="Arial"/>
                <a:cs typeface="Arial"/>
              </a:rPr>
              <a:t>··············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08803" y="2703601"/>
            <a:ext cx="7651115" cy="20097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483234">
              <a:lnSpc>
                <a:spcPct val="100000"/>
              </a:lnSpc>
              <a:spcBef>
                <a:spcPts val="110"/>
              </a:spcBef>
            </a:pPr>
            <a:r>
              <a:rPr dirty="0" sz="6550" spc="-350" b="1">
                <a:solidFill>
                  <a:srgbClr val="26282A"/>
                </a:solidFill>
                <a:latin typeface="Arial"/>
                <a:cs typeface="Arial"/>
              </a:rPr>
              <a:t>PaLM</a:t>
            </a:r>
            <a:r>
              <a:rPr dirty="0" sz="6550" spc="240" b="1">
                <a:solidFill>
                  <a:srgbClr val="26282A"/>
                </a:solidFill>
                <a:latin typeface="Arial"/>
                <a:cs typeface="Arial"/>
              </a:rPr>
              <a:t> </a:t>
            </a:r>
            <a:r>
              <a:rPr dirty="0" sz="6550" spc="-355" b="1">
                <a:solidFill>
                  <a:srgbClr val="26282A"/>
                </a:solidFill>
                <a:latin typeface="Arial"/>
                <a:cs typeface="Arial"/>
              </a:rPr>
              <a:t>2</a:t>
            </a:r>
            <a:endParaRPr sz="6550">
              <a:latin typeface="Arial"/>
              <a:cs typeface="Arial"/>
            </a:endParaRPr>
          </a:p>
          <a:p>
            <a:pPr marL="14604" marR="5080" indent="-2540">
              <a:lnSpc>
                <a:spcPct val="150300"/>
              </a:lnSpc>
              <a:spcBef>
                <a:spcPts val="3060"/>
              </a:spcBef>
            </a:pPr>
            <a:r>
              <a:rPr dirty="0" sz="1300" spc="-20">
                <a:solidFill>
                  <a:srgbClr val="777989"/>
                </a:solidFill>
                <a:latin typeface="Arial"/>
                <a:cs typeface="Arial"/>
              </a:rPr>
              <a:t>PaLM</a:t>
            </a:r>
            <a:r>
              <a:rPr dirty="0" sz="1300" spc="7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2</a:t>
            </a:r>
            <a:r>
              <a:rPr dirty="0" sz="1300" spc="-3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is</a:t>
            </a:r>
            <a:r>
              <a:rPr dirty="0" sz="1300" spc="-1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our</a:t>
            </a:r>
            <a:r>
              <a:rPr dirty="0" sz="1300" spc="21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next</a:t>
            </a:r>
            <a:r>
              <a:rPr dirty="0" sz="1300" spc="6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generation</a:t>
            </a:r>
            <a:r>
              <a:rPr dirty="0" sz="1300" spc="-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8E8EA5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arge</a:t>
            </a:r>
            <a:r>
              <a:rPr dirty="0" sz="1300" spc="7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la</a:t>
            </a:r>
            <a:r>
              <a:rPr dirty="0" sz="1300">
                <a:solidFill>
                  <a:srgbClr val="8E8089"/>
                </a:solidFill>
                <a:latin typeface="Arial"/>
                <a:cs typeface="Arial"/>
              </a:rPr>
              <a:t>nguage</a:t>
            </a:r>
            <a:r>
              <a:rPr dirty="0" sz="1300" spc="70">
                <a:solidFill>
                  <a:srgbClr val="8E8089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777989"/>
                </a:solidFill>
                <a:latin typeface="Arial"/>
                <a:cs typeface="Arial"/>
              </a:rPr>
              <a:t>model</a:t>
            </a:r>
            <a:r>
              <a:rPr dirty="0" sz="1300" spc="10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777989"/>
                </a:solidFill>
                <a:latin typeface="Arial"/>
                <a:cs typeface="Arial"/>
              </a:rPr>
              <a:t>that</a:t>
            </a:r>
            <a:r>
              <a:rPr dirty="0" sz="1300" spc="3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bui</a:t>
            </a:r>
            <a:r>
              <a:rPr dirty="0" sz="1300">
                <a:solidFill>
                  <a:srgbClr val="8E8EA5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ds</a:t>
            </a:r>
            <a:r>
              <a:rPr dirty="0" sz="1300" spc="2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on</a:t>
            </a:r>
            <a:r>
              <a:rPr dirty="0" sz="1300" spc="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Goog</a:t>
            </a:r>
            <a:r>
              <a:rPr dirty="0" sz="1300">
                <a:solidFill>
                  <a:srgbClr val="83B3E6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e's</a:t>
            </a:r>
            <a:r>
              <a:rPr dirty="0" sz="1300" spc="-3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legacy</a:t>
            </a:r>
            <a:r>
              <a:rPr dirty="0" sz="1300" spc="190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of</a:t>
            </a:r>
            <a:r>
              <a:rPr dirty="0" sz="1300" spc="28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666982"/>
                </a:solidFill>
                <a:latin typeface="Arial"/>
                <a:cs typeface="Arial"/>
              </a:rPr>
              <a:t>breakthrough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research</a:t>
            </a:r>
            <a:r>
              <a:rPr dirty="0" sz="1300" spc="15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in</a:t>
            </a:r>
            <a:r>
              <a:rPr dirty="0" sz="1300" spc="8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machine</a:t>
            </a:r>
            <a:r>
              <a:rPr dirty="0" sz="1300" spc="14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learn</a:t>
            </a:r>
            <a:r>
              <a:rPr dirty="0" sz="1300">
                <a:solidFill>
                  <a:srgbClr val="8E8089"/>
                </a:solidFill>
                <a:latin typeface="Arial"/>
                <a:cs typeface="Arial"/>
              </a:rPr>
              <a:t>ing</a:t>
            </a:r>
            <a:r>
              <a:rPr dirty="0" sz="1300" spc="235">
                <a:solidFill>
                  <a:srgbClr val="8E80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responsible</a:t>
            </a:r>
            <a:r>
              <a:rPr dirty="0" sz="1300" spc="155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777989"/>
                </a:solidFill>
                <a:latin typeface="Arial"/>
                <a:cs typeface="Arial"/>
              </a:rPr>
              <a:t>A</a:t>
            </a:r>
            <a:r>
              <a:rPr dirty="0" sz="1300" spc="-25">
                <a:solidFill>
                  <a:srgbClr val="6279B1"/>
                </a:solidFill>
                <a:latin typeface="Arial"/>
                <a:cs typeface="Arial"/>
              </a:rPr>
              <a:t>l.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5679495" y="3765938"/>
            <a:ext cx="2056130" cy="1125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619885" algn="l"/>
              </a:tabLst>
            </a:pPr>
            <a:r>
              <a:rPr dirty="0" sz="1300" spc="105">
                <a:solidFill>
                  <a:srgbClr val="B3B8BC"/>
                </a:solidFill>
                <a:latin typeface="Arial"/>
                <a:cs typeface="Arial"/>
              </a:rPr>
              <a:t>··•......</a:t>
            </a:r>
            <a:r>
              <a:rPr dirty="0" sz="1300">
                <a:solidFill>
                  <a:srgbClr val="B3B8BC"/>
                </a:solidFill>
                <a:latin typeface="Arial"/>
                <a:cs typeface="Arial"/>
              </a:rPr>
              <a:t>	</a:t>
            </a:r>
            <a:r>
              <a:rPr dirty="0" sz="7200" spc="730">
                <a:solidFill>
                  <a:srgbClr val="4887F2"/>
                </a:solidFill>
                <a:latin typeface="Arial"/>
                <a:cs typeface="Arial"/>
              </a:rPr>
              <a:t>•</a:t>
            </a:r>
            <a:endParaRPr sz="72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246995" y="4642269"/>
            <a:ext cx="15932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14">
                <a:solidFill>
                  <a:srgbClr val="B3B8BC"/>
                </a:solidFill>
                <a:latin typeface="Arial"/>
                <a:cs typeface="Arial"/>
              </a:rPr>
              <a:t>·········•,</a:t>
            </a:r>
            <a:r>
              <a:rPr dirty="0" sz="1500" spc="114">
                <a:solidFill>
                  <a:srgbClr val="B3B8BC"/>
                </a:solidFill>
                <a:latin typeface="Arial"/>
                <a:cs typeface="Arial"/>
              </a:rPr>
              <a:t>...</a:t>
            </a:r>
            <a:r>
              <a:rPr dirty="0" sz="1500" spc="114">
                <a:solidFill>
                  <a:srgbClr val="4887F2"/>
                </a:solidFill>
                <a:latin typeface="Arial"/>
                <a:cs typeface="Arial"/>
              </a:rPr>
              <a:t>•</a:t>
            </a:r>
            <a:r>
              <a:rPr dirty="0" sz="1500" spc="114">
                <a:solidFill>
                  <a:srgbClr val="B3B8BC"/>
                </a:solidFill>
                <a:latin typeface="Arial"/>
                <a:cs typeface="Arial"/>
              </a:rPr>
              <a:t>.......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006159" y="4980690"/>
            <a:ext cx="8128000" cy="26911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3335" marR="47625" indent="-1270">
              <a:lnSpc>
                <a:spcPct val="149500"/>
              </a:lnSpc>
              <a:spcBef>
                <a:spcPts val="110"/>
              </a:spcBef>
            </a:pPr>
            <a:r>
              <a:rPr dirty="0" sz="1300" spc="10">
                <a:solidFill>
                  <a:srgbClr val="8E8EA5"/>
                </a:solidFill>
                <a:latin typeface="Arial"/>
                <a:cs typeface="Arial"/>
              </a:rPr>
              <a:t>I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t</a:t>
            </a:r>
            <a:r>
              <a:rPr dirty="0" sz="1300" spc="16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exce</a:t>
            </a:r>
            <a:r>
              <a:rPr dirty="0" sz="1300" spc="10">
                <a:solidFill>
                  <a:srgbClr val="8E8EA5"/>
                </a:solidFill>
                <a:latin typeface="Arial"/>
                <a:cs typeface="Arial"/>
              </a:rPr>
              <a:t>l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s</a:t>
            </a:r>
            <a:r>
              <a:rPr dirty="0" sz="1300" spc="4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at</a:t>
            </a:r>
            <a:r>
              <a:rPr dirty="0" sz="1300" spc="8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advanced</a:t>
            </a:r>
            <a:r>
              <a:rPr dirty="0" sz="1300" spc="-1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reasoning</a:t>
            </a:r>
            <a:r>
              <a:rPr dirty="0" sz="1300" spc="2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666982"/>
                </a:solidFill>
                <a:latin typeface="Arial"/>
                <a:cs typeface="Arial"/>
              </a:rPr>
              <a:t>tasks,</a:t>
            </a:r>
            <a:r>
              <a:rPr dirty="0" sz="1300" spc="-40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including</a:t>
            </a:r>
            <a:r>
              <a:rPr dirty="0" sz="1300" spc="-5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777989"/>
                </a:solidFill>
                <a:latin typeface="Arial"/>
                <a:cs typeface="Arial"/>
              </a:rPr>
              <a:t>code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 and</a:t>
            </a:r>
            <a:r>
              <a:rPr dirty="0" sz="1300" spc="-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666982"/>
                </a:solidFill>
                <a:latin typeface="Arial"/>
                <a:cs typeface="Arial"/>
              </a:rPr>
              <a:t>math</a:t>
            </a:r>
            <a:r>
              <a:rPr dirty="0" sz="1300" spc="10">
                <a:solidFill>
                  <a:srgbClr val="8E8EA5"/>
                </a:solidFill>
                <a:latin typeface="Arial"/>
                <a:cs typeface="Arial"/>
              </a:rPr>
              <a:t>,</a:t>
            </a:r>
            <a:r>
              <a:rPr dirty="0" sz="1300" spc="-110">
                <a:solidFill>
                  <a:srgbClr val="8E8EA5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777989"/>
                </a:solidFill>
                <a:latin typeface="Arial"/>
                <a:cs typeface="Arial"/>
              </a:rPr>
              <a:t>classification</a:t>
            </a:r>
            <a:r>
              <a:rPr dirty="0" sz="1300" spc="-18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-15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777989"/>
                </a:solidFill>
                <a:latin typeface="Arial"/>
                <a:cs typeface="Arial"/>
              </a:rPr>
              <a:t>question</a:t>
            </a:r>
            <a:r>
              <a:rPr dirty="0" sz="1300" spc="-10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989"/>
                </a:solidFill>
                <a:latin typeface="Arial"/>
                <a:cs typeface="Arial"/>
              </a:rPr>
              <a:t>answering, </a:t>
            </a:r>
            <a:r>
              <a:rPr dirty="0" sz="1300" spc="20">
                <a:solidFill>
                  <a:srgbClr val="666982"/>
                </a:solidFill>
                <a:latin typeface="Arial"/>
                <a:cs typeface="Arial"/>
              </a:rPr>
              <a:t>translation</a:t>
            </a:r>
            <a:r>
              <a:rPr dirty="0" sz="1300" spc="40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-13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multilingual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proficiency,</a:t>
            </a:r>
            <a:r>
              <a:rPr dirty="0" sz="1300" spc="3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-7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natural </a:t>
            </a:r>
            <a:r>
              <a:rPr dirty="0" sz="1300" spc="20">
                <a:solidFill>
                  <a:srgbClr val="666982"/>
                </a:solidFill>
                <a:latin typeface="Arial"/>
                <a:cs typeface="Arial"/>
              </a:rPr>
              <a:t>language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generation</a:t>
            </a:r>
            <a:r>
              <a:rPr dirty="0" sz="1300" spc="2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666982"/>
                </a:solidFill>
                <a:latin typeface="Arial"/>
                <a:cs typeface="Arial"/>
              </a:rPr>
              <a:t>bette</a:t>
            </a:r>
            <a:r>
              <a:rPr dirty="0" sz="1300" spc="55">
                <a:solidFill>
                  <a:srgbClr val="7E9CC3"/>
                </a:solidFill>
                <a:latin typeface="Arial"/>
                <a:cs typeface="Arial"/>
              </a:rPr>
              <a:t>r</a:t>
            </a:r>
            <a:r>
              <a:rPr dirty="0" sz="1300">
                <a:solidFill>
                  <a:srgbClr val="7E9CC3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777989"/>
                </a:solidFill>
                <a:latin typeface="Arial"/>
                <a:cs typeface="Arial"/>
              </a:rPr>
              <a:t>than</a:t>
            </a:r>
            <a:r>
              <a:rPr dirty="0" sz="1300" spc="-2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777989"/>
                </a:solidFill>
                <a:latin typeface="Arial"/>
                <a:cs typeface="Arial"/>
              </a:rPr>
              <a:t>our</a:t>
            </a:r>
            <a:r>
              <a:rPr dirty="0" sz="1300" spc="1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prev</a:t>
            </a:r>
            <a:r>
              <a:rPr dirty="0" sz="1300" spc="20">
                <a:solidFill>
                  <a:srgbClr val="6279B1"/>
                </a:solidFill>
                <a:latin typeface="Arial"/>
                <a:cs typeface="Arial"/>
              </a:rPr>
              <a:t>i</a:t>
            </a:r>
            <a:r>
              <a:rPr dirty="0" sz="1300" spc="20">
                <a:solidFill>
                  <a:srgbClr val="666982"/>
                </a:solidFill>
                <a:latin typeface="Arial"/>
                <a:cs typeface="Arial"/>
              </a:rPr>
              <a:t>ous</a:t>
            </a:r>
            <a:r>
              <a:rPr dirty="0" sz="1300" spc="-105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777989"/>
                </a:solidFill>
                <a:latin typeface="Arial"/>
                <a:cs typeface="Arial"/>
              </a:rPr>
              <a:t>state­ </a:t>
            </a:r>
            <a:r>
              <a:rPr dirty="0" sz="1300" spc="75">
                <a:solidFill>
                  <a:srgbClr val="777989"/>
                </a:solidFill>
                <a:latin typeface="Arial"/>
                <a:cs typeface="Arial"/>
              </a:rPr>
              <a:t>of-</a:t>
            </a:r>
            <a:r>
              <a:rPr dirty="0" sz="1300" spc="85">
                <a:solidFill>
                  <a:srgbClr val="777989"/>
                </a:solidFill>
                <a:latin typeface="Arial"/>
                <a:cs typeface="Arial"/>
              </a:rPr>
              <a:t>the-</a:t>
            </a:r>
            <a:r>
              <a:rPr dirty="0" sz="1300" spc="75">
                <a:solidFill>
                  <a:srgbClr val="777989"/>
                </a:solidFill>
                <a:latin typeface="Arial"/>
                <a:cs typeface="Arial"/>
              </a:rPr>
              <a:t>art</a:t>
            </a:r>
            <a:r>
              <a:rPr dirty="0" sz="1300" spc="19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8E8089"/>
                </a:solidFill>
                <a:latin typeface="Arial"/>
                <a:cs typeface="Arial"/>
              </a:rPr>
              <a:t>LL</a:t>
            </a:r>
            <a:r>
              <a:rPr dirty="0" sz="1300" spc="-10">
                <a:solidFill>
                  <a:srgbClr val="777989"/>
                </a:solidFill>
                <a:latin typeface="Arial"/>
                <a:cs typeface="Arial"/>
              </a:rPr>
              <a:t>Ms</a:t>
            </a:r>
            <a:r>
              <a:rPr dirty="0" sz="1300" spc="-10">
                <a:solidFill>
                  <a:srgbClr val="8E8EA5"/>
                </a:solidFill>
                <a:latin typeface="Arial"/>
                <a:cs typeface="Arial"/>
              </a:rPr>
              <a:t>,</a:t>
            </a:r>
            <a:r>
              <a:rPr dirty="0" sz="1300" spc="-80">
                <a:solidFill>
                  <a:srgbClr val="8E8EA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including</a:t>
            </a:r>
            <a:r>
              <a:rPr dirty="0" sz="1300" spc="18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Pa</a:t>
            </a:r>
            <a:r>
              <a:rPr dirty="0" sz="1300">
                <a:solidFill>
                  <a:srgbClr val="A38780"/>
                </a:solidFill>
                <a:latin typeface="Arial"/>
                <a:cs typeface="Arial"/>
              </a:rPr>
              <a:t>ll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M.</a:t>
            </a:r>
            <a:r>
              <a:rPr dirty="0" sz="1300" spc="-12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826469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t</a:t>
            </a:r>
            <a:r>
              <a:rPr dirty="0" sz="1300" spc="21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777989"/>
                </a:solidFill>
                <a:latin typeface="Arial"/>
                <a:cs typeface="Arial"/>
              </a:rPr>
              <a:t>can</a:t>
            </a:r>
            <a:r>
              <a:rPr dirty="0" sz="1300" spc="-13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accomplish</a:t>
            </a:r>
            <a:r>
              <a:rPr dirty="0" sz="1300" spc="10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these</a:t>
            </a:r>
            <a:r>
              <a:rPr dirty="0" sz="1300" spc="6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tasks</a:t>
            </a:r>
            <a:r>
              <a:rPr dirty="0" sz="1300" spc="-135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8E8089"/>
                </a:solidFill>
                <a:latin typeface="Arial"/>
                <a:cs typeface="Arial"/>
              </a:rPr>
              <a:t>because</a:t>
            </a:r>
            <a:r>
              <a:rPr dirty="0" sz="1300" spc="30">
                <a:solidFill>
                  <a:srgbClr val="8E80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of</a:t>
            </a:r>
            <a:r>
              <a:rPr dirty="0" sz="1300" spc="24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the</a:t>
            </a:r>
            <a:r>
              <a:rPr dirty="0" sz="1300" spc="21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way</a:t>
            </a:r>
            <a:r>
              <a:rPr dirty="0" sz="1300" spc="4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it</a:t>
            </a:r>
            <a:r>
              <a:rPr dirty="0" sz="1300" spc="23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was</a:t>
            </a:r>
            <a:r>
              <a:rPr dirty="0" sz="1300" spc="-4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built</a:t>
            </a:r>
            <a:r>
              <a:rPr dirty="0" sz="1300" spc="15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-</a:t>
            </a:r>
            <a:r>
              <a:rPr dirty="0" sz="1300" spc="490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989"/>
                </a:solidFill>
                <a:latin typeface="Arial"/>
                <a:cs typeface="Arial"/>
              </a:rPr>
              <a:t>bringing </a:t>
            </a:r>
            <a:r>
              <a:rPr dirty="0" sz="1300" spc="50">
                <a:solidFill>
                  <a:srgbClr val="777989"/>
                </a:solidFill>
                <a:latin typeface="Arial"/>
                <a:cs typeface="Arial"/>
              </a:rPr>
              <a:t>together</a:t>
            </a:r>
            <a:r>
              <a:rPr dirty="0" sz="1300" spc="11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777989"/>
                </a:solidFill>
                <a:latin typeface="Arial"/>
                <a:cs typeface="Arial"/>
              </a:rPr>
              <a:t>compute-</a:t>
            </a:r>
            <a:r>
              <a:rPr dirty="0" sz="1300" spc="60">
                <a:solidFill>
                  <a:srgbClr val="777989"/>
                </a:solidFill>
                <a:latin typeface="Arial"/>
                <a:cs typeface="Arial"/>
              </a:rPr>
              <a:t>opt</a:t>
            </a:r>
            <a:r>
              <a:rPr dirty="0" sz="1300" spc="60">
                <a:solidFill>
                  <a:srgbClr val="6093C8"/>
                </a:solidFill>
                <a:latin typeface="Arial"/>
                <a:cs typeface="Arial"/>
              </a:rPr>
              <a:t>i</a:t>
            </a:r>
            <a:r>
              <a:rPr dirty="0" sz="1300" spc="60">
                <a:solidFill>
                  <a:srgbClr val="777989"/>
                </a:solidFill>
                <a:latin typeface="Arial"/>
                <a:cs typeface="Arial"/>
              </a:rPr>
              <a:t>mal</a:t>
            </a:r>
            <a:r>
              <a:rPr dirty="0" sz="1300" spc="-3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scaling,</a:t>
            </a:r>
            <a:r>
              <a:rPr dirty="0" sz="1300" spc="-2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an</a:t>
            </a:r>
            <a:r>
              <a:rPr dirty="0" sz="1300" spc="-5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improved</a:t>
            </a:r>
            <a:r>
              <a:rPr dirty="0" sz="1300" spc="9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dataset</a:t>
            </a:r>
            <a:r>
              <a:rPr dirty="0" sz="1300" spc="6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666982"/>
                </a:solidFill>
                <a:latin typeface="Arial"/>
                <a:cs typeface="Arial"/>
              </a:rPr>
              <a:t>mixture,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-5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777989"/>
                </a:solidFill>
                <a:latin typeface="Arial"/>
                <a:cs typeface="Arial"/>
              </a:rPr>
              <a:t>model</a:t>
            </a:r>
            <a:r>
              <a:rPr dirty="0" sz="1300" spc="4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architecture</a:t>
            </a:r>
            <a:r>
              <a:rPr dirty="0" sz="1300" spc="7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989"/>
                </a:solidFill>
                <a:latin typeface="Arial"/>
                <a:cs typeface="Arial"/>
              </a:rPr>
              <a:t>improvements.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1300">
              <a:latin typeface="Arial"/>
              <a:cs typeface="Arial"/>
            </a:endParaRPr>
          </a:p>
          <a:p>
            <a:pPr marL="12700" marR="5080" indent="1905">
              <a:lnSpc>
                <a:spcPct val="149500"/>
              </a:lnSpc>
            </a:pPr>
            <a:r>
              <a:rPr dirty="0" sz="1300" spc="-20">
                <a:solidFill>
                  <a:srgbClr val="777989"/>
                </a:solidFill>
                <a:latin typeface="Arial"/>
                <a:cs typeface="Arial"/>
              </a:rPr>
              <a:t>PaLM</a:t>
            </a:r>
            <a:r>
              <a:rPr dirty="0" sz="1300" spc="11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2</a:t>
            </a:r>
            <a:r>
              <a:rPr dirty="0" sz="1300" spc="-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is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777989"/>
                </a:solidFill>
                <a:latin typeface="Arial"/>
                <a:cs typeface="Arial"/>
              </a:rPr>
              <a:t>grounded</a:t>
            </a:r>
            <a:r>
              <a:rPr dirty="0" sz="1300" spc="-5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in</a:t>
            </a:r>
            <a:r>
              <a:rPr dirty="0" sz="1300" spc="25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Google</a:t>
            </a:r>
            <a:r>
              <a:rPr dirty="0" sz="1300">
                <a:solidFill>
                  <a:srgbClr val="8E8EA5"/>
                </a:solidFill>
                <a:latin typeface="Arial"/>
                <a:cs typeface="Arial"/>
              </a:rPr>
              <a:t>'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s</a:t>
            </a:r>
            <a:r>
              <a:rPr dirty="0" sz="1300" spc="5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approach</a:t>
            </a:r>
            <a:r>
              <a:rPr dirty="0" sz="1300" spc="-6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250" i="1">
                <a:solidFill>
                  <a:srgbClr val="777989"/>
                </a:solidFill>
                <a:latin typeface="Arial"/>
                <a:cs typeface="Arial"/>
              </a:rPr>
              <a:t>to</a:t>
            </a:r>
            <a:r>
              <a:rPr dirty="0" sz="1250" spc="390" i="1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bu</a:t>
            </a:r>
            <a:r>
              <a:rPr dirty="0" sz="1300">
                <a:solidFill>
                  <a:srgbClr val="8E8EA5"/>
                </a:solidFill>
                <a:latin typeface="Arial"/>
                <a:cs typeface="Arial"/>
              </a:rPr>
              <a:t>il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ding</a:t>
            </a:r>
            <a:r>
              <a:rPr dirty="0" sz="1300" spc="254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-16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deploy</a:t>
            </a:r>
            <a:r>
              <a:rPr dirty="0" sz="1300">
                <a:solidFill>
                  <a:srgbClr val="6093C8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ng</a:t>
            </a:r>
            <a:r>
              <a:rPr dirty="0" sz="1300" spc="13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777989"/>
                </a:solidFill>
                <a:latin typeface="Arial"/>
                <a:cs typeface="Arial"/>
              </a:rPr>
              <a:t>A</a:t>
            </a:r>
            <a:r>
              <a:rPr dirty="0" sz="1300" spc="60">
                <a:solidFill>
                  <a:srgbClr val="7E9CC3"/>
                </a:solidFill>
                <a:latin typeface="Arial"/>
                <a:cs typeface="Arial"/>
              </a:rPr>
              <a:t>l</a:t>
            </a:r>
            <a:r>
              <a:rPr dirty="0" sz="1300" spc="-10">
                <a:solidFill>
                  <a:srgbClr val="7E9CC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respons</a:t>
            </a:r>
            <a:r>
              <a:rPr dirty="0" sz="1300">
                <a:solidFill>
                  <a:srgbClr val="6093C8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bly.</a:t>
            </a:r>
            <a:r>
              <a:rPr dirty="0" sz="1300" spc="-9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All</a:t>
            </a:r>
            <a:r>
              <a:rPr dirty="0" sz="1300" spc="3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vers</a:t>
            </a:r>
            <a:r>
              <a:rPr dirty="0" sz="1300">
                <a:solidFill>
                  <a:srgbClr val="6279B1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ons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of</a:t>
            </a:r>
            <a:r>
              <a:rPr dirty="0" sz="1300" spc="26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110">
                <a:solidFill>
                  <a:srgbClr val="777989"/>
                </a:solidFill>
                <a:latin typeface="Arial"/>
                <a:cs typeface="Arial"/>
              </a:rPr>
              <a:t>PalM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5">
                <a:solidFill>
                  <a:srgbClr val="777989"/>
                </a:solidFill>
                <a:latin typeface="Arial"/>
                <a:cs typeface="Arial"/>
              </a:rPr>
              <a:t>2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are</a:t>
            </a:r>
            <a:r>
              <a:rPr dirty="0" sz="1300" spc="-13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evaluated</a:t>
            </a:r>
            <a:r>
              <a:rPr dirty="0" sz="1300" spc="-6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rigorously</a:t>
            </a:r>
            <a:r>
              <a:rPr dirty="0" sz="1300" spc="-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for</a:t>
            </a:r>
            <a:r>
              <a:rPr dirty="0" sz="1300" spc="28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potent</a:t>
            </a:r>
            <a:r>
              <a:rPr dirty="0" sz="1300" spc="20">
                <a:solidFill>
                  <a:srgbClr val="6093C8"/>
                </a:solidFill>
                <a:latin typeface="Arial"/>
                <a:cs typeface="Arial"/>
              </a:rPr>
              <a:t>i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al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harms</a:t>
            </a:r>
            <a:r>
              <a:rPr dirty="0" sz="1300" spc="4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777989"/>
                </a:solidFill>
                <a:latin typeface="Arial"/>
                <a:cs typeface="Arial"/>
              </a:rPr>
              <a:t>biases,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 capabilities</a:t>
            </a:r>
            <a:r>
              <a:rPr dirty="0" sz="1300" spc="-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-4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666982"/>
                </a:solidFill>
                <a:latin typeface="Arial"/>
                <a:cs typeface="Arial"/>
              </a:rPr>
              <a:t>downstream</a:t>
            </a:r>
            <a:r>
              <a:rPr dirty="0" sz="1300" spc="75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uses</a:t>
            </a:r>
            <a:r>
              <a:rPr dirty="0" sz="1300" spc="4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6093C8"/>
                </a:solidFill>
                <a:latin typeface="Arial"/>
                <a:cs typeface="Arial"/>
              </a:rPr>
              <a:t>i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n</a:t>
            </a:r>
            <a:r>
              <a:rPr dirty="0" sz="1300" spc="1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666982"/>
                </a:solidFill>
                <a:latin typeface="Arial"/>
                <a:cs typeface="Arial"/>
              </a:rPr>
              <a:t>research</a:t>
            </a:r>
            <a:r>
              <a:rPr dirty="0" sz="1300" spc="500">
                <a:solidFill>
                  <a:srgbClr val="666982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-1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666982"/>
                </a:solidFill>
                <a:latin typeface="Arial"/>
                <a:cs typeface="Arial"/>
              </a:rPr>
              <a:t>in-</a:t>
            </a:r>
            <a:r>
              <a:rPr dirty="0" sz="1300" spc="70">
                <a:solidFill>
                  <a:srgbClr val="666982"/>
                </a:solidFill>
                <a:latin typeface="Arial"/>
                <a:cs typeface="Arial"/>
              </a:rPr>
              <a:t>product</a:t>
            </a:r>
            <a:r>
              <a:rPr dirty="0" sz="1300" spc="90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applications.</a:t>
            </a:r>
            <a:r>
              <a:rPr dirty="0" sz="1300" spc="10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777989"/>
                </a:solidFill>
                <a:latin typeface="Arial"/>
                <a:cs typeface="Arial"/>
              </a:rPr>
              <a:t>PaLM</a:t>
            </a:r>
            <a:r>
              <a:rPr dirty="0" sz="1300" spc="10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777989"/>
                </a:solidFill>
                <a:latin typeface="Arial"/>
                <a:cs typeface="Arial"/>
              </a:rPr>
              <a:t>2</a:t>
            </a:r>
            <a:r>
              <a:rPr dirty="0" sz="1300" spc="-12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is</a:t>
            </a:r>
            <a:r>
              <a:rPr dirty="0" sz="1300" spc="-25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777989"/>
                </a:solidFill>
                <a:latin typeface="Arial"/>
                <a:cs typeface="Arial"/>
              </a:rPr>
              <a:t>used</a:t>
            </a:r>
            <a:r>
              <a:rPr dirty="0" sz="1300" spc="-12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A38780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n</a:t>
            </a:r>
            <a:r>
              <a:rPr dirty="0" sz="1300" spc="5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777989"/>
                </a:solidFill>
                <a:latin typeface="Arial"/>
                <a:cs typeface="Arial"/>
              </a:rPr>
              <a:t>other</a:t>
            </a:r>
            <a:r>
              <a:rPr dirty="0" sz="1300" spc="14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777989"/>
                </a:solidFill>
                <a:latin typeface="Arial"/>
                <a:cs typeface="Arial"/>
              </a:rPr>
              <a:t>state-</a:t>
            </a:r>
            <a:r>
              <a:rPr dirty="0" sz="1300" spc="70">
                <a:solidFill>
                  <a:srgbClr val="777989"/>
                </a:solidFill>
                <a:latin typeface="Arial"/>
                <a:cs typeface="Arial"/>
              </a:rPr>
              <a:t>of-</a:t>
            </a:r>
            <a:r>
              <a:rPr dirty="0" sz="1300" spc="75">
                <a:solidFill>
                  <a:srgbClr val="777989"/>
                </a:solidFill>
                <a:latin typeface="Arial"/>
                <a:cs typeface="Arial"/>
              </a:rPr>
              <a:t>the-</a:t>
            </a:r>
            <a:r>
              <a:rPr dirty="0" sz="1300" spc="70">
                <a:solidFill>
                  <a:srgbClr val="777989"/>
                </a:solidFill>
                <a:latin typeface="Arial"/>
                <a:cs typeface="Arial"/>
              </a:rPr>
              <a:t>art</a:t>
            </a:r>
            <a:r>
              <a:rPr dirty="0" sz="1300" spc="2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mode</a:t>
            </a:r>
            <a:r>
              <a:rPr dirty="0" sz="1300">
                <a:solidFill>
                  <a:srgbClr val="8E8EA5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s,</a:t>
            </a:r>
            <a:r>
              <a:rPr dirty="0" sz="1300" spc="-6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like</a:t>
            </a:r>
            <a:r>
              <a:rPr dirty="0" sz="1300" spc="-30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174D6"/>
                </a:solidFill>
                <a:latin typeface="Arial"/>
                <a:cs typeface="Arial"/>
              </a:rPr>
              <a:t>Sec</a:t>
            </a:r>
            <a:r>
              <a:rPr dirty="0" sz="1300">
                <a:solidFill>
                  <a:srgbClr val="1867D1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3174D6"/>
                </a:solidFill>
                <a:latin typeface="Arial"/>
                <a:cs typeface="Arial"/>
              </a:rPr>
              <a:t>PaLM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.</a:t>
            </a:r>
            <a:r>
              <a:rPr dirty="0" sz="1300" spc="-17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We </a:t>
            </a:r>
            <a:r>
              <a:rPr dirty="0" sz="1300" spc="-10">
                <a:solidFill>
                  <a:srgbClr val="777989"/>
                </a:solidFill>
                <a:latin typeface="Arial"/>
                <a:cs typeface="Arial"/>
              </a:rPr>
              <a:t>continue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to</a:t>
            </a:r>
            <a:r>
              <a:rPr dirty="0" sz="1300" spc="16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implement</a:t>
            </a:r>
            <a:r>
              <a:rPr dirty="0" sz="1300" spc="4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the</a:t>
            </a:r>
            <a:r>
              <a:rPr dirty="0" sz="1300" spc="9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982"/>
                </a:solidFill>
                <a:latin typeface="Arial"/>
                <a:cs typeface="Arial"/>
              </a:rPr>
              <a:t>latest</a:t>
            </a:r>
            <a:r>
              <a:rPr dirty="0" sz="1300" spc="30">
                <a:solidFill>
                  <a:srgbClr val="6669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versions</a:t>
            </a:r>
            <a:r>
              <a:rPr dirty="0" sz="1300" spc="6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of</a:t>
            </a:r>
            <a:r>
              <a:rPr dirty="0" sz="1300" spc="27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777989"/>
                </a:solidFill>
                <a:latin typeface="Arial"/>
                <a:cs typeface="Arial"/>
              </a:rPr>
              <a:t>PaLM</a:t>
            </a:r>
            <a:r>
              <a:rPr dirty="0" sz="1300" spc="9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777989"/>
                </a:solidFill>
                <a:latin typeface="Arial"/>
                <a:cs typeface="Arial"/>
              </a:rPr>
              <a:t>2</a:t>
            </a:r>
            <a:r>
              <a:rPr dirty="0" sz="1300" spc="-4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93C8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n</a:t>
            </a:r>
            <a:r>
              <a:rPr dirty="0" sz="1300" spc="2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generat</a:t>
            </a:r>
            <a:r>
              <a:rPr dirty="0" sz="1300">
                <a:solidFill>
                  <a:srgbClr val="8E8EA5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ve</a:t>
            </a:r>
            <a:r>
              <a:rPr dirty="0" sz="1300" spc="6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</a:t>
            </a:r>
            <a:r>
              <a:rPr dirty="0" sz="1300">
                <a:solidFill>
                  <a:srgbClr val="826469"/>
                </a:solidFill>
                <a:latin typeface="Arial"/>
                <a:cs typeface="Arial"/>
              </a:rPr>
              <a:t>l</a:t>
            </a:r>
            <a:r>
              <a:rPr dirty="0" sz="1300" spc="-65">
                <a:solidFill>
                  <a:srgbClr val="82646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777989"/>
                </a:solidFill>
                <a:latin typeface="Arial"/>
                <a:cs typeface="Arial"/>
              </a:rPr>
              <a:t>tools</a:t>
            </a:r>
            <a:r>
              <a:rPr dirty="0" sz="1300" spc="-2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93C8"/>
                </a:solidFill>
                <a:latin typeface="Arial"/>
                <a:cs typeface="Arial"/>
              </a:rPr>
              <a:t>li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ke</a:t>
            </a:r>
            <a:r>
              <a:rPr dirty="0" sz="1300" spc="3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the</a:t>
            </a:r>
            <a:r>
              <a:rPr dirty="0" sz="1300" spc="275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777989"/>
                </a:solidFill>
                <a:latin typeface="Arial"/>
                <a:cs typeface="Arial"/>
              </a:rPr>
              <a:t>PaLM</a:t>
            </a:r>
            <a:r>
              <a:rPr dirty="0" sz="1300" spc="-3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989"/>
                </a:solidFill>
                <a:latin typeface="Arial"/>
                <a:cs typeface="Arial"/>
              </a:rPr>
              <a:t>AP</a:t>
            </a:r>
            <a:r>
              <a:rPr dirty="0" sz="1300">
                <a:solidFill>
                  <a:srgbClr val="8E8EA5"/>
                </a:solidFill>
                <a:latin typeface="Arial"/>
                <a:cs typeface="Arial"/>
              </a:rPr>
              <a:t>I</a:t>
            </a:r>
            <a:r>
              <a:rPr dirty="0" sz="1300" spc="-95">
                <a:solidFill>
                  <a:srgbClr val="8E8EA5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777989"/>
                </a:solidFill>
                <a:latin typeface="Arial"/>
                <a:cs typeface="Arial"/>
              </a:rPr>
              <a:t>and</a:t>
            </a:r>
            <a:r>
              <a:rPr dirty="0" sz="1300" spc="-120">
                <a:solidFill>
                  <a:srgbClr val="77798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989"/>
                </a:solidFill>
                <a:latin typeface="Arial"/>
                <a:cs typeface="Arial"/>
              </a:rPr>
              <a:t>Bard.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088843" y="9628756"/>
            <a:ext cx="986155" cy="476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50" spc="575">
                <a:solidFill>
                  <a:srgbClr val="666982"/>
                </a:solidFill>
                <a:latin typeface="Arial"/>
                <a:cs typeface="Arial"/>
              </a:rPr>
              <a:t>_</a:t>
            </a:r>
            <a:r>
              <a:rPr dirty="0" sz="2950" spc="575">
                <a:solidFill>
                  <a:srgbClr val="3D4156"/>
                </a:solidFill>
                <a:latin typeface="Arial"/>
                <a:cs typeface="Arial"/>
              </a:rPr>
              <a:t>DX</a:t>
            </a:r>
            <a:endParaRPr sz="29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294006" y="8745555"/>
            <a:ext cx="179451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-490" b="1">
                <a:solidFill>
                  <a:srgbClr val="184BA1"/>
                </a:solidFill>
                <a:latin typeface="Arial"/>
                <a:cs typeface="Arial"/>
              </a:rPr>
              <a:t>f</a:t>
            </a:r>
            <a:r>
              <a:rPr dirty="0" sz="2800" spc="-490" b="1">
                <a:solidFill>
                  <a:srgbClr val="182654"/>
                </a:solidFill>
                <a:latin typeface="Arial"/>
                <a:cs typeface="Arial"/>
              </a:rPr>
              <a:t>Re</a:t>
            </a:r>
            <a:r>
              <a:rPr dirty="0" sz="2800" spc="-490" b="1">
                <a:latin typeface="Arial"/>
                <a:cs typeface="Arial"/>
              </a:rPr>
              <a:t>.</a:t>
            </a:r>
            <a:r>
              <a:rPr dirty="0" sz="2800" spc="-305" b="1"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182654"/>
                </a:solidFill>
                <a:latin typeface="Arial"/>
                <a:cs typeface="Arial"/>
              </a:rPr>
              <a:t>searc</a:t>
            </a:r>
            <a:r>
              <a:rPr dirty="0" sz="2800" spc="-10" b="1">
                <a:solidFill>
                  <a:srgbClr val="184BA1"/>
                </a:solidFill>
                <a:latin typeface="Arial"/>
                <a:cs typeface="Arial"/>
              </a:rPr>
              <a:t>HI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2081719" y="8892373"/>
            <a:ext cx="194373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7039" algn="l"/>
              </a:tabLst>
            </a:pPr>
            <a:r>
              <a:rPr dirty="0" sz="3000" spc="1100" b="1">
                <a:solidFill>
                  <a:srgbClr val="182654"/>
                </a:solidFill>
                <a:latin typeface="Times New Roman"/>
                <a:cs typeface="Times New Roman"/>
              </a:rPr>
              <a:t>ytes</a:t>
            </a:r>
            <a:r>
              <a:rPr dirty="0" sz="3000" b="1">
                <a:solidFill>
                  <a:srgbClr val="182654"/>
                </a:solidFill>
                <a:latin typeface="Times New Roman"/>
                <a:cs typeface="Times New Roman"/>
              </a:rPr>
              <a:t>	</a:t>
            </a:r>
            <a:r>
              <a:rPr dirty="0" sz="3950" spc="-865" b="1">
                <a:solidFill>
                  <a:srgbClr val="3D54A1"/>
                </a:solidFill>
                <a:latin typeface="Arial"/>
                <a:cs typeface="Arial"/>
              </a:rPr>
              <a:t>JI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93960" y="128276"/>
            <a:ext cx="663602" cy="24732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715" y="7447321"/>
            <a:ext cx="585801" cy="18320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3958" y="7447320"/>
            <a:ext cx="961080" cy="18320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07944" y="9100746"/>
            <a:ext cx="691062" cy="563355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729944" y="1396971"/>
            <a:ext cx="956944" cy="0"/>
          </a:xfrm>
          <a:custGeom>
            <a:avLst/>
            <a:gdLst/>
            <a:ahLst/>
            <a:cxnLst/>
            <a:rect l="l" t="t" r="r" b="b"/>
            <a:pathLst>
              <a:path w="956944" h="0">
                <a:moveTo>
                  <a:pt x="0" y="0"/>
                </a:moveTo>
                <a:lnTo>
                  <a:pt x="956503" y="0"/>
                </a:lnTo>
              </a:path>
            </a:pathLst>
          </a:custGeom>
          <a:ln w="3175">
            <a:solidFill>
              <a:srgbClr val="C3ED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363742" y="9119068"/>
            <a:ext cx="9995535" cy="0"/>
          </a:xfrm>
          <a:custGeom>
            <a:avLst/>
            <a:gdLst/>
            <a:ahLst/>
            <a:cxnLst/>
            <a:rect l="l" t="t" r="r" b="b"/>
            <a:pathLst>
              <a:path w="9995535" h="0">
                <a:moveTo>
                  <a:pt x="0" y="0"/>
                </a:moveTo>
                <a:lnTo>
                  <a:pt x="9995233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80671" y="102598"/>
            <a:ext cx="125476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0" b="1">
                <a:solidFill>
                  <a:srgbClr val="5B6679"/>
                </a:solidFill>
                <a:latin typeface="Arial"/>
                <a:cs typeface="Arial"/>
              </a:rPr>
              <a:t>Ba</a:t>
            </a:r>
            <a:r>
              <a:rPr dirty="0" sz="1650" spc="-100" b="1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650" spc="-100" b="1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650" spc="-245" b="1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u="heavy" sz="1650">
                <a:solidFill>
                  <a:srgbClr val="5491F4"/>
                </a:solidFill>
                <a:uFill>
                  <a:solidFill>
                    <a:srgbClr val="5491F4"/>
                  </a:solidFill>
                </a:uFill>
                <a:latin typeface="Arial"/>
                <a:cs typeface="Arial"/>
              </a:rPr>
              <a:t>(</a:t>
            </a:r>
            <a:r>
              <a:rPr dirty="0" u="heavy" sz="950">
                <a:solidFill>
                  <a:srgbClr val="5491F4"/>
                </a:solidFill>
                <a:uFill>
                  <a:solidFill>
                    <a:srgbClr val="5491F4"/>
                  </a:solidFill>
                </a:uFill>
                <a:latin typeface="Arial"/>
                <a:cs typeface="Arial"/>
              </a:rPr>
              <a:t>Experime</a:t>
            </a:r>
            <a:r>
              <a:rPr dirty="0" u="heavy" sz="950">
                <a:solidFill>
                  <a:srgbClr val="367EF4"/>
                </a:solidFill>
                <a:uFill>
                  <a:solidFill>
                    <a:srgbClr val="5491F4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950">
                <a:solidFill>
                  <a:srgbClr val="5491F4"/>
                </a:solidFill>
                <a:uFill>
                  <a:solidFill>
                    <a:srgbClr val="5491F4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950" spc="-5">
                <a:solidFill>
                  <a:srgbClr val="5491F4"/>
                </a:solidFill>
                <a:uFill>
                  <a:solidFill>
                    <a:srgbClr val="5491F4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50" spc="-335">
                <a:solidFill>
                  <a:srgbClr val="5491F4"/>
                </a:solidFill>
                <a:uFill>
                  <a:solidFill>
                    <a:srgbClr val="5491F4"/>
                  </a:solidFill>
                </a:uFill>
                <a:latin typeface="Arial"/>
                <a:cs typeface="Arial"/>
              </a:rPr>
              <a:t>J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7406531" y="-127171"/>
            <a:ext cx="22225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 spc="-225">
                <a:solidFill>
                  <a:srgbClr val="5B6679"/>
                </a:solidFill>
                <a:latin typeface="Arial"/>
                <a:cs typeface="Arial"/>
              </a:rPr>
              <a:t>...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429683" y="214812"/>
            <a:ext cx="2000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•••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83200" y="547379"/>
            <a:ext cx="922019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485" algn="l"/>
              </a:tabLst>
            </a:pPr>
            <a:r>
              <a:rPr dirty="0" sz="2150" spc="50">
                <a:solidFill>
                  <a:srgbClr val="1F0021"/>
                </a:solidFill>
                <a:latin typeface="Arial"/>
                <a:cs typeface="Arial"/>
              </a:rPr>
              <a:t>+</a:t>
            </a:r>
            <a:r>
              <a:rPr dirty="0" sz="2150">
                <a:solidFill>
                  <a:srgbClr val="1F0021"/>
                </a:solidFill>
                <a:latin typeface="Arial"/>
                <a:cs typeface="Arial"/>
              </a:rPr>
              <a:t>	</a:t>
            </a:r>
            <a:r>
              <a:rPr dirty="0" sz="1000" spc="-10">
                <a:solidFill>
                  <a:srgbClr val="524F5E"/>
                </a:solidFill>
                <a:latin typeface="Arial"/>
                <a:cs typeface="Arial"/>
              </a:rPr>
              <a:t>Nlew</a:t>
            </a:r>
            <a:r>
              <a:rPr dirty="0" sz="1000" spc="-5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000" spc="40">
                <a:solidFill>
                  <a:srgbClr val="524F5E"/>
                </a:solidFill>
                <a:latin typeface="Arial"/>
                <a:cs typeface="Arial"/>
              </a:rPr>
              <a:t>cha</a:t>
            </a:r>
            <a:r>
              <a:rPr dirty="0" sz="1000" spc="40">
                <a:solidFill>
                  <a:srgbClr val="34343B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21227" y="782747"/>
            <a:ext cx="37052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Clr>
                <a:srgbClr val="4879DA"/>
              </a:buClr>
              <a:buChar char="•"/>
              <a:tabLst>
                <a:tab pos="389255" algn="l"/>
              </a:tabLst>
            </a:pP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 spc="10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is</a:t>
            </a:r>
            <a:r>
              <a:rPr dirty="0" sz="1200" spc="-6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 spc="55">
                <a:solidFill>
                  <a:srgbClr val="524F5E"/>
                </a:solidFill>
                <a:latin typeface="Arial"/>
                <a:cs typeface="Arial"/>
              </a:rPr>
              <a:t>he</a:t>
            </a:r>
            <a:r>
              <a:rPr dirty="0" sz="1200" spc="7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312F8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ff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erence</a:t>
            </a:r>
            <a:r>
              <a:rPr dirty="0" sz="1200" spc="1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Pa</a:t>
            </a:r>
            <a:r>
              <a:rPr dirty="0" sz="1200" spc="-1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 spc="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</a:t>
            </a:r>
            <a:r>
              <a:rPr dirty="0" sz="1200" spc="5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B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r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d?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71161" y="1150684"/>
            <a:ext cx="4000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754D56"/>
                </a:solidFill>
                <a:latin typeface="Arial"/>
                <a:cs typeface="Arial"/>
              </a:rPr>
              <a:t>R</a:t>
            </a:r>
            <a:r>
              <a:rPr dirty="0" sz="900" spc="-10">
                <a:solidFill>
                  <a:srgbClr val="5B6679"/>
                </a:solidFill>
                <a:latin typeface="Arial"/>
                <a:cs typeface="Arial"/>
              </a:rPr>
              <a:t>ec</a:t>
            </a:r>
            <a:r>
              <a:rPr dirty="0" sz="900" spc="-1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797C82"/>
                </a:solidFill>
                <a:latin typeface="Arial"/>
                <a:cs typeface="Arial"/>
              </a:rPr>
              <a:t>n</a:t>
            </a:r>
            <a:r>
              <a:rPr dirty="0" sz="900" spc="-10">
                <a:solidFill>
                  <a:srgbClr val="3A3B74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20264" y="1465950"/>
            <a:ext cx="122491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215" algn="l"/>
              </a:tabLst>
            </a:pPr>
            <a:r>
              <a:rPr dirty="0" sz="1050" spc="-50">
                <a:solidFill>
                  <a:srgbClr val="524F5E"/>
                </a:solidFill>
                <a:latin typeface="Arial"/>
                <a:cs typeface="Arial"/>
              </a:rPr>
              <a:t>D</a:t>
            </a:r>
            <a:r>
              <a:rPr dirty="0" sz="1050">
                <a:solidFill>
                  <a:srgbClr val="524F5E"/>
                </a:solidFill>
                <a:latin typeface="Arial"/>
                <a:cs typeface="Arial"/>
              </a:rPr>
              <a:t>	</a:t>
            </a:r>
            <a:r>
              <a:rPr dirty="0" sz="1050">
                <a:solidFill>
                  <a:srgbClr val="3F5042"/>
                </a:solidFill>
                <a:latin typeface="Arial"/>
                <a:cs typeface="Arial"/>
              </a:rPr>
              <a:t>P</a:t>
            </a:r>
            <a:r>
              <a:rPr dirty="0" sz="105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050">
                <a:solidFill>
                  <a:srgbClr val="181F41"/>
                </a:solidFill>
                <a:latin typeface="Arial"/>
                <a:cs typeface="Arial"/>
              </a:rPr>
              <a:t>L</a:t>
            </a:r>
            <a:r>
              <a:rPr dirty="0" sz="1050">
                <a:solidFill>
                  <a:srgbClr val="524F5E"/>
                </a:solidFill>
                <a:latin typeface="Arial"/>
                <a:cs typeface="Arial"/>
              </a:rPr>
              <a:t>M</a:t>
            </a:r>
            <a:r>
              <a:rPr dirty="0" sz="1050" spc="5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34343B"/>
                </a:solidFill>
                <a:latin typeface="Arial"/>
                <a:cs typeface="Arial"/>
              </a:rPr>
              <a:t>v</a:t>
            </a:r>
            <a:r>
              <a:rPr dirty="0" sz="1050">
                <a:solidFill>
                  <a:srgbClr val="524F5E"/>
                </a:solidFill>
                <a:latin typeface="Arial"/>
                <a:cs typeface="Arial"/>
              </a:rPr>
              <a:t>s.</a:t>
            </a:r>
            <a:r>
              <a:rPr dirty="0" sz="1050" spc="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050" spc="-20">
                <a:solidFill>
                  <a:srgbClr val="34343B"/>
                </a:solidFill>
                <a:latin typeface="Arial"/>
                <a:cs typeface="Arial"/>
              </a:rPr>
              <a:t>B</a:t>
            </a:r>
            <a:r>
              <a:rPr dirty="0" sz="1050" spc="-2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050" spc="-2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050" spc="-20">
                <a:solidFill>
                  <a:srgbClr val="524F5E"/>
                </a:solidFill>
                <a:latin typeface="Arial"/>
                <a:cs typeface="Arial"/>
              </a:rPr>
              <a:t>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019072" y="1397249"/>
            <a:ext cx="131191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 b="1">
                <a:solidFill>
                  <a:srgbClr val="464F7B"/>
                </a:solidFill>
                <a:latin typeface="Arial"/>
                <a:cs typeface="Arial"/>
              </a:rPr>
              <a:t>V</a:t>
            </a:r>
            <a:r>
              <a:rPr dirty="0" sz="1050" spc="-25" b="1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050" spc="-25" b="1">
                <a:solidFill>
                  <a:srgbClr val="5B6679"/>
                </a:solidFill>
                <a:latin typeface="Arial"/>
                <a:cs typeface="Arial"/>
              </a:rPr>
              <a:t>e</a:t>
            </a:r>
            <a:r>
              <a:rPr dirty="0" sz="1050" spc="-25" b="1">
                <a:solidFill>
                  <a:srgbClr val="524F5E"/>
                </a:solidFill>
                <a:latin typeface="Arial"/>
                <a:cs typeface="Arial"/>
              </a:rPr>
              <a:t>w</a:t>
            </a:r>
            <a:r>
              <a:rPr dirty="0" sz="1050" spc="-45" b="1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5B6679"/>
                </a:solidFill>
                <a:latin typeface="Arial"/>
                <a:cs typeface="Arial"/>
              </a:rPr>
              <a:t>other</a:t>
            </a:r>
            <a:r>
              <a:rPr dirty="0" sz="1050" spc="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050" spc="50">
                <a:solidFill>
                  <a:srgbClr val="3A3B74"/>
                </a:solidFill>
                <a:latin typeface="Arial"/>
                <a:cs typeface="Arial"/>
              </a:rPr>
              <a:t>raft</a:t>
            </a:r>
            <a:r>
              <a:rPr dirty="0" sz="1050" spc="5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050" spc="190">
                <a:solidFill>
                  <a:srgbClr val="524F5E"/>
                </a:solidFill>
                <a:latin typeface="Arial"/>
                <a:cs typeface="Arial"/>
              </a:rPr>
              <a:t>  </a:t>
            </a:r>
            <a:r>
              <a:rPr dirty="0" sz="1050" spc="10" b="1">
                <a:solidFill>
                  <a:srgbClr val="2367D4"/>
                </a:solidFill>
                <a:latin typeface="Arial"/>
                <a:cs typeface="Arial"/>
              </a:rPr>
              <a:t>v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757830" y="1775617"/>
            <a:ext cx="1606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9C80A0"/>
                </a:solidFill>
                <a:latin typeface="Arial"/>
                <a:cs typeface="Arial"/>
              </a:rPr>
              <a:t>•♦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192845" y="1717093"/>
            <a:ext cx="10372090" cy="2734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1270">
              <a:lnSpc>
                <a:spcPct val="125200"/>
              </a:lnSpc>
              <a:spcBef>
                <a:spcPts val="100"/>
              </a:spcBef>
            </a:pP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1F236B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 spc="-6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(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hw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ays</a:t>
            </a:r>
            <a:r>
              <a:rPr dirty="0" sz="1200" spc="4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ngu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4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l)</a:t>
            </a:r>
            <a:r>
              <a:rPr dirty="0" sz="1200" spc="6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1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-4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EBB36B"/>
                </a:solidFill>
                <a:latin typeface="Arial"/>
                <a:cs typeface="Arial"/>
              </a:rPr>
              <a:t>l</a:t>
            </a:r>
            <a:r>
              <a:rPr dirty="0" sz="1200" spc="-2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 spc="-2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2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 spc="-2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 spc="-2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1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ngu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3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54D56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od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 spc="-75">
                <a:solidFill>
                  <a:srgbClr val="2169AC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(L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)</a:t>
            </a:r>
            <a:r>
              <a:rPr dirty="0" sz="1200" spc="-6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oped</a:t>
            </a:r>
            <a:r>
              <a:rPr dirty="0" sz="1200" spc="6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by</a:t>
            </a:r>
            <a:r>
              <a:rPr dirty="0" sz="1200" spc="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Goog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2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20">
                <a:solidFill>
                  <a:srgbClr val="828A9C"/>
                </a:solidFill>
                <a:latin typeface="Arial"/>
                <a:cs typeface="Arial"/>
              </a:rPr>
              <a:t>l.</a:t>
            </a:r>
            <a:r>
              <a:rPr dirty="0" sz="1200" spc="-75">
                <a:solidFill>
                  <a:srgbClr val="828A9C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6290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 spc="1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4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6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 spc="1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2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ass</a:t>
            </a:r>
            <a:r>
              <a:rPr dirty="0" sz="1200">
                <a:solidFill>
                  <a:srgbClr val="828A9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6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dataset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6D4870"/>
                </a:solidFill>
                <a:latin typeface="Arial"/>
                <a:cs typeface="Arial"/>
              </a:rPr>
              <a:t>f</a:t>
            </a:r>
            <a:r>
              <a:rPr dirty="0" sz="1200" spc="140">
                <a:solidFill>
                  <a:srgbClr val="6D48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x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 spc="150">
                <a:solidFill>
                  <a:srgbClr val="59315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</a:t>
            </a:r>
            <a:r>
              <a:rPr dirty="0" sz="1200" spc="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cod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,</a:t>
            </a:r>
            <a:r>
              <a:rPr dirty="0" sz="1200" spc="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25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d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 spc="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ge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rat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8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xt,</a:t>
            </a:r>
            <a:r>
              <a:rPr dirty="0" sz="1200" spc="19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tra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ngu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ages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,</a:t>
            </a:r>
            <a:r>
              <a:rPr dirty="0" sz="1200" spc="6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114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ff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nt</a:t>
            </a:r>
            <a:r>
              <a:rPr dirty="0" sz="1200" spc="16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k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f</a:t>
            </a:r>
            <a:r>
              <a:rPr dirty="0" sz="1200" spc="1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ea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5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ont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en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,</a:t>
            </a:r>
            <a:r>
              <a:rPr dirty="0" sz="1200" spc="11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nd</a:t>
            </a:r>
            <a:r>
              <a:rPr dirty="0" sz="1200" spc="15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54D56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</a:t>
            </a:r>
            <a:r>
              <a:rPr dirty="0" sz="1200" spc="10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ou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 spc="-35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q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es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ti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 spc="6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an</a:t>
            </a:r>
            <a:r>
              <a:rPr dirty="0" sz="1200" spc="-2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fo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114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way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.</a:t>
            </a:r>
            <a:r>
              <a:rPr dirty="0" sz="1200" spc="-11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P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366B91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 spc="1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12F8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10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st</a:t>
            </a:r>
            <a:r>
              <a:rPr dirty="0" sz="1200">
                <a:solidFill>
                  <a:srgbClr val="828A9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ll</a:t>
            </a:r>
            <a:r>
              <a:rPr dirty="0" sz="1200" spc="35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u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nd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3A3B74"/>
                </a:solidFill>
                <a:latin typeface="Arial"/>
                <a:cs typeface="Arial"/>
              </a:rPr>
              <a:t>r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67AFE6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opm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,</a:t>
            </a:r>
            <a:r>
              <a:rPr dirty="0" sz="1200" spc="1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t</a:t>
            </a:r>
            <a:r>
              <a:rPr dirty="0" sz="1200" spc="15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 spc="150">
                <a:solidFill>
                  <a:srgbClr val="3A3B7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B599C"/>
                </a:solidFill>
                <a:latin typeface="Arial"/>
                <a:cs typeface="Arial"/>
              </a:rPr>
              <a:t>h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7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EBB36B"/>
                </a:solidFill>
                <a:latin typeface="Arial"/>
                <a:cs typeface="Arial"/>
              </a:rPr>
              <a:t>!</a:t>
            </a:r>
            <a:r>
              <a:rPr dirty="0" sz="1200" spc="-1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rne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8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 spc="11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pe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rfo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rm</a:t>
            </a:r>
            <a:r>
              <a:rPr dirty="0" sz="1200" spc="60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many</a:t>
            </a:r>
            <a:r>
              <a:rPr dirty="0" sz="1200" spc="70">
                <a:solidFill>
                  <a:srgbClr val="464F7B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k</a:t>
            </a:r>
            <a:r>
              <a:rPr dirty="0" sz="1200">
                <a:solidFill>
                  <a:srgbClr val="828A9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nds</a:t>
            </a:r>
            <a:r>
              <a:rPr dirty="0" sz="1200" spc="1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of</a:t>
            </a:r>
            <a:r>
              <a:rPr dirty="0" sz="1200" spc="12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sks,</a:t>
            </a: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66B91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 spc="-1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93159"/>
                </a:solidFill>
                <a:latin typeface="Arial"/>
                <a:cs typeface="Arial"/>
              </a:rPr>
              <a:t>u</a:t>
            </a:r>
            <a:r>
              <a:rPr dirty="0" sz="1200" spc="-10">
                <a:solidFill>
                  <a:srgbClr val="464F7B"/>
                </a:solidFill>
                <a:latin typeface="Arial"/>
                <a:cs typeface="Arial"/>
              </a:rPr>
              <a:t>d</a:t>
            </a:r>
            <a:r>
              <a:rPr dirty="0" sz="1200" spc="-1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 spc="-10">
                <a:solidFill>
                  <a:srgbClr val="366B91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200">
              <a:latin typeface="Arial"/>
              <a:cs typeface="Arial"/>
            </a:endParaRPr>
          </a:p>
          <a:p>
            <a:pPr marL="355600" indent="-170180">
              <a:lnSpc>
                <a:spcPct val="100000"/>
              </a:lnSpc>
              <a:buClr>
                <a:srgbClr val="232323"/>
              </a:buClr>
              <a:buChar char="•"/>
              <a:tabLst>
                <a:tab pos="355600" algn="l"/>
              </a:tabLst>
            </a:pP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oll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g</a:t>
            </a:r>
            <a:r>
              <a:rPr dirty="0" sz="1200" spc="6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 spc="6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nd</a:t>
            </a:r>
            <a:r>
              <a:rPr dirty="0" sz="1200" spc="30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 spc="1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eq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sts</a:t>
            </a:r>
            <a:r>
              <a:rPr dirty="0" sz="1200" spc="10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8A7557"/>
                </a:solidFill>
                <a:latin typeface="Arial"/>
                <a:cs typeface="Arial"/>
              </a:rPr>
              <a:t>t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h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 spc="-10">
                <a:solidFill>
                  <a:srgbClr val="593159"/>
                </a:solidFill>
                <a:latin typeface="Arial"/>
                <a:cs typeface="Arial"/>
              </a:rPr>
              <a:t>u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ghtf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u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ll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  <a:p>
            <a:pPr marL="363855" indent="-178435">
              <a:lnSpc>
                <a:spcPct val="100000"/>
              </a:lnSpc>
              <a:spcBef>
                <a:spcPts val="1120"/>
              </a:spcBef>
              <a:buClr>
                <a:srgbClr val="34343B"/>
              </a:buClr>
              <a:buChar char="•"/>
              <a:tabLst>
                <a:tab pos="363855" algn="l"/>
              </a:tabLst>
            </a:pP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nsw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ng</a:t>
            </a:r>
            <a:r>
              <a:rPr dirty="0" sz="1200" spc="12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q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828A9C"/>
                </a:solidFill>
                <a:latin typeface="Arial"/>
                <a:cs typeface="Arial"/>
              </a:rPr>
              <a:t>i</a:t>
            </a:r>
            <a:r>
              <a:rPr dirty="0" sz="1200" spc="6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 spc="2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8E727E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ns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ve</a:t>
            </a:r>
            <a:r>
              <a:rPr dirty="0" sz="1200" spc="-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706467"/>
                </a:solidFill>
                <a:latin typeface="Arial"/>
                <a:cs typeface="Arial"/>
              </a:rPr>
              <a:t>and</a:t>
            </a:r>
            <a:r>
              <a:rPr dirty="0" sz="1200" spc="-110">
                <a:solidFill>
                  <a:srgbClr val="70646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nfo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rm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iv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7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35">
                <a:solidFill>
                  <a:srgbClr val="5B6679"/>
                </a:solidFill>
                <a:latin typeface="Arial"/>
                <a:cs typeface="Arial"/>
              </a:rPr>
              <a:t>way,</a:t>
            </a:r>
            <a:r>
              <a:rPr dirty="0" sz="1200" spc="-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 spc="-1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f</a:t>
            </a:r>
            <a:r>
              <a:rPr dirty="0" sz="1200" spc="200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y</a:t>
            </a:r>
            <a:r>
              <a:rPr dirty="0" sz="1200" spc="10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7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op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 spc="-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ende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,</a:t>
            </a:r>
            <a:r>
              <a:rPr dirty="0" sz="1200" spc="2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ll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ng,</a:t>
            </a:r>
            <a:r>
              <a:rPr dirty="0" sz="1200" spc="7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or</a:t>
            </a:r>
            <a:r>
              <a:rPr dirty="0" sz="1200" spc="3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10">
                <a:solidFill>
                  <a:srgbClr val="726493"/>
                </a:solidFill>
                <a:latin typeface="Arial"/>
                <a:cs typeface="Arial"/>
              </a:rPr>
              <a:t>t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rang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 marL="355600" indent="-170180">
              <a:lnSpc>
                <a:spcPct val="100000"/>
              </a:lnSpc>
              <a:spcBef>
                <a:spcPts val="1085"/>
              </a:spcBef>
              <a:buClr>
                <a:srgbClr val="232323"/>
              </a:buClr>
              <a:buChar char="•"/>
              <a:tabLst>
                <a:tab pos="355600" algn="l"/>
              </a:tabLst>
            </a:pP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ene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828A9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ng</a:t>
            </a:r>
            <a:r>
              <a:rPr dirty="0" sz="1200" spc="12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ff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nt</a:t>
            </a:r>
            <a:r>
              <a:rPr dirty="0" sz="1200" spc="16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ea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828A9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5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x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 spc="210">
                <a:solidFill>
                  <a:srgbClr val="3A3B7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fo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 spc="-2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f</a:t>
            </a:r>
            <a:r>
              <a:rPr dirty="0" sz="1200" spc="200">
                <a:solidFill>
                  <a:srgbClr val="7E363B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x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 spc="165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on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nt,</a:t>
            </a:r>
            <a:r>
              <a:rPr dirty="0" sz="1200" spc="26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312F8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k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3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po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ms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,</a:t>
            </a:r>
            <a:r>
              <a:rPr dirty="0" sz="1200" spc="25">
                <a:solidFill>
                  <a:srgbClr val="366B9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cod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,</a:t>
            </a:r>
            <a:r>
              <a:rPr dirty="0" sz="1200" spc="8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sc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ri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pts,</a:t>
            </a:r>
            <a:r>
              <a:rPr dirty="0" sz="1200" spc="-20">
                <a:solidFill>
                  <a:srgbClr val="464F7B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mu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ca</a:t>
            </a:r>
            <a:r>
              <a:rPr dirty="0" sz="1200">
                <a:solidFill>
                  <a:srgbClr val="9C80A0"/>
                </a:solidFill>
                <a:latin typeface="Arial"/>
                <a:cs typeface="Arial"/>
              </a:rPr>
              <a:t>l</a:t>
            </a:r>
            <a:r>
              <a:rPr dirty="0" sz="1200" spc="-30">
                <a:solidFill>
                  <a:srgbClr val="9C80A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,</a:t>
            </a:r>
            <a:r>
              <a:rPr dirty="0" sz="1200" spc="30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ema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,</a:t>
            </a:r>
            <a:r>
              <a:rPr dirty="0" sz="1200" spc="-4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!</a:t>
            </a:r>
            <a:r>
              <a:rPr dirty="0" sz="1200" spc="-25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 spc="-25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tt</a:t>
            </a:r>
            <a:r>
              <a:rPr dirty="0" sz="1200" spc="-25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25">
                <a:solidFill>
                  <a:srgbClr val="366B91"/>
                </a:solidFill>
                <a:latin typeface="Arial"/>
                <a:cs typeface="Arial"/>
              </a:rPr>
              <a:t>r</a:t>
            </a:r>
            <a:r>
              <a:rPr dirty="0" sz="1200" spc="-25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 spc="-25">
                <a:solidFill>
                  <a:srgbClr val="5B7BA1"/>
                </a:solidFill>
                <a:latin typeface="Arial"/>
                <a:cs typeface="Arial"/>
              </a:rPr>
              <a:t>,</a:t>
            </a:r>
            <a:r>
              <a:rPr dirty="0" sz="1200" spc="2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2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 spc="-2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 spc="-20">
                <a:solidFill>
                  <a:srgbClr val="2B599C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200">
              <a:latin typeface="Arial"/>
              <a:cs typeface="Arial"/>
            </a:endParaRPr>
          </a:p>
          <a:p>
            <a:pPr marL="13970" marR="110489" indent="-1270">
              <a:lnSpc>
                <a:spcPct val="120500"/>
              </a:lnSpc>
            </a:pP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d</a:t>
            </a:r>
            <a:r>
              <a:rPr dirty="0" sz="1200" spc="140">
                <a:solidFill>
                  <a:srgbClr val="464F7B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is</a:t>
            </a:r>
            <a:r>
              <a:rPr dirty="0" sz="1200" spc="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so</a:t>
            </a:r>
            <a:r>
              <a:rPr dirty="0" sz="1200" spc="9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 spc="-5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 spc="1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938770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ed</a:t>
            </a:r>
            <a:r>
              <a:rPr dirty="0" sz="1200" spc="5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5B6679"/>
                </a:solidFill>
                <a:latin typeface="Arial"/>
                <a:cs typeface="Arial"/>
              </a:rPr>
              <a:t>by</a:t>
            </a:r>
            <a:r>
              <a:rPr dirty="0" sz="1200" spc="-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Goog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3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,</a:t>
            </a:r>
            <a:r>
              <a:rPr dirty="0" sz="1200" spc="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5B6679"/>
                </a:solidFill>
                <a:latin typeface="Arial"/>
                <a:cs typeface="Arial"/>
              </a:rPr>
              <a:t>but</a:t>
            </a:r>
            <a:r>
              <a:rPr dirty="0" sz="1200" spc="-7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 spc="50">
                <a:solidFill>
                  <a:srgbClr val="366B9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12F8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5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10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on</a:t>
            </a: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2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r</a:t>
            </a:r>
            <a:r>
              <a:rPr dirty="0" sz="1200" spc="15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mod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l</a:t>
            </a:r>
            <a:r>
              <a:rPr dirty="0" sz="1200" spc="-55">
                <a:solidFill>
                  <a:srgbClr val="21218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ca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d</a:t>
            </a:r>
            <a:r>
              <a:rPr dirty="0" sz="1200" spc="35">
                <a:solidFill>
                  <a:srgbClr val="706467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5B7BA1"/>
                </a:solidFill>
                <a:latin typeface="Arial"/>
                <a:cs typeface="Arial"/>
              </a:rPr>
              <a:t>P</a:t>
            </a:r>
            <a:r>
              <a:rPr dirty="0" sz="1200" spc="-25">
                <a:solidFill>
                  <a:srgbClr val="797C82"/>
                </a:solidFill>
                <a:latin typeface="Arial"/>
                <a:cs typeface="Arial"/>
              </a:rPr>
              <a:t>a</a:t>
            </a:r>
            <a:r>
              <a:rPr dirty="0" sz="1200" spc="-25">
                <a:solidFill>
                  <a:srgbClr val="366B91"/>
                </a:solidFill>
                <a:latin typeface="Arial"/>
                <a:cs typeface="Arial"/>
              </a:rPr>
              <a:t>L</a:t>
            </a: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 spc="-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2.</a:t>
            </a:r>
            <a:r>
              <a:rPr dirty="0" sz="1200" spc="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65">
                <a:solidFill>
                  <a:srgbClr val="5B6679"/>
                </a:solidFill>
                <a:latin typeface="Arial"/>
                <a:cs typeface="Arial"/>
              </a:rPr>
              <a:t>P</a:t>
            </a:r>
            <a:r>
              <a:rPr dirty="0" sz="1200" spc="-65">
                <a:solidFill>
                  <a:srgbClr val="5B7BA1"/>
                </a:solidFill>
                <a:latin typeface="Arial"/>
                <a:cs typeface="Arial"/>
              </a:rPr>
              <a:t>'</a:t>
            </a:r>
            <a:r>
              <a:rPr dirty="0" sz="1200" spc="-65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65">
                <a:solidFill>
                  <a:srgbClr val="593159"/>
                </a:solidFill>
                <a:latin typeface="Arial"/>
                <a:cs typeface="Arial"/>
              </a:rPr>
              <a:t>L</a:t>
            </a:r>
            <a:r>
              <a:rPr dirty="0" sz="1200" spc="-65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 spc="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2</a:t>
            </a:r>
            <a:r>
              <a:rPr dirty="0" sz="1200" spc="-10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12F8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 spc="-5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r</a:t>
            </a:r>
            <a:r>
              <a:rPr dirty="0" sz="1200" spc="55">
                <a:solidFill>
                  <a:srgbClr val="6495B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at</a:t>
            </a:r>
            <a:r>
              <a:rPr dirty="0" sz="1200" spc="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co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 spc="15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se</a:t>
            </a:r>
            <a:r>
              <a:rPr dirty="0" sz="1200" spc="4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aso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2B599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,</a:t>
            </a:r>
            <a:r>
              <a:rPr dirty="0" sz="1200" spc="1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og</a:t>
            </a:r>
            <a:r>
              <a:rPr dirty="0" sz="1200">
                <a:solidFill>
                  <a:srgbClr val="67AFE6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 spc="8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25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d 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754D56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cs</a:t>
            </a:r>
            <a:r>
              <a:rPr dirty="0" sz="1200" spc="-1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ed</a:t>
            </a:r>
            <a:r>
              <a:rPr dirty="0" sz="1200" spc="9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 spc="6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 p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 spc="-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mo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de</a:t>
            </a:r>
            <a:r>
              <a:rPr dirty="0" sz="1200" spc="-10">
                <a:solidFill>
                  <a:srgbClr val="EBB36B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.</a:t>
            </a:r>
            <a:r>
              <a:rPr dirty="0" sz="1200" spc="-6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Ba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d</a:t>
            </a:r>
            <a:r>
              <a:rPr dirty="0" sz="1200" spc="265">
                <a:solidFill>
                  <a:srgbClr val="464F7B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67AFE6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 spc="10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has</a:t>
            </a:r>
            <a:r>
              <a:rPr dirty="0" sz="1200" spc="10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acce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ss</a:t>
            </a:r>
            <a:r>
              <a:rPr dirty="0" sz="1200" spc="-6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 spc="6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 spc="15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and</a:t>
            </a:r>
            <a:r>
              <a:rPr dirty="0" sz="1200" spc="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roc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ss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fo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ma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 spc="4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28A9C"/>
                </a:solidFill>
                <a:latin typeface="Arial"/>
                <a:cs typeface="Arial"/>
              </a:rPr>
              <a:t>fr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754D56"/>
                </a:solidFill>
                <a:latin typeface="Arial"/>
                <a:cs typeface="Arial"/>
              </a:rPr>
              <a:t>m</a:t>
            </a:r>
            <a:r>
              <a:rPr dirty="0" sz="1200" spc="95">
                <a:solidFill>
                  <a:srgbClr val="754D56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10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67AFE6"/>
                </a:solidFill>
                <a:latin typeface="Arial"/>
                <a:cs typeface="Arial"/>
              </a:rPr>
              <a:t>l</a:t>
            </a:r>
            <a:r>
              <a:rPr dirty="0" sz="1200" spc="105">
                <a:solidFill>
                  <a:srgbClr val="67AFE6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wo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8E727E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18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ro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h</a:t>
            </a:r>
            <a:r>
              <a:rPr dirty="0" sz="1200" spc="-75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oog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7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Sea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,</a:t>
            </a:r>
            <a:r>
              <a:rPr dirty="0" sz="1200" spc="6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ri</a:t>
            </a:r>
            <a:r>
              <a:rPr dirty="0" sz="1200" spc="-10">
                <a:solidFill>
                  <a:srgbClr val="828A9C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h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ll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 </a:t>
            </a:r>
            <a:r>
              <a:rPr dirty="0" sz="1200">
                <a:solidFill>
                  <a:srgbClr val="8A7557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 spc="180">
                <a:solidFill>
                  <a:srgbClr val="3A3B7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to</a:t>
            </a:r>
            <a:r>
              <a:rPr dirty="0" sz="1200" spc="15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prov</a:t>
            </a:r>
            <a:r>
              <a:rPr dirty="0" sz="1200">
                <a:solidFill>
                  <a:srgbClr val="312F8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3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54D56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312F89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4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ens</a:t>
            </a:r>
            <a:r>
              <a:rPr dirty="0" sz="1200">
                <a:solidFill>
                  <a:srgbClr val="312F8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6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</a:t>
            </a:r>
            <a:r>
              <a:rPr dirty="0" sz="1200" spc="6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593159"/>
                </a:solidFill>
                <a:latin typeface="Arial"/>
                <a:cs typeface="Arial"/>
              </a:rPr>
              <a:t>u</a:t>
            </a:r>
            <a:r>
              <a:rPr dirty="0" sz="1200" spc="60">
                <a:solidFill>
                  <a:srgbClr val="464F7B"/>
                </a:solidFill>
                <a:latin typeface="Arial"/>
                <a:cs typeface="Arial"/>
              </a:rPr>
              <a:t>p</a:t>
            </a:r>
            <a:r>
              <a:rPr dirty="0" sz="1200" spc="60">
                <a:solidFill>
                  <a:srgbClr val="9C9CA1"/>
                </a:solidFill>
                <a:latin typeface="Arial"/>
                <a:cs typeface="Arial"/>
              </a:rPr>
              <a:t>-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to</a:t>
            </a:r>
            <a:r>
              <a:rPr dirty="0" sz="1200">
                <a:solidFill>
                  <a:srgbClr val="9C9CA1"/>
                </a:solidFill>
                <a:latin typeface="Arial"/>
                <a:cs typeface="Arial"/>
              </a:rPr>
              <a:t>-</a:t>
            </a:r>
            <a:r>
              <a:rPr dirty="0" sz="1200" spc="55">
                <a:solidFill>
                  <a:srgbClr val="524F5E"/>
                </a:solidFill>
                <a:latin typeface="Arial"/>
                <a:cs typeface="Arial"/>
              </a:rPr>
              <a:t>da</a:t>
            </a:r>
            <a:r>
              <a:rPr dirty="0" sz="1200" spc="55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 spc="55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2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B6679"/>
                </a:solidFill>
                <a:latin typeface="Times New Roman"/>
                <a:cs typeface="Times New Roman"/>
              </a:rPr>
              <a:t>to</a:t>
            </a:r>
            <a:r>
              <a:rPr dirty="0" sz="1300" spc="10" b="1">
                <a:solidFill>
                  <a:srgbClr val="5B6679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you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200" spc="-15">
                <a:solidFill>
                  <a:srgbClr val="3A3B7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q</a:t>
            </a:r>
            <a:r>
              <a:rPr dirty="0" sz="1200" spc="-10">
                <a:solidFill>
                  <a:srgbClr val="464F7B"/>
                </a:solidFill>
                <a:latin typeface="Arial"/>
                <a:cs typeface="Arial"/>
              </a:rPr>
              <a:t>u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es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 spc="-10">
                <a:solidFill>
                  <a:srgbClr val="8A7557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ons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190404" y="4698756"/>
            <a:ext cx="10300970" cy="2237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6290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 spc="4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ma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,</a:t>
            </a:r>
            <a:r>
              <a:rPr dirty="0" sz="1200" spc="3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3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3A3B74"/>
                </a:solidFill>
                <a:latin typeface="Arial"/>
                <a:cs typeface="Arial"/>
              </a:rPr>
              <a:t>th</a:t>
            </a:r>
            <a:r>
              <a:rPr dirty="0" sz="1200" spc="7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main</a:t>
            </a:r>
            <a:r>
              <a:rPr dirty="0" sz="1200" spc="-5">
                <a:solidFill>
                  <a:srgbClr val="70646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312F8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ff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nc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 spc="1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P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593159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M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11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Ba</a:t>
            </a:r>
            <a:r>
              <a:rPr dirty="0" sz="1200" spc="-1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1200">
              <a:latin typeface="Arial"/>
              <a:cs typeface="Arial"/>
            </a:endParaRPr>
          </a:p>
          <a:p>
            <a:pPr marL="359410" indent="-171450">
              <a:lnSpc>
                <a:spcPct val="100000"/>
              </a:lnSpc>
              <a:spcBef>
                <a:spcPts val="5"/>
              </a:spcBef>
              <a:buClr>
                <a:srgbClr val="34343B"/>
              </a:buClr>
              <a:buChar char="•"/>
              <a:tabLst>
                <a:tab pos="359410" algn="l"/>
              </a:tabLst>
            </a:pP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34343B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34343B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1F236B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:</a:t>
            </a:r>
            <a:r>
              <a:rPr dirty="0" sz="1200" spc="-95">
                <a:solidFill>
                  <a:srgbClr val="464F7B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d</a:t>
            </a:r>
            <a:r>
              <a:rPr dirty="0" sz="1200" spc="10">
                <a:solidFill>
                  <a:srgbClr val="464F7B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366B91"/>
                </a:solidFill>
                <a:latin typeface="Arial"/>
                <a:cs typeface="Arial"/>
              </a:rPr>
              <a:t>i</a:t>
            </a:r>
            <a:r>
              <a:rPr dirty="0" sz="1200" spc="6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5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base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 spc="8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A3B74"/>
                </a:solidFill>
                <a:latin typeface="Arial"/>
                <a:cs typeface="Arial"/>
              </a:rPr>
              <a:t>P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593159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 spc="1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2,</a:t>
            </a:r>
            <a:r>
              <a:rPr dirty="0" sz="1200" spc="9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r</a:t>
            </a:r>
            <a:r>
              <a:rPr dirty="0" sz="1200" spc="15">
                <a:solidFill>
                  <a:srgbClr val="366B9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an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d</a:t>
            </a:r>
            <a:r>
              <a:rPr dirty="0" sz="1200" spc="4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adv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4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de</a:t>
            </a:r>
            <a:r>
              <a:rPr dirty="0" sz="1200">
                <a:solidFill>
                  <a:srgbClr val="828A9C"/>
                </a:solidFill>
                <a:latin typeface="Arial"/>
                <a:cs typeface="Arial"/>
              </a:rPr>
              <a:t>l</a:t>
            </a:r>
            <a:r>
              <a:rPr dirty="0" sz="1200" spc="30">
                <a:solidFill>
                  <a:srgbClr val="828A9C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 spc="-1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PaLM.</a:t>
            </a:r>
            <a:endParaRPr sz="1200">
              <a:latin typeface="Arial"/>
              <a:cs typeface="Arial"/>
            </a:endParaRPr>
          </a:p>
          <a:p>
            <a:pPr marL="357505" marR="5080" indent="-170180">
              <a:lnSpc>
                <a:spcPct val="125200"/>
              </a:lnSpc>
              <a:spcBef>
                <a:spcPts val="755"/>
              </a:spcBef>
              <a:buClr>
                <a:srgbClr val="34343B"/>
              </a:buClr>
              <a:buChar char="•"/>
              <a:tabLst>
                <a:tab pos="363855" algn="l"/>
              </a:tabLst>
            </a:pP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4343B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4343B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232323"/>
                </a:solidFill>
                <a:latin typeface="Arial"/>
                <a:cs typeface="Arial"/>
              </a:rPr>
              <a:t>li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34343B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s:</a:t>
            </a:r>
            <a:r>
              <a:rPr dirty="0" sz="1200" spc="6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8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7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be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r</a:t>
            </a:r>
            <a:r>
              <a:rPr dirty="0" sz="1200" spc="-5">
                <a:solidFill>
                  <a:srgbClr val="366B9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 spc="17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 spc="-5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ns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1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son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726493"/>
                </a:solidFill>
                <a:latin typeface="Arial"/>
                <a:cs typeface="Arial"/>
              </a:rPr>
              <a:t>,</a:t>
            </a:r>
            <a:r>
              <a:rPr dirty="0" sz="1200" spc="35">
                <a:solidFill>
                  <a:srgbClr val="726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c,</a:t>
            </a:r>
            <a:r>
              <a:rPr dirty="0" sz="1200" spc="8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d</a:t>
            </a:r>
            <a:r>
              <a:rPr dirty="0" sz="1200" spc="8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mat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lh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21218E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cs</a:t>
            </a:r>
            <a:r>
              <a:rPr dirty="0" sz="1200" spc="-3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an</a:t>
            </a:r>
            <a:r>
              <a:rPr dirty="0" sz="1200" spc="1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Pa</a:t>
            </a:r>
            <a:r>
              <a:rPr dirty="0" sz="1200" spc="-1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 spc="-10">
                <a:solidFill>
                  <a:srgbClr val="3A3B74"/>
                </a:solidFill>
                <a:latin typeface="Arial"/>
                <a:cs typeface="Arial"/>
              </a:rPr>
              <a:t>.</a:t>
            </a:r>
            <a:r>
              <a:rPr dirty="0" sz="1200" spc="-70">
                <a:solidFill>
                  <a:srgbClr val="3A3B7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1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so</a:t>
            </a:r>
            <a:r>
              <a:rPr dirty="0" sz="1200" spc="8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as</a:t>
            </a:r>
            <a:r>
              <a:rPr dirty="0" sz="1200" spc="8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ccess</a:t>
            </a:r>
            <a:r>
              <a:rPr dirty="0" sz="1200" spc="5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 spc="3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an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d</a:t>
            </a:r>
            <a:r>
              <a:rPr dirty="0" sz="1200" spc="75">
                <a:solidFill>
                  <a:srgbClr val="366B9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proc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ss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-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E363B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797C82"/>
                </a:solidFill>
                <a:latin typeface="Arial"/>
                <a:cs typeface="Arial"/>
              </a:rPr>
              <a:t>n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fo</a:t>
            </a:r>
            <a:r>
              <a:rPr dirty="0" sz="1200" spc="-1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m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 spc="-10">
                <a:solidFill>
                  <a:srgbClr val="828A9C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on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	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from</a:t>
            </a:r>
            <a:r>
              <a:rPr dirty="0" sz="1200" spc="100">
                <a:solidFill>
                  <a:srgbClr val="70646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114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l</a:t>
            </a:r>
            <a:r>
              <a:rPr dirty="0" sz="1200" spc="60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wo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19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throu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2B599C"/>
                </a:solidFill>
                <a:latin typeface="Arial"/>
                <a:cs typeface="Arial"/>
              </a:rPr>
              <a:t>h</a:t>
            </a:r>
            <a:r>
              <a:rPr dirty="0" sz="1200" spc="-70">
                <a:solidFill>
                  <a:srgbClr val="2B599C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524F5E"/>
                </a:solidFill>
                <a:latin typeface="Arial"/>
                <a:cs typeface="Arial"/>
              </a:rPr>
              <a:t>G</a:t>
            </a:r>
            <a:r>
              <a:rPr dirty="0" sz="1200" spc="-25">
                <a:solidFill>
                  <a:srgbClr val="5B6679"/>
                </a:solidFill>
                <a:latin typeface="Arial"/>
                <a:cs typeface="Arial"/>
              </a:rPr>
              <a:t>oo</a:t>
            </a:r>
            <a:r>
              <a:rPr dirty="0" sz="1200" spc="-25">
                <a:solidFill>
                  <a:srgbClr val="524F5E"/>
                </a:solidFill>
                <a:latin typeface="Arial"/>
                <a:cs typeface="Arial"/>
              </a:rPr>
              <a:t>g</a:t>
            </a:r>
            <a:r>
              <a:rPr dirty="0" sz="1200" spc="-25">
                <a:latin typeface="Arial"/>
                <a:cs typeface="Arial"/>
              </a:rPr>
              <a:t>l</a:t>
            </a:r>
            <a:r>
              <a:rPr dirty="0" sz="1200" spc="-25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 spc="-25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Se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 spc="-10">
                <a:solidFill>
                  <a:srgbClr val="2B599C"/>
                </a:solidFill>
                <a:latin typeface="Arial"/>
                <a:cs typeface="Arial"/>
              </a:rPr>
              <a:t>h</a:t>
            </a:r>
            <a:r>
              <a:rPr dirty="0" sz="1200" spc="-10">
                <a:solidFill>
                  <a:srgbClr val="706467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358140" marR="31115" indent="-170815">
              <a:lnSpc>
                <a:spcPct val="125200"/>
              </a:lnSpc>
              <a:spcBef>
                <a:spcPts val="760"/>
              </a:spcBef>
              <a:buClr>
                <a:srgbClr val="232323"/>
              </a:buClr>
              <a:buChar char="•"/>
              <a:tabLst>
                <a:tab pos="360045" algn="l"/>
              </a:tabLst>
            </a:pP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se</a:t>
            </a:r>
            <a:r>
              <a:rPr dirty="0" sz="1200" spc="8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4343B"/>
                </a:solidFill>
                <a:latin typeface="Arial"/>
                <a:cs typeface="Arial"/>
              </a:rPr>
              <a:t>ca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34343B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s:</a:t>
            </a:r>
            <a:r>
              <a:rPr dirty="0" sz="1200" spc="8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Ba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d</a:t>
            </a:r>
            <a:r>
              <a:rPr dirty="0" sz="1200" spc="90">
                <a:solidFill>
                  <a:srgbClr val="464F7B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 spc="-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6495BD"/>
                </a:solidFill>
                <a:latin typeface="Arial"/>
                <a:cs typeface="Arial"/>
              </a:rPr>
              <a:t>!ll</a:t>
            </a:r>
            <a:r>
              <a:rPr dirty="0" sz="1200" spc="-10">
                <a:solidFill>
                  <a:srgbClr val="9C9CA1"/>
                </a:solidFill>
                <a:latin typeface="Arial"/>
                <a:cs typeface="Arial"/>
              </a:rPr>
              <a:t>-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67AFE6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8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fo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 spc="135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k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 spc="2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 spc="140">
                <a:solidFill>
                  <a:srgbClr val="3A3B7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qu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3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ommo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 spc="5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se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ng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, </a:t>
            </a:r>
            <a:r>
              <a:rPr dirty="0" sz="1200" spc="-10"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 spc="-10">
                <a:solidFill>
                  <a:srgbClr val="21218E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c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,</a:t>
            </a:r>
            <a:r>
              <a:rPr dirty="0" sz="1200" spc="9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cs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,</a:t>
            </a:r>
            <a:r>
              <a:rPr dirty="0" sz="1200" spc="15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5B6679"/>
                </a:solidFill>
                <a:latin typeface="Arial"/>
                <a:cs typeface="Arial"/>
              </a:rPr>
              <a:t>oir</a:t>
            </a:r>
            <a:r>
              <a:rPr dirty="0" sz="950" spc="204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acc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es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</a:t>
            </a:r>
            <a:r>
              <a:rPr dirty="0" sz="1200" spc="10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rea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9C9CA1"/>
                </a:solidFill>
                <a:latin typeface="Arial"/>
                <a:cs typeface="Arial"/>
              </a:rPr>
              <a:t>-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wo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d</a:t>
            </a:r>
            <a:r>
              <a:rPr dirty="0" sz="1200" spc="95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nfo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on</a:t>
            </a:r>
            <a:r>
              <a:rPr dirty="0" sz="1200">
                <a:solidFill>
                  <a:srgbClr val="4689C8"/>
                </a:solidFill>
                <a:latin typeface="Arial"/>
                <a:cs typeface="Arial"/>
              </a:rPr>
              <a:t>.</a:t>
            </a:r>
            <a:r>
              <a:rPr dirty="0" sz="1200" spc="-25">
                <a:solidFill>
                  <a:srgbClr val="4689C8"/>
                </a:solidFill>
                <a:latin typeface="Arial"/>
                <a:cs typeface="Arial"/>
              </a:rPr>
              <a:t> </a:t>
            </a:r>
            <a:r>
              <a:rPr dirty="0" sz="1200" spc="-30">
                <a:solidFill>
                  <a:srgbClr val="5B7BA1"/>
                </a:solidFill>
                <a:latin typeface="Arial"/>
                <a:cs typeface="Arial"/>
              </a:rPr>
              <a:t>P</a:t>
            </a:r>
            <a:r>
              <a:rPr dirty="0" sz="1200" spc="-3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30">
                <a:solidFill>
                  <a:srgbClr val="366B91"/>
                </a:solidFill>
                <a:latin typeface="Arial"/>
                <a:cs typeface="Arial"/>
              </a:rPr>
              <a:t>L</a:t>
            </a:r>
            <a:r>
              <a:rPr dirty="0" sz="1200" spc="-30">
                <a:solidFill>
                  <a:srgbClr val="5B6679"/>
                </a:solidFill>
                <a:latin typeface="Arial"/>
                <a:cs typeface="Arial"/>
              </a:rPr>
              <a:t>M</a:t>
            </a:r>
            <a:r>
              <a:rPr dirty="0" sz="1200" spc="-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21218E"/>
                </a:solidFill>
                <a:latin typeface="Arial"/>
                <a:cs typeface="Arial"/>
              </a:rPr>
              <a:t>i</a:t>
            </a:r>
            <a:r>
              <a:rPr dirty="0" sz="1200" spc="35">
                <a:solidFill>
                  <a:srgbClr val="5B6679"/>
                </a:solidFill>
                <a:latin typeface="Arial"/>
                <a:cs typeface="Arial"/>
              </a:rPr>
              <a:t>s </a:t>
            </a:r>
            <a:r>
              <a:rPr dirty="0" sz="1200" spc="35">
                <a:solidFill>
                  <a:srgbClr val="5B6679"/>
                </a:solidFill>
                <a:latin typeface="Arial"/>
                <a:cs typeface="Arial"/>
              </a:rPr>
              <a:t>	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w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elll</a:t>
            </a:r>
            <a:r>
              <a:rPr dirty="0" sz="1200" spc="-10">
                <a:solidFill>
                  <a:srgbClr val="9C9CA1"/>
                </a:solidFill>
                <a:latin typeface="Arial"/>
                <a:cs typeface="Arial"/>
              </a:rPr>
              <a:t>-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8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for</a:t>
            </a:r>
            <a:r>
              <a:rPr dirty="0" sz="1200" spc="34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as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ks</a:t>
            </a:r>
            <a:r>
              <a:rPr dirty="0" sz="1200" spc="65">
                <a:solidFill>
                  <a:srgbClr val="70646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tha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 spc="140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eq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9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ra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g</a:t>
            </a:r>
            <a:r>
              <a:rPr dirty="0" sz="1200" spc="3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cr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 spc="-10">
                <a:solidFill>
                  <a:srgbClr val="2169AC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 spc="-10">
                <a:solidFill>
                  <a:srgbClr val="EBB36B"/>
                </a:solidFill>
                <a:latin typeface="Arial"/>
                <a:cs typeface="Arial"/>
              </a:rPr>
              <a:t>,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-2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x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 spc="130">
                <a:solidFill>
                  <a:srgbClr val="59315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fo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rmats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or</a:t>
            </a:r>
            <a:r>
              <a:rPr dirty="0" sz="1200" spc="85">
                <a:solidFill>
                  <a:srgbClr val="464F7B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rnns</a:t>
            </a:r>
            <a:r>
              <a:rPr dirty="0" sz="1200">
                <a:solidFill>
                  <a:srgbClr val="8E2323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706467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ng</a:t>
            </a:r>
            <a:r>
              <a:rPr dirty="0" sz="1200" spc="9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67AFE6"/>
                </a:solidFill>
                <a:latin typeface="Arial"/>
                <a:cs typeface="Arial"/>
              </a:rPr>
              <a:t>l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u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ag</a:t>
            </a:r>
            <a:r>
              <a:rPr dirty="0" sz="1200" spc="-10">
                <a:solidFill>
                  <a:srgbClr val="524F5E"/>
                </a:solidFill>
                <a:latin typeface="Arial"/>
                <a:cs typeface="Arial"/>
              </a:rPr>
              <a:t>es</a:t>
            </a:r>
            <a:r>
              <a:rPr dirty="0" sz="1200" spc="-10">
                <a:solidFill>
                  <a:srgbClr val="4689C8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629082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</a:t>
            </a:r>
            <a:r>
              <a:rPr dirty="0" sz="1200" spc="130">
                <a:solidFill>
                  <a:srgbClr val="59315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s</a:t>
            </a:r>
            <a:r>
              <a:rPr dirty="0" sz="1200" spc="-15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ortant</a:t>
            </a:r>
            <a:r>
              <a:rPr dirty="0" sz="1200" spc="21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to</a:t>
            </a:r>
            <a:r>
              <a:rPr dirty="0" sz="1200" spc="15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ot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 spc="70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93159"/>
                </a:solidFill>
                <a:latin typeface="Arial"/>
                <a:cs typeface="Arial"/>
              </a:rPr>
              <a:t>th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t</a:t>
            </a:r>
            <a:r>
              <a:rPr dirty="0" sz="1200" spc="185">
                <a:solidFill>
                  <a:srgbClr val="3A3B7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A3B74"/>
                </a:solidFill>
                <a:latin typeface="Arial"/>
                <a:cs typeface="Arial"/>
              </a:rPr>
              <a:t>b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th</a:t>
            </a:r>
            <a:r>
              <a:rPr dirty="0" sz="1200" spc="6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PaLM</a:t>
            </a:r>
            <a:r>
              <a:rPr dirty="0" sz="1200" spc="9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nd</a:t>
            </a:r>
            <a:r>
              <a:rPr dirty="0" sz="1200" spc="12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Ba</a:t>
            </a:r>
            <a:r>
              <a:rPr dirty="0" sz="1200">
                <a:solidFill>
                  <a:srgbClr val="828A9C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 spc="1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e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ill</a:t>
            </a:r>
            <a:r>
              <a:rPr dirty="0" sz="1200" spc="-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u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754D56"/>
                </a:solidFill>
                <a:latin typeface="Arial"/>
                <a:cs typeface="Arial"/>
              </a:rPr>
              <a:t>r</a:t>
            </a:r>
            <a:r>
              <a:rPr dirty="0" sz="1200" spc="100">
                <a:solidFill>
                  <a:srgbClr val="754D56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d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v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67AFE6"/>
                </a:solidFill>
                <a:latin typeface="Arial"/>
                <a:cs typeface="Arial"/>
              </a:rPr>
              <a:t>l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o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pm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,</a:t>
            </a:r>
            <a:r>
              <a:rPr dirty="0" sz="1200" spc="-1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464F7B"/>
                </a:solidFill>
                <a:latin typeface="Arial"/>
                <a:cs typeface="Arial"/>
              </a:rPr>
              <a:t>d</a:t>
            </a:r>
            <a:r>
              <a:rPr dirty="0" sz="1200" spc="210">
                <a:solidFill>
                  <a:srgbClr val="464F7B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h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r</a:t>
            </a:r>
            <a:r>
              <a:rPr dirty="0" sz="1200" spc="40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apab</a:t>
            </a:r>
            <a:r>
              <a:rPr dirty="0" sz="1200">
                <a:solidFill>
                  <a:srgbClr val="2B599C"/>
                </a:solidFill>
                <a:latin typeface="Arial"/>
                <a:cs typeface="Arial"/>
              </a:rPr>
              <a:t>il</a:t>
            </a:r>
            <a:r>
              <a:rPr dirty="0" sz="1200">
                <a:solidFill>
                  <a:srgbClr val="828A9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2169AC"/>
                </a:solidFill>
                <a:latin typeface="Arial"/>
                <a:cs typeface="Arial"/>
              </a:rPr>
              <a:t>i</a:t>
            </a:r>
            <a:r>
              <a:rPr dirty="0" sz="1200">
                <a:solidFill>
                  <a:srgbClr val="524F5E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s</a:t>
            </a:r>
            <a:r>
              <a:rPr dirty="0" sz="1200" spc="3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7E363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e</a:t>
            </a:r>
            <a:r>
              <a:rPr dirty="0" sz="1200" spc="25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cons</a:t>
            </a:r>
            <a:r>
              <a:rPr dirty="0" sz="1200">
                <a:solidFill>
                  <a:srgbClr val="797C82"/>
                </a:solidFill>
                <a:latin typeface="Arial"/>
                <a:cs typeface="Arial"/>
              </a:rPr>
              <a:t>t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>
                <a:solidFill>
                  <a:srgbClr val="6495BD"/>
                </a:solidFill>
                <a:latin typeface="Arial"/>
                <a:cs typeface="Arial"/>
              </a:rPr>
              <a:t>tl</a:t>
            </a:r>
            <a:r>
              <a:rPr dirty="0" sz="1200">
                <a:solidFill>
                  <a:srgbClr val="5B6679"/>
                </a:solidFill>
                <a:latin typeface="Arial"/>
                <a:cs typeface="Arial"/>
              </a:rPr>
              <a:t>y</a:t>
            </a:r>
            <a:r>
              <a:rPr dirty="0" sz="1200" spc="70">
                <a:solidFill>
                  <a:srgbClr val="5B667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97C82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3A3B74"/>
                </a:solidFill>
                <a:latin typeface="Arial"/>
                <a:cs typeface="Arial"/>
              </a:rPr>
              <a:t>m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provi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n</a:t>
            </a:r>
            <a:r>
              <a:rPr dirty="0" sz="1200" spc="-10">
                <a:solidFill>
                  <a:srgbClr val="5B6679"/>
                </a:solidFill>
                <a:latin typeface="Arial"/>
                <a:cs typeface="Arial"/>
              </a:rPr>
              <a:t>g</a:t>
            </a:r>
            <a:r>
              <a:rPr dirty="0" sz="1200" spc="-10">
                <a:solidFill>
                  <a:srgbClr val="5B7BA1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812532" y="9288045"/>
            <a:ext cx="1924050" cy="20891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250" b="1">
                <a:solidFill>
                  <a:srgbClr val="524F5E"/>
                </a:solidFill>
                <a:latin typeface="Arial"/>
                <a:cs typeface="Arial"/>
              </a:rPr>
              <a:t>G.i</a:t>
            </a:r>
            <a:r>
              <a:rPr dirty="0" sz="1250" spc="495" b="1">
                <a:solidFill>
                  <a:srgbClr val="524F5E"/>
                </a:solidFill>
                <a:latin typeface="Arial"/>
                <a:cs typeface="Arial"/>
              </a:rPr>
              <a:t> </a:t>
            </a:r>
            <a:r>
              <a:rPr dirty="0" u="heavy" sz="1200" spc="330">
                <a:solidFill>
                  <a:srgbClr val="9C9CA1"/>
                </a:solidFill>
                <a:uFill>
                  <a:solidFill>
                    <a:srgbClr val="828A9C"/>
                  </a:solidFill>
                </a:uFill>
                <a:latin typeface="Arial"/>
                <a:cs typeface="Arial"/>
              </a:rPr>
              <a:t>0</a:t>
            </a:r>
            <a:r>
              <a:rPr dirty="0" u="heavy" sz="1200" spc="330">
                <a:solidFill>
                  <a:srgbClr val="797C82"/>
                </a:solidFill>
                <a:uFill>
                  <a:solidFill>
                    <a:srgbClr val="828A9C"/>
                  </a:solidFill>
                </a:uFill>
                <a:latin typeface="Arial"/>
                <a:cs typeface="Arial"/>
              </a:rPr>
              <a:t>nte</a:t>
            </a:r>
            <a:r>
              <a:rPr dirty="0" u="heavy" sz="1200" spc="330">
                <a:solidFill>
                  <a:srgbClr val="828A9C"/>
                </a:solidFill>
                <a:uFill>
                  <a:solidFill>
                    <a:srgbClr val="828A9C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1200" spc="-35">
                <a:solidFill>
                  <a:srgbClr val="828A9C"/>
                </a:solidFill>
                <a:uFill>
                  <a:solidFill>
                    <a:srgbClr val="828A9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200" spc="80">
                <a:solidFill>
                  <a:srgbClr val="797C82"/>
                </a:solidFill>
                <a:uFill>
                  <a:solidFill>
                    <a:srgbClr val="828A9C"/>
                  </a:solidFill>
                </a:uFill>
                <a:latin typeface="Arial"/>
                <a:cs typeface="Arial"/>
              </a:rPr>
              <a:t>aprompt</a:t>
            </a:r>
            <a:r>
              <a:rPr dirty="0" u="heavy" sz="1200" spc="-114">
                <a:solidFill>
                  <a:srgbClr val="797C82"/>
                </a:solidFill>
                <a:uFill>
                  <a:solidFill>
                    <a:srgbClr val="828A9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200" spc="-20">
                <a:solidFill>
                  <a:srgbClr val="828A9C"/>
                </a:solidFill>
                <a:uFill>
                  <a:solidFill>
                    <a:srgbClr val="828A9C"/>
                  </a:solidFill>
                </a:uFill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15999" y="9643888"/>
            <a:ext cx="2156460" cy="3568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71450" indent="-158750">
              <a:lnSpc>
                <a:spcPct val="100000"/>
              </a:lnSpc>
              <a:spcBef>
                <a:spcPts val="405"/>
              </a:spcBef>
              <a:buClr>
                <a:srgbClr val="797C82"/>
              </a:buClr>
              <a:buChar char="•"/>
              <a:tabLst>
                <a:tab pos="171450" algn="l"/>
              </a:tabLst>
            </a:pPr>
            <a:r>
              <a:rPr dirty="0" sz="800" spc="10">
                <a:solidFill>
                  <a:srgbClr val="754D56"/>
                </a:solidFill>
                <a:latin typeface="Arial"/>
                <a:cs typeface="Arial"/>
              </a:rPr>
              <a:t>D</a:t>
            </a:r>
            <a:r>
              <a:rPr dirty="0" sz="800" spc="10">
                <a:solidFill>
                  <a:srgbClr val="5B6679"/>
                </a:solidFill>
                <a:latin typeface="Arial"/>
                <a:cs typeface="Arial"/>
              </a:rPr>
              <a:t>ra</a:t>
            </a:r>
            <a:r>
              <a:rPr dirty="0" sz="800" spc="10">
                <a:solidFill>
                  <a:srgbClr val="797C82"/>
                </a:solidFill>
                <a:latin typeface="Arial"/>
                <a:cs typeface="Arial"/>
              </a:rPr>
              <a:t>pe</a:t>
            </a:r>
            <a:r>
              <a:rPr dirty="0" sz="800" spc="10">
                <a:solidFill>
                  <a:srgbClr val="5B6679"/>
                </a:solidFill>
                <a:latin typeface="Arial"/>
                <a:cs typeface="Arial"/>
              </a:rPr>
              <a:t>r</a:t>
            </a:r>
            <a:r>
              <a:rPr dirty="0" sz="800" spc="10">
                <a:solidFill>
                  <a:srgbClr val="6D4870"/>
                </a:solidFill>
                <a:latin typeface="Arial"/>
                <a:cs typeface="Arial"/>
              </a:rPr>
              <a:t>.</a:t>
            </a:r>
            <a:r>
              <a:rPr dirty="0" sz="800" spc="-60">
                <a:solidFill>
                  <a:srgbClr val="6D4870"/>
                </a:solidFill>
                <a:latin typeface="Arial"/>
                <a:cs typeface="Arial"/>
              </a:rPr>
              <a:t> </a:t>
            </a:r>
            <a:r>
              <a:rPr dirty="0" sz="800" spc="10">
                <a:solidFill>
                  <a:srgbClr val="8E727E"/>
                </a:solidFill>
                <a:latin typeface="Arial"/>
                <a:cs typeface="Arial"/>
              </a:rPr>
              <a:t>U</a:t>
            </a:r>
            <a:r>
              <a:rPr dirty="0" sz="800" spc="10">
                <a:solidFill>
                  <a:srgbClr val="366B91"/>
                </a:solidFill>
                <a:latin typeface="Arial"/>
                <a:cs typeface="Arial"/>
              </a:rPr>
              <a:t>T</a:t>
            </a:r>
            <a:r>
              <a:rPr dirty="0" sz="800" spc="10">
                <a:solidFill>
                  <a:srgbClr val="5B7BA1"/>
                </a:solidFill>
                <a:latin typeface="Arial"/>
                <a:cs typeface="Arial"/>
              </a:rPr>
              <a:t>.</a:t>
            </a:r>
            <a:r>
              <a:rPr dirty="0" sz="800" spc="7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5B6679"/>
                </a:solidFill>
                <a:latin typeface="Arial"/>
                <a:cs typeface="Arial"/>
              </a:rPr>
              <a:t>USA</a:t>
            </a:r>
            <a:endParaRPr sz="800">
              <a:latin typeface="Arial"/>
              <a:cs typeface="Arial"/>
            </a:endParaRPr>
          </a:p>
          <a:p>
            <a:pPr marL="168910">
              <a:lnSpc>
                <a:spcPct val="100000"/>
              </a:lnSpc>
              <a:spcBef>
                <a:spcPts val="325"/>
              </a:spcBef>
            </a:pPr>
            <a:r>
              <a:rPr dirty="0" sz="850">
                <a:solidFill>
                  <a:srgbClr val="5D64D4"/>
                </a:solidFill>
                <a:latin typeface="Arial"/>
                <a:cs typeface="Arial"/>
              </a:rPr>
              <a:t>From</a:t>
            </a:r>
            <a:r>
              <a:rPr dirty="0" sz="850" spc="-15">
                <a:solidFill>
                  <a:srgbClr val="5D64D4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4879DA"/>
                </a:solidFill>
                <a:latin typeface="Arial"/>
                <a:cs typeface="Arial"/>
              </a:rPr>
              <a:t>y</a:t>
            </a:r>
            <a:r>
              <a:rPr dirty="0" sz="850">
                <a:solidFill>
                  <a:srgbClr val="6480D8"/>
                </a:solidFill>
                <a:latin typeface="Arial"/>
                <a:cs typeface="Arial"/>
              </a:rPr>
              <a:t>o</a:t>
            </a:r>
            <a:r>
              <a:rPr dirty="0" sz="850">
                <a:solidFill>
                  <a:srgbClr val="4879DA"/>
                </a:solidFill>
                <a:latin typeface="Arial"/>
                <a:cs typeface="Arial"/>
              </a:rPr>
              <a:t>u</a:t>
            </a:r>
            <a:r>
              <a:rPr dirty="0" sz="850">
                <a:solidFill>
                  <a:srgbClr val="7991DB"/>
                </a:solidFill>
                <a:latin typeface="Arial"/>
                <a:cs typeface="Arial"/>
              </a:rPr>
              <a:t>r</a:t>
            </a:r>
            <a:r>
              <a:rPr dirty="0" sz="850" spc="95">
                <a:solidFill>
                  <a:srgbClr val="7991DB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8959D3"/>
                </a:solidFill>
                <a:latin typeface="Arial"/>
                <a:cs typeface="Arial"/>
              </a:rPr>
              <a:t>I</a:t>
            </a:r>
            <a:r>
              <a:rPr dirty="0" sz="850">
                <a:solidFill>
                  <a:srgbClr val="6480D8"/>
                </a:solidFill>
                <a:latin typeface="Arial"/>
                <a:cs typeface="Arial"/>
              </a:rPr>
              <a:t>P</a:t>
            </a:r>
            <a:r>
              <a:rPr dirty="0" sz="850" spc="-20">
                <a:solidFill>
                  <a:srgbClr val="6480D8"/>
                </a:solidFill>
                <a:latin typeface="Arial"/>
                <a:cs typeface="Arial"/>
              </a:rPr>
              <a:t> </a:t>
            </a:r>
            <a:r>
              <a:rPr dirty="0" sz="850" spc="50">
                <a:solidFill>
                  <a:srgbClr val="6480D8"/>
                </a:solidFill>
                <a:latin typeface="Arial"/>
                <a:cs typeface="Arial"/>
              </a:rPr>
              <a:t>address</a:t>
            </a:r>
            <a:r>
              <a:rPr dirty="0" sz="850" spc="50">
                <a:solidFill>
                  <a:srgbClr val="797C82"/>
                </a:solidFill>
                <a:latin typeface="Arial"/>
                <a:cs typeface="Arial"/>
              </a:rPr>
              <a:t>·</a:t>
            </a:r>
            <a:r>
              <a:rPr dirty="0" sz="850" spc="-30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7991DB"/>
                </a:solidFill>
                <a:latin typeface="Arial"/>
                <a:cs typeface="Arial"/>
              </a:rPr>
              <a:t>Up</a:t>
            </a:r>
            <a:r>
              <a:rPr dirty="0" sz="850">
                <a:solidFill>
                  <a:srgbClr val="5D64D4"/>
                </a:solidFill>
                <a:latin typeface="Arial"/>
                <a:cs typeface="Arial"/>
              </a:rPr>
              <a:t>d</a:t>
            </a:r>
            <a:r>
              <a:rPr dirty="0" sz="850">
                <a:solidFill>
                  <a:srgbClr val="6480D8"/>
                </a:solidFill>
                <a:latin typeface="Arial"/>
                <a:cs typeface="Arial"/>
              </a:rPr>
              <a:t>a</a:t>
            </a:r>
            <a:r>
              <a:rPr dirty="0" sz="850">
                <a:solidFill>
                  <a:srgbClr val="5D64D4"/>
                </a:solidFill>
                <a:latin typeface="Arial"/>
                <a:cs typeface="Arial"/>
              </a:rPr>
              <a:t>t</a:t>
            </a:r>
            <a:r>
              <a:rPr dirty="0" sz="850">
                <a:solidFill>
                  <a:srgbClr val="6480D8"/>
                </a:solidFill>
                <a:latin typeface="Arial"/>
                <a:cs typeface="Arial"/>
              </a:rPr>
              <a:t>e</a:t>
            </a:r>
            <a:r>
              <a:rPr dirty="0" sz="850" spc="120">
                <a:solidFill>
                  <a:srgbClr val="6480D8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D64D4"/>
                </a:solidFill>
                <a:latin typeface="Arial"/>
                <a:cs typeface="Arial"/>
              </a:rPr>
              <a:t>location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406723" y="9761325"/>
            <a:ext cx="60147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solidFill>
                  <a:srgbClr val="797C82"/>
                </a:solidFill>
                <a:latin typeface="Arial"/>
                <a:cs typeface="Arial"/>
              </a:rPr>
              <a:t>Bard</a:t>
            </a:r>
            <a:r>
              <a:rPr dirty="0" sz="900" spc="-55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m</a:t>
            </a:r>
            <a:r>
              <a:rPr dirty="0" sz="900" spc="20">
                <a:solidFill>
                  <a:srgbClr val="5B6679"/>
                </a:solidFill>
                <a:latin typeface="Arial"/>
                <a:cs typeface="Arial"/>
              </a:rPr>
              <a:t>a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y</a:t>
            </a:r>
            <a:r>
              <a:rPr dirty="0" sz="900" spc="10">
                <a:solidFill>
                  <a:srgbClr val="828A9C"/>
                </a:solidFill>
                <a:latin typeface="Arial"/>
                <a:cs typeface="Arial"/>
              </a:rPr>
              <a:t> d</a:t>
            </a:r>
            <a:r>
              <a:rPr dirty="0" sz="900" spc="10">
                <a:solidFill>
                  <a:srgbClr val="85ACD4"/>
                </a:solidFill>
                <a:latin typeface="Arial"/>
                <a:cs typeface="Arial"/>
              </a:rPr>
              <a:t>i</a:t>
            </a:r>
            <a:r>
              <a:rPr dirty="0" sz="900" spc="10">
                <a:solidFill>
                  <a:srgbClr val="797C82"/>
                </a:solidFill>
                <a:latin typeface="Arial"/>
                <a:cs typeface="Arial"/>
              </a:rPr>
              <a:t>sp</a:t>
            </a:r>
            <a:r>
              <a:rPr dirty="0" sz="900" spc="10">
                <a:solidFill>
                  <a:srgbClr val="A7777C"/>
                </a:solidFill>
                <a:latin typeface="Arial"/>
                <a:cs typeface="Arial"/>
              </a:rPr>
              <a:t>l</a:t>
            </a:r>
            <a:r>
              <a:rPr dirty="0" sz="900" spc="10">
                <a:solidFill>
                  <a:srgbClr val="828A9C"/>
                </a:solidFill>
                <a:latin typeface="Arial"/>
                <a:cs typeface="Arial"/>
              </a:rPr>
              <a:t>ay</a:t>
            </a:r>
            <a:r>
              <a:rPr dirty="0" sz="900" spc="25">
                <a:solidFill>
                  <a:srgbClr val="828A9C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A7777C"/>
                </a:solidFill>
                <a:latin typeface="Arial"/>
                <a:cs typeface="Arial"/>
              </a:rPr>
              <a:t>i</a:t>
            </a:r>
            <a:r>
              <a:rPr dirty="0" sz="900" spc="20">
                <a:solidFill>
                  <a:srgbClr val="726493"/>
                </a:solidFill>
                <a:latin typeface="Arial"/>
                <a:cs typeface="Arial"/>
              </a:rPr>
              <a:t>n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ac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c</a:t>
            </a:r>
            <a:r>
              <a:rPr dirty="0" sz="900" spc="20">
                <a:solidFill>
                  <a:srgbClr val="5B7BA1"/>
                </a:solidFill>
                <a:latin typeface="Arial"/>
                <a:cs typeface="Arial"/>
              </a:rPr>
              <a:t>ur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ate</a:t>
            </a:r>
            <a:r>
              <a:rPr dirty="0" sz="900" spc="35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or</a:t>
            </a:r>
            <a:r>
              <a:rPr dirty="0" sz="900" spc="15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off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e</a:t>
            </a:r>
            <a:r>
              <a:rPr dirty="0" sz="900" spc="20">
                <a:solidFill>
                  <a:srgbClr val="726493"/>
                </a:solidFill>
                <a:latin typeface="Arial"/>
                <a:cs typeface="Arial"/>
              </a:rPr>
              <a:t>n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s</a:t>
            </a:r>
            <a:r>
              <a:rPr dirty="0" sz="900" spc="20">
                <a:solidFill>
                  <a:srgbClr val="4689C8"/>
                </a:solidFill>
                <a:latin typeface="Arial"/>
                <a:cs typeface="Arial"/>
              </a:rPr>
              <a:t>i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v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e</a:t>
            </a:r>
            <a:r>
              <a:rPr dirty="0" sz="900" spc="-35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9C9CA1"/>
                </a:solidFill>
                <a:latin typeface="Arial"/>
                <a:cs typeface="Arial"/>
              </a:rPr>
              <a:t>in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fo</a:t>
            </a:r>
            <a:r>
              <a:rPr dirty="0" sz="900" spc="20">
                <a:solidFill>
                  <a:srgbClr val="9C9CA1"/>
                </a:solidFill>
                <a:latin typeface="Arial"/>
                <a:cs typeface="Arial"/>
              </a:rPr>
              <a:t>r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m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at</a:t>
            </a:r>
            <a:r>
              <a:rPr dirty="0" sz="900" spc="20">
                <a:solidFill>
                  <a:srgbClr val="9C9CA1"/>
                </a:solidFill>
                <a:latin typeface="Arial"/>
                <a:cs typeface="Arial"/>
              </a:rPr>
              <a:t>i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on</a:t>
            </a:r>
            <a:r>
              <a:rPr dirty="0" sz="900" spc="-25">
                <a:solidFill>
                  <a:srgbClr val="828A9C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5B7BA1"/>
                </a:solidFill>
                <a:latin typeface="Arial"/>
                <a:cs typeface="Arial"/>
              </a:rPr>
              <a:t>t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h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a</a:t>
            </a:r>
            <a:r>
              <a:rPr dirty="0" sz="900" spc="20">
                <a:solidFill>
                  <a:srgbClr val="5B7BA1"/>
                </a:solidFill>
                <a:latin typeface="Arial"/>
                <a:cs typeface="Arial"/>
              </a:rPr>
              <a:t>t</a:t>
            </a:r>
            <a:r>
              <a:rPr dirty="0" sz="900" spc="30">
                <a:solidFill>
                  <a:srgbClr val="5B7BA1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d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o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es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n</a:t>
            </a:r>
            <a:r>
              <a:rPr dirty="0" sz="900" spc="20">
                <a:solidFill>
                  <a:srgbClr val="9C9CA1"/>
                </a:solidFill>
                <a:latin typeface="Arial"/>
                <a:cs typeface="Arial"/>
              </a:rPr>
              <a:t>'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t</a:t>
            </a:r>
            <a:r>
              <a:rPr dirty="0" sz="900" spc="35">
                <a:solidFill>
                  <a:srgbClr val="828A9C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85ACD4"/>
                </a:solidFill>
                <a:latin typeface="Arial"/>
                <a:cs typeface="Arial"/>
              </a:rPr>
              <a:t>r</a:t>
            </a:r>
            <a:r>
              <a:rPr dirty="0" sz="900" spc="20">
                <a:solidFill>
                  <a:srgbClr val="5B6679"/>
                </a:solidFill>
                <a:latin typeface="Arial"/>
                <a:cs typeface="Arial"/>
              </a:rPr>
              <a:t>e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pr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e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s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e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nt</a:t>
            </a:r>
            <a:r>
              <a:rPr dirty="0" sz="900" spc="45">
                <a:solidFill>
                  <a:srgbClr val="828A9C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797C82"/>
                </a:solidFill>
                <a:latin typeface="Arial"/>
                <a:cs typeface="Arial"/>
              </a:rPr>
              <a:t>G</a:t>
            </a:r>
            <a:r>
              <a:rPr dirty="0" sz="900" spc="10">
                <a:solidFill>
                  <a:srgbClr val="828A9C"/>
                </a:solidFill>
                <a:latin typeface="Arial"/>
                <a:cs typeface="Arial"/>
              </a:rPr>
              <a:t>oog</a:t>
            </a:r>
            <a:r>
              <a:rPr dirty="0" sz="900" spc="10">
                <a:solidFill>
                  <a:srgbClr val="9C9CA1"/>
                </a:solidFill>
                <a:latin typeface="Arial"/>
                <a:cs typeface="Arial"/>
              </a:rPr>
              <a:t>l</a:t>
            </a:r>
            <a:r>
              <a:rPr dirty="0" sz="900" spc="10">
                <a:solidFill>
                  <a:srgbClr val="5B6679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828A9C"/>
                </a:solidFill>
                <a:latin typeface="Arial"/>
                <a:cs typeface="Arial"/>
              </a:rPr>
              <a:t>'</a:t>
            </a:r>
            <a:r>
              <a:rPr dirty="0" sz="900" spc="10">
                <a:solidFill>
                  <a:srgbClr val="797C82"/>
                </a:solidFill>
                <a:latin typeface="Arial"/>
                <a:cs typeface="Arial"/>
              </a:rPr>
              <a:t>s</a:t>
            </a:r>
            <a:r>
              <a:rPr dirty="0" sz="900" spc="-40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v</a:t>
            </a:r>
            <a:r>
              <a:rPr dirty="0" sz="900" spc="20">
                <a:solidFill>
                  <a:srgbClr val="5B7BA1"/>
                </a:solidFill>
                <a:latin typeface="Arial"/>
                <a:cs typeface="Arial"/>
              </a:rPr>
              <a:t>i</a:t>
            </a:r>
            <a:r>
              <a:rPr dirty="0" sz="900" spc="20">
                <a:solidFill>
                  <a:srgbClr val="5B6679"/>
                </a:solidFill>
                <a:latin typeface="Arial"/>
                <a:cs typeface="Arial"/>
              </a:rPr>
              <a:t>e</a:t>
            </a:r>
            <a:r>
              <a:rPr dirty="0" sz="900" spc="20">
                <a:solidFill>
                  <a:srgbClr val="828A9C"/>
                </a:solidFill>
                <a:latin typeface="Arial"/>
                <a:cs typeface="Arial"/>
              </a:rPr>
              <a:t>w</a:t>
            </a:r>
            <a:r>
              <a:rPr dirty="0" sz="900" spc="20">
                <a:solidFill>
                  <a:srgbClr val="797C82"/>
                </a:solidFill>
                <a:latin typeface="Arial"/>
                <a:cs typeface="Arial"/>
              </a:rPr>
              <a:t>s.</a:t>
            </a:r>
            <a:r>
              <a:rPr dirty="0" sz="900">
                <a:solidFill>
                  <a:srgbClr val="797C82"/>
                </a:solidFill>
                <a:latin typeface="Arial"/>
                <a:cs typeface="Arial"/>
              </a:rPr>
              <a:t> </a:t>
            </a:r>
            <a:r>
              <a:rPr dirty="0" u="heavy" sz="850" spc="20" b="1">
                <a:solidFill>
                  <a:srgbClr val="5B6679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B</a:t>
            </a:r>
            <a:r>
              <a:rPr dirty="0" u="heavy" sz="850" spc="20" b="1">
                <a:solidFill>
                  <a:srgbClr val="524F5E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a</a:t>
            </a:r>
            <a:r>
              <a:rPr dirty="0" u="heavy" sz="850" spc="20" b="1">
                <a:solidFill>
                  <a:srgbClr val="464F7B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850" spc="20" b="1">
                <a:solidFill>
                  <a:srgbClr val="524F5E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d</a:t>
            </a:r>
            <a:r>
              <a:rPr dirty="0" u="heavy" sz="850" spc="75" b="1">
                <a:solidFill>
                  <a:srgbClr val="524F5E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850" spc="-10" b="1">
                <a:solidFill>
                  <a:srgbClr val="5B6679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Pr</a:t>
            </a:r>
            <a:r>
              <a:rPr dirty="0" u="heavy" sz="850" spc="-10" b="1">
                <a:solidFill>
                  <a:srgbClr val="6495BD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850" spc="-10" b="1">
                <a:solidFill>
                  <a:srgbClr val="5B6679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vacY.</a:t>
            </a:r>
            <a:r>
              <a:rPr dirty="0" u="heavy" sz="850" spc="-10" b="1">
                <a:solidFill>
                  <a:srgbClr val="524F5E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No</a:t>
            </a:r>
            <a:r>
              <a:rPr dirty="0" u="heavy" sz="850" spc="-10" b="1">
                <a:solidFill>
                  <a:srgbClr val="5B7BA1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850" spc="-10" b="1">
                <a:solidFill>
                  <a:srgbClr val="5B6679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850" spc="-10" b="1">
                <a:solidFill>
                  <a:srgbClr val="524F5E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c</a:t>
            </a:r>
            <a:r>
              <a:rPr dirty="0" u="heavy" sz="850" spc="-10" b="1">
                <a:solidFill>
                  <a:srgbClr val="5B6679"/>
                </a:solidFill>
                <a:uFill>
                  <a:solidFill>
                    <a:srgbClr val="5B6679"/>
                  </a:solidFill>
                </a:u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8164413" y="123695"/>
            <a:ext cx="119380" cy="1287145"/>
          </a:xfrm>
          <a:custGeom>
            <a:avLst/>
            <a:gdLst/>
            <a:ahLst/>
            <a:cxnLst/>
            <a:rect l="l" t="t" r="r" b="b"/>
            <a:pathLst>
              <a:path w="119380" h="1287145">
                <a:moveTo>
                  <a:pt x="0" y="0"/>
                </a:moveTo>
                <a:lnTo>
                  <a:pt x="118991" y="0"/>
                </a:lnTo>
                <a:lnTo>
                  <a:pt x="118991" y="1287016"/>
                </a:lnTo>
                <a:lnTo>
                  <a:pt x="0" y="12870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207343" y="90640"/>
            <a:ext cx="105537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1A79D6"/>
                </a:solidFill>
                <a:latin typeface="Arial"/>
                <a:cs typeface="Arial"/>
              </a:rPr>
              <a:t>OO</a:t>
            </a:r>
            <a:r>
              <a:rPr dirty="0" sz="1600" spc="-10" b="1">
                <a:solidFill>
                  <a:srgbClr val="36424B"/>
                </a:solidFill>
                <a:latin typeface="Arial"/>
                <a:cs typeface="Arial"/>
              </a:rPr>
              <a:t>MetaAI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245540" y="124990"/>
            <a:ext cx="70231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35">
                <a:solidFill>
                  <a:srgbClr val="645B5B"/>
                </a:solidFill>
                <a:latin typeface="Arial"/>
                <a:cs typeface="Arial"/>
              </a:rPr>
              <a:t>R</a:t>
            </a:r>
            <a:r>
              <a:rPr dirty="0" sz="1150" spc="35">
                <a:solidFill>
                  <a:srgbClr val="6B757E"/>
                </a:solidFill>
                <a:latin typeface="Arial"/>
                <a:cs typeface="Arial"/>
              </a:rPr>
              <a:t>esea</a:t>
            </a:r>
            <a:r>
              <a:rPr dirty="0" sz="1150" spc="35">
                <a:solidFill>
                  <a:srgbClr val="87939A"/>
                </a:solidFill>
                <a:latin typeface="Arial"/>
                <a:cs typeface="Arial"/>
              </a:rPr>
              <a:t>r</a:t>
            </a:r>
            <a:r>
              <a:rPr dirty="0" sz="1150" spc="35">
                <a:solidFill>
                  <a:srgbClr val="6B757E"/>
                </a:solidFill>
                <a:latin typeface="Arial"/>
                <a:cs typeface="Arial"/>
              </a:rPr>
              <a:t>ch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212077" y="124990"/>
            <a:ext cx="3536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45">
                <a:solidFill>
                  <a:srgbClr val="6B757E"/>
                </a:solidFill>
                <a:latin typeface="Arial"/>
                <a:cs typeface="Arial"/>
              </a:rPr>
              <a:t>B</a:t>
            </a:r>
            <a:r>
              <a:rPr dirty="0" sz="1150" spc="45">
                <a:solidFill>
                  <a:srgbClr val="6285A1"/>
                </a:solidFill>
                <a:latin typeface="Arial"/>
                <a:cs typeface="Arial"/>
              </a:rPr>
              <a:t>l</a:t>
            </a:r>
            <a:r>
              <a:rPr dirty="0" sz="1150" spc="45">
                <a:solidFill>
                  <a:srgbClr val="6B757E"/>
                </a:solidFill>
                <a:latin typeface="Arial"/>
                <a:cs typeface="Arial"/>
              </a:rPr>
              <a:t>og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829030" y="124990"/>
            <a:ext cx="78740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40">
                <a:solidFill>
                  <a:srgbClr val="6B757E"/>
                </a:solidFill>
                <a:latin typeface="Arial"/>
                <a:cs typeface="Arial"/>
              </a:rPr>
              <a:t>Resources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893416" y="124990"/>
            <a:ext cx="4679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About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8723" y="2096617"/>
            <a:ext cx="7369809" cy="2526030"/>
          </a:xfrm>
          <a:prstGeom prst="rect">
            <a:avLst/>
          </a:prstGeom>
        </p:spPr>
        <p:txBody>
          <a:bodyPr wrap="square" lIns="0" tIns="2940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15"/>
              </a:spcBef>
            </a:pPr>
            <a:r>
              <a:rPr dirty="0" sz="5700" spc="130" b="1">
                <a:solidFill>
                  <a:srgbClr val="36424B"/>
                </a:solidFill>
                <a:latin typeface="Arial"/>
                <a:cs typeface="Arial"/>
              </a:rPr>
              <a:t>Introducing</a:t>
            </a:r>
            <a:r>
              <a:rPr dirty="0" sz="5700" spc="240" b="1">
                <a:solidFill>
                  <a:srgbClr val="36424B"/>
                </a:solidFill>
                <a:latin typeface="Arial"/>
                <a:cs typeface="Arial"/>
              </a:rPr>
              <a:t> </a:t>
            </a:r>
            <a:r>
              <a:rPr dirty="0" sz="5700" spc="125" b="1">
                <a:solidFill>
                  <a:srgbClr val="23313D"/>
                </a:solidFill>
                <a:latin typeface="Arial"/>
                <a:cs typeface="Arial"/>
              </a:rPr>
              <a:t>Llama</a:t>
            </a:r>
            <a:r>
              <a:rPr dirty="0" sz="5700" spc="620" b="1">
                <a:solidFill>
                  <a:srgbClr val="23313D"/>
                </a:solidFill>
                <a:latin typeface="Arial"/>
                <a:cs typeface="Arial"/>
              </a:rPr>
              <a:t> </a:t>
            </a:r>
            <a:r>
              <a:rPr dirty="0" sz="5700" spc="235" b="1">
                <a:solidFill>
                  <a:srgbClr val="23313D"/>
                </a:solidFill>
                <a:latin typeface="Arial"/>
                <a:cs typeface="Arial"/>
              </a:rPr>
              <a:t>2</a:t>
            </a:r>
            <a:endParaRPr sz="5700">
              <a:latin typeface="Arial"/>
              <a:cs typeface="Arial"/>
            </a:endParaRPr>
          </a:p>
          <a:p>
            <a:pPr marL="923290" marR="920115" indent="604520">
              <a:lnSpc>
                <a:spcPct val="110400"/>
              </a:lnSpc>
              <a:spcBef>
                <a:spcPts val="645"/>
              </a:spcBef>
            </a:pPr>
            <a:r>
              <a:rPr dirty="0" sz="2450" spc="125" b="1">
                <a:solidFill>
                  <a:srgbClr val="23313D"/>
                </a:solidFill>
                <a:latin typeface="Arial"/>
                <a:cs typeface="Arial"/>
              </a:rPr>
              <a:t>The</a:t>
            </a:r>
            <a:r>
              <a:rPr dirty="0" sz="2450" spc="35" b="1">
                <a:solidFill>
                  <a:srgbClr val="23313D"/>
                </a:solidFill>
                <a:latin typeface="Arial"/>
                <a:cs typeface="Arial"/>
              </a:rPr>
              <a:t> </a:t>
            </a:r>
            <a:r>
              <a:rPr dirty="0" sz="2450" spc="135" b="1">
                <a:solidFill>
                  <a:srgbClr val="23313D"/>
                </a:solidFill>
                <a:latin typeface="Arial"/>
                <a:cs typeface="Arial"/>
              </a:rPr>
              <a:t>next</a:t>
            </a:r>
            <a:r>
              <a:rPr dirty="0" sz="2450" spc="40" b="1">
                <a:solidFill>
                  <a:srgbClr val="23313D"/>
                </a:solidFill>
                <a:latin typeface="Arial"/>
                <a:cs typeface="Arial"/>
              </a:rPr>
              <a:t> </a:t>
            </a:r>
            <a:r>
              <a:rPr dirty="0" sz="2450" spc="105" b="1">
                <a:solidFill>
                  <a:srgbClr val="23313D"/>
                </a:solidFill>
                <a:latin typeface="Arial"/>
                <a:cs typeface="Arial"/>
              </a:rPr>
              <a:t>generation</a:t>
            </a:r>
            <a:r>
              <a:rPr dirty="0" sz="2450" spc="250" b="1">
                <a:solidFill>
                  <a:srgbClr val="23313D"/>
                </a:solidFill>
                <a:latin typeface="Arial"/>
                <a:cs typeface="Arial"/>
              </a:rPr>
              <a:t> </a:t>
            </a:r>
            <a:r>
              <a:rPr dirty="0" sz="2450" spc="114" b="1">
                <a:solidFill>
                  <a:srgbClr val="23313D"/>
                </a:solidFill>
                <a:latin typeface="Arial"/>
                <a:cs typeface="Arial"/>
              </a:rPr>
              <a:t>of</a:t>
            </a:r>
            <a:r>
              <a:rPr dirty="0" sz="2450" spc="100" b="1">
                <a:solidFill>
                  <a:srgbClr val="23313D"/>
                </a:solidFill>
                <a:latin typeface="Arial"/>
                <a:cs typeface="Arial"/>
              </a:rPr>
              <a:t> </a:t>
            </a:r>
            <a:r>
              <a:rPr dirty="0" sz="2450" spc="60" b="1">
                <a:solidFill>
                  <a:srgbClr val="23313D"/>
                </a:solidFill>
                <a:latin typeface="Arial"/>
                <a:cs typeface="Arial"/>
              </a:rPr>
              <a:t>our </a:t>
            </a:r>
            <a:r>
              <a:rPr dirty="0" sz="2450" spc="125" b="1">
                <a:solidFill>
                  <a:srgbClr val="23313D"/>
                </a:solidFill>
                <a:latin typeface="Arial"/>
                <a:cs typeface="Arial"/>
              </a:rPr>
              <a:t>open</a:t>
            </a:r>
            <a:r>
              <a:rPr dirty="0" sz="2450" spc="65" b="1">
                <a:solidFill>
                  <a:srgbClr val="23313D"/>
                </a:solidFill>
                <a:latin typeface="Arial"/>
                <a:cs typeface="Arial"/>
              </a:rPr>
              <a:t> </a:t>
            </a:r>
            <a:r>
              <a:rPr dirty="0" sz="2450" spc="75" b="1">
                <a:solidFill>
                  <a:srgbClr val="23313D"/>
                </a:solidFill>
                <a:latin typeface="Arial"/>
                <a:cs typeface="Arial"/>
              </a:rPr>
              <a:t>source</a:t>
            </a:r>
            <a:r>
              <a:rPr dirty="0" sz="2450" spc="135" b="1">
                <a:solidFill>
                  <a:srgbClr val="23313D"/>
                </a:solidFill>
                <a:latin typeface="Arial"/>
                <a:cs typeface="Arial"/>
              </a:rPr>
              <a:t> </a:t>
            </a:r>
            <a:r>
              <a:rPr dirty="0" sz="2450" spc="50" b="1">
                <a:solidFill>
                  <a:srgbClr val="23313D"/>
                </a:solidFill>
                <a:latin typeface="Arial"/>
                <a:cs typeface="Arial"/>
              </a:rPr>
              <a:t>large</a:t>
            </a:r>
            <a:r>
              <a:rPr dirty="0" sz="2450" spc="-15" b="1">
                <a:solidFill>
                  <a:srgbClr val="23313D"/>
                </a:solidFill>
                <a:latin typeface="Arial"/>
                <a:cs typeface="Arial"/>
              </a:rPr>
              <a:t> </a:t>
            </a:r>
            <a:r>
              <a:rPr dirty="0" sz="2450" spc="75" b="1">
                <a:solidFill>
                  <a:srgbClr val="36424B"/>
                </a:solidFill>
                <a:latin typeface="Arial"/>
                <a:cs typeface="Arial"/>
              </a:rPr>
              <a:t>language</a:t>
            </a:r>
            <a:r>
              <a:rPr dirty="0" sz="2450" spc="50" b="1">
                <a:solidFill>
                  <a:srgbClr val="36424B"/>
                </a:solidFill>
                <a:latin typeface="Arial"/>
                <a:cs typeface="Arial"/>
              </a:rPr>
              <a:t> </a:t>
            </a:r>
            <a:r>
              <a:rPr dirty="0" sz="2450" spc="140" b="1">
                <a:solidFill>
                  <a:srgbClr val="23313D"/>
                </a:solid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  <a:p>
            <a:pPr algn="ctr" marL="13970">
              <a:lnSpc>
                <a:spcPct val="100000"/>
              </a:lnSpc>
              <a:spcBef>
                <a:spcPts val="2110"/>
              </a:spcBef>
            </a:pPr>
            <a:r>
              <a:rPr dirty="0" sz="1150" spc="70">
                <a:solidFill>
                  <a:srgbClr val="6B757E"/>
                </a:solidFill>
                <a:latin typeface="Arial"/>
                <a:cs typeface="Arial"/>
              </a:rPr>
              <a:t>Llama</a:t>
            </a:r>
            <a:r>
              <a:rPr dirty="0" sz="1150" spc="4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75">
                <a:solidFill>
                  <a:srgbClr val="6B757E"/>
                </a:solidFill>
                <a:latin typeface="Arial"/>
                <a:cs typeface="Arial"/>
              </a:rPr>
              <a:t>2</a:t>
            </a:r>
            <a:r>
              <a:rPr dirty="0" sz="1150" spc="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6B757E"/>
                </a:solidFill>
                <a:latin typeface="Arial"/>
                <a:cs typeface="Arial"/>
              </a:rPr>
              <a:t>is</a:t>
            </a:r>
            <a:r>
              <a:rPr dirty="0" sz="1150" spc="-7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6B757E"/>
                </a:solidFill>
                <a:latin typeface="Arial"/>
                <a:cs typeface="Arial"/>
              </a:rPr>
              <a:t>avai</a:t>
            </a:r>
            <a:r>
              <a:rPr dirty="0" sz="1150" spc="20">
                <a:solidFill>
                  <a:srgbClr val="87939A"/>
                </a:solidFill>
                <a:latin typeface="Arial"/>
                <a:cs typeface="Arial"/>
              </a:rPr>
              <a:t>l</a:t>
            </a:r>
            <a:r>
              <a:rPr dirty="0" sz="1150" spc="20">
                <a:solidFill>
                  <a:srgbClr val="6B757E"/>
                </a:solidFill>
                <a:latin typeface="Arial"/>
                <a:cs typeface="Arial"/>
              </a:rPr>
              <a:t>ab</a:t>
            </a:r>
            <a:r>
              <a:rPr dirty="0" sz="1150" spc="20">
                <a:solidFill>
                  <a:srgbClr val="6285A1"/>
                </a:solidFill>
                <a:latin typeface="Arial"/>
                <a:cs typeface="Arial"/>
              </a:rPr>
              <a:t>l</a:t>
            </a:r>
            <a:r>
              <a:rPr dirty="0" sz="1150" spc="20">
                <a:solidFill>
                  <a:srgbClr val="6B757E"/>
                </a:solidFill>
                <a:latin typeface="Arial"/>
                <a:cs typeface="Arial"/>
              </a:rPr>
              <a:t>e</a:t>
            </a:r>
            <a:r>
              <a:rPr dirty="0" sz="1150" spc="3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6B757E"/>
                </a:solidFill>
                <a:latin typeface="Arial"/>
                <a:cs typeface="Arial"/>
              </a:rPr>
              <a:t>for</a:t>
            </a:r>
            <a:r>
              <a:rPr dirty="0" sz="1150" spc="14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free</a:t>
            </a:r>
            <a:r>
              <a:rPr dirty="0" sz="1150" spc="1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75">
                <a:solidFill>
                  <a:srgbClr val="6B757E"/>
                </a:solidFill>
                <a:latin typeface="Arial"/>
                <a:cs typeface="Arial"/>
              </a:rPr>
              <a:t>for</a:t>
            </a:r>
            <a:r>
              <a:rPr dirty="0" sz="1150" spc="2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50">
                <a:solidFill>
                  <a:srgbClr val="6B757E"/>
                </a:solidFill>
                <a:latin typeface="Arial"/>
                <a:cs typeface="Arial"/>
              </a:rPr>
              <a:t>research</a:t>
            </a:r>
            <a:r>
              <a:rPr dirty="0" sz="1150" spc="1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60">
                <a:solidFill>
                  <a:srgbClr val="6B757E"/>
                </a:solidFill>
                <a:latin typeface="Arial"/>
                <a:cs typeface="Arial"/>
              </a:rPr>
              <a:t>and</a:t>
            </a:r>
            <a:r>
              <a:rPr dirty="0" sz="1150" spc="-2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85">
                <a:solidFill>
                  <a:srgbClr val="6B757E"/>
                </a:solidFill>
                <a:latin typeface="Arial"/>
                <a:cs typeface="Arial"/>
              </a:rPr>
              <a:t>commercia</a:t>
            </a:r>
            <a:r>
              <a:rPr dirty="0" sz="1150" spc="85">
                <a:solidFill>
                  <a:srgbClr val="87939A"/>
                </a:solidFill>
                <a:latin typeface="Arial"/>
                <a:cs typeface="Arial"/>
              </a:rPr>
              <a:t>l</a:t>
            </a:r>
            <a:r>
              <a:rPr dirty="0" sz="1150" spc="-110">
                <a:solidFill>
                  <a:srgbClr val="87939A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6B757E"/>
                </a:solidFill>
                <a:latin typeface="Arial"/>
                <a:cs typeface="Arial"/>
              </a:rPr>
              <a:t>use</a:t>
            </a:r>
            <a:r>
              <a:rPr dirty="0" sz="1150" spc="30">
                <a:solidFill>
                  <a:srgbClr val="87939A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304959" y="5048605"/>
            <a:ext cx="1558290" cy="209550"/>
          </a:xfrm>
          <a:prstGeom prst="rect">
            <a:avLst/>
          </a:prstGeom>
          <a:solidFill>
            <a:srgbClr val="4F5D70"/>
          </a:solidFill>
        </p:spPr>
        <p:txBody>
          <a:bodyPr wrap="square" lIns="0" tIns="82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dirty="0" sz="1150" spc="10" b="1">
                <a:solidFill>
                  <a:srgbClr val="EFF4F0"/>
                </a:solidFill>
                <a:latin typeface="Arial"/>
                <a:cs typeface="Arial"/>
              </a:rPr>
              <a:t>Download</a:t>
            </a:r>
            <a:r>
              <a:rPr dirty="0" sz="1150" spc="140" b="1">
                <a:solidFill>
                  <a:srgbClr val="EFF4F0"/>
                </a:solidFill>
                <a:latin typeface="Arial"/>
                <a:cs typeface="Arial"/>
              </a:rPr>
              <a:t> </a:t>
            </a:r>
            <a:r>
              <a:rPr dirty="0" sz="1150" spc="10" b="1">
                <a:solidFill>
                  <a:srgbClr val="EFF4F0"/>
                </a:solidFill>
                <a:latin typeface="Arial"/>
                <a:cs typeface="Arial"/>
              </a:rPr>
              <a:t>the</a:t>
            </a:r>
            <a:r>
              <a:rPr dirty="0" sz="1150" spc="310" b="1">
                <a:solidFill>
                  <a:srgbClr val="EFF4F0"/>
                </a:solidFill>
                <a:latin typeface="Arial"/>
                <a:cs typeface="Arial"/>
              </a:rPr>
              <a:t> </a:t>
            </a:r>
            <a:r>
              <a:rPr dirty="0" sz="1150" spc="50" b="1">
                <a:solidFill>
                  <a:srgbClr val="EFF4F0"/>
                </a:solidFill>
                <a:latin typeface="Arial"/>
                <a:cs typeface="Arial"/>
              </a:rPr>
              <a:t>Model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646154" y="7343272"/>
            <a:ext cx="217043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20" algn="l"/>
              </a:tabLst>
            </a:pPr>
            <a:r>
              <a:rPr dirty="0" sz="650" spc="-20" b="1">
                <a:solidFill>
                  <a:srgbClr val="87939A"/>
                </a:solidFill>
                <a:latin typeface="Arial"/>
                <a:cs typeface="Arial"/>
              </a:rPr>
              <a:t>,1..</a:t>
            </a:r>
            <a:r>
              <a:rPr dirty="0" sz="650" b="1">
                <a:solidFill>
                  <a:srgbClr val="87939A"/>
                </a:solidFill>
                <a:latin typeface="Arial"/>
                <a:cs typeface="Arial"/>
              </a:rPr>
              <a:t>	</a:t>
            </a:r>
            <a:r>
              <a:rPr dirty="0" sz="1150">
                <a:solidFill>
                  <a:srgbClr val="645B5B"/>
                </a:solidFill>
                <a:latin typeface="Arial"/>
                <a:cs typeface="Arial"/>
              </a:rPr>
              <a:t>L</a:t>
            </a:r>
            <a:r>
              <a:rPr dirty="0" sz="1150">
                <a:solidFill>
                  <a:srgbClr val="6B757E"/>
                </a:solidFill>
                <a:latin typeface="Arial"/>
                <a:cs typeface="Arial"/>
              </a:rPr>
              <a:t>ear</a:t>
            </a:r>
            <a:r>
              <a:rPr dirty="0" sz="1150">
                <a:solidFill>
                  <a:srgbClr val="87939A"/>
                </a:solidFill>
                <a:latin typeface="Arial"/>
                <a:cs typeface="Arial"/>
              </a:rPr>
              <a:t>n</a:t>
            </a:r>
            <a:r>
              <a:rPr dirty="0" sz="1150" spc="85">
                <a:solidFill>
                  <a:srgbClr val="87939A"/>
                </a:solidFill>
                <a:latin typeface="Arial"/>
                <a:cs typeface="Arial"/>
              </a:rPr>
              <a:t> </a:t>
            </a: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mo</a:t>
            </a:r>
            <a:r>
              <a:rPr dirty="0" sz="1150" spc="80">
                <a:solidFill>
                  <a:srgbClr val="87939A"/>
                </a:solidFill>
                <a:latin typeface="Arial"/>
                <a:cs typeface="Arial"/>
              </a:rPr>
              <a:t>r</a:t>
            </a: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e</a:t>
            </a:r>
            <a:r>
              <a:rPr dirty="0" sz="1150" spc="4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about</a:t>
            </a:r>
            <a:r>
              <a:rPr dirty="0" sz="1150" spc="6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80">
                <a:solidFill>
                  <a:srgbClr val="87939A"/>
                </a:solidFill>
                <a:latin typeface="Arial"/>
                <a:cs typeface="Arial"/>
              </a:rPr>
              <a:t>Ll</a:t>
            </a: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ama</a:t>
            </a:r>
            <a:r>
              <a:rPr dirty="0" sz="1150" spc="5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10">
                <a:solidFill>
                  <a:srgbClr val="6B757E"/>
                </a:solidFill>
                <a:latin typeface="Arial"/>
                <a:cs typeface="Arial"/>
              </a:rPr>
              <a:t>2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954017" y="7343272"/>
            <a:ext cx="8064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60">
                <a:solidFill>
                  <a:srgbClr val="6B757E"/>
                </a:solidFill>
                <a:latin typeface="Arial"/>
                <a:cs typeface="Arial"/>
              </a:rPr>
              <a:t>The</a:t>
            </a:r>
            <a:r>
              <a:rPr dirty="0" sz="115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85">
                <a:solidFill>
                  <a:srgbClr val="6B757E"/>
                </a:solidFill>
                <a:latin typeface="Arial"/>
                <a:cs typeface="Arial"/>
              </a:rPr>
              <a:t>Mode</a:t>
            </a:r>
            <a:r>
              <a:rPr dirty="0" sz="1150" spc="85">
                <a:solidFill>
                  <a:srgbClr val="645B5B"/>
                </a:solidFill>
                <a:latin typeface="Arial"/>
                <a:cs typeface="Arial"/>
              </a:rPr>
              <a:t>l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113149" y="7343272"/>
            <a:ext cx="95504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55">
                <a:solidFill>
                  <a:srgbClr val="6B757E"/>
                </a:solidFill>
                <a:latin typeface="Arial"/>
                <a:cs typeface="Arial"/>
              </a:rPr>
              <a:t>Pa</a:t>
            </a:r>
            <a:r>
              <a:rPr dirty="0" sz="1150" spc="55">
                <a:solidFill>
                  <a:srgbClr val="645B5B"/>
                </a:solidFill>
                <a:latin typeface="Arial"/>
                <a:cs typeface="Arial"/>
              </a:rPr>
              <a:t>r</a:t>
            </a:r>
            <a:r>
              <a:rPr dirty="0" sz="1150" spc="55">
                <a:solidFill>
                  <a:srgbClr val="6B757E"/>
                </a:solidFill>
                <a:latin typeface="Arial"/>
                <a:cs typeface="Arial"/>
              </a:rPr>
              <a:t>tnersh</a:t>
            </a:r>
            <a:r>
              <a:rPr dirty="0" sz="1150" spc="55">
                <a:solidFill>
                  <a:srgbClr val="87939A"/>
                </a:solidFill>
                <a:latin typeface="Arial"/>
                <a:cs typeface="Arial"/>
              </a:rPr>
              <a:t>i</a:t>
            </a:r>
            <a:r>
              <a:rPr dirty="0" sz="1150" spc="55">
                <a:solidFill>
                  <a:srgbClr val="6B757E"/>
                </a:solidFill>
                <a:latin typeface="Arial"/>
                <a:cs typeface="Arial"/>
              </a:rPr>
              <a:t>ps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426333" y="7343272"/>
            <a:ext cx="104203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50">
                <a:solidFill>
                  <a:srgbClr val="6B757E"/>
                </a:solidFill>
                <a:latin typeface="Arial"/>
                <a:cs typeface="Arial"/>
              </a:rPr>
              <a:t>Respons</a:t>
            </a:r>
            <a:r>
              <a:rPr dirty="0" sz="1150" spc="50">
                <a:solidFill>
                  <a:srgbClr val="645B5B"/>
                </a:solidFill>
                <a:latin typeface="Arial"/>
                <a:cs typeface="Arial"/>
              </a:rPr>
              <a:t>i</a:t>
            </a:r>
            <a:r>
              <a:rPr dirty="0" sz="1150" spc="50">
                <a:solidFill>
                  <a:srgbClr val="6B757E"/>
                </a:solidFill>
                <a:latin typeface="Arial"/>
                <a:cs typeface="Arial"/>
              </a:rPr>
              <a:t>b</a:t>
            </a:r>
            <a:r>
              <a:rPr dirty="0" sz="1150" spc="50">
                <a:solidFill>
                  <a:srgbClr val="645B5B"/>
                </a:solidFill>
                <a:latin typeface="Arial"/>
                <a:cs typeface="Arial"/>
              </a:rPr>
              <a:t>il</a:t>
            </a:r>
            <a:r>
              <a:rPr dirty="0" sz="1150" spc="50">
                <a:solidFill>
                  <a:srgbClr val="87939A"/>
                </a:solidFill>
                <a:latin typeface="Arial"/>
                <a:cs typeface="Arial"/>
              </a:rPr>
              <a:t>i</a:t>
            </a:r>
            <a:r>
              <a:rPr dirty="0" sz="1150" spc="50">
                <a:solidFill>
                  <a:srgbClr val="6B757E"/>
                </a:solidFill>
                <a:latin typeface="Arial"/>
                <a:cs typeface="Arial"/>
              </a:rPr>
              <a:t>ty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840792" y="7343272"/>
            <a:ext cx="154241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75">
                <a:solidFill>
                  <a:srgbClr val="6B757E"/>
                </a:solidFill>
                <a:latin typeface="Arial"/>
                <a:cs typeface="Arial"/>
              </a:rPr>
              <a:t>Down</a:t>
            </a:r>
            <a:r>
              <a:rPr dirty="0" sz="1150" spc="75">
                <a:solidFill>
                  <a:srgbClr val="8CA8BA"/>
                </a:solidFill>
                <a:latin typeface="Arial"/>
                <a:cs typeface="Arial"/>
              </a:rPr>
              <a:t>l</a:t>
            </a:r>
            <a:r>
              <a:rPr dirty="0" sz="1150" spc="75">
                <a:solidFill>
                  <a:srgbClr val="6B757E"/>
                </a:solidFill>
                <a:latin typeface="Arial"/>
                <a:cs typeface="Arial"/>
              </a:rPr>
              <a:t>oad</a:t>
            </a:r>
            <a:r>
              <a:rPr dirty="0" sz="1150" spc="-2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60">
                <a:solidFill>
                  <a:srgbClr val="6B757E"/>
                </a:solidFill>
                <a:latin typeface="Arial"/>
                <a:cs typeface="Arial"/>
              </a:rPr>
              <a:t>the</a:t>
            </a:r>
            <a:r>
              <a:rPr dirty="0" sz="1150" spc="10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95">
                <a:solidFill>
                  <a:srgbClr val="6B757E"/>
                </a:solidFill>
                <a:latin typeface="Arial"/>
                <a:cs typeface="Arial"/>
              </a:rPr>
              <a:t>Mode</a:t>
            </a:r>
            <a:r>
              <a:rPr dirty="0" sz="1150" spc="95">
                <a:solidFill>
                  <a:srgbClr val="8CA8BA"/>
                </a:solidFill>
                <a:latin typeface="Arial"/>
                <a:cs typeface="Arial"/>
              </a:rPr>
              <a:t>l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735199" y="7343272"/>
            <a:ext cx="7854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40">
                <a:solidFill>
                  <a:srgbClr val="6B757E"/>
                </a:solidFill>
                <a:latin typeface="Arial"/>
                <a:cs typeface="Arial"/>
              </a:rPr>
              <a:t>Resou</a:t>
            </a:r>
            <a:r>
              <a:rPr dirty="0" sz="1150" spc="40">
                <a:solidFill>
                  <a:srgbClr val="6285A1"/>
                </a:solidFill>
                <a:latin typeface="Arial"/>
                <a:cs typeface="Arial"/>
              </a:rPr>
              <a:t>r</a:t>
            </a:r>
            <a:r>
              <a:rPr dirty="0" sz="1150" spc="40">
                <a:solidFill>
                  <a:srgbClr val="6B757E"/>
                </a:solidFill>
                <a:latin typeface="Arial"/>
                <a:cs typeface="Arial"/>
              </a:rPr>
              <a:t>ces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31274" y="8904587"/>
            <a:ext cx="3641725" cy="537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75840" algn="l"/>
              </a:tabLst>
            </a:pPr>
            <a:r>
              <a:rPr dirty="0" sz="3350" spc="75" b="1">
                <a:solidFill>
                  <a:srgbClr val="23313D"/>
                </a:solidFill>
                <a:latin typeface="Arial"/>
                <a:cs typeface="Arial"/>
              </a:rPr>
              <a:t>Inside</a:t>
            </a:r>
            <a:r>
              <a:rPr dirty="0" sz="3350" spc="35" b="1">
                <a:solidFill>
                  <a:srgbClr val="23313D"/>
                </a:solidFill>
                <a:latin typeface="Arial"/>
                <a:cs typeface="Arial"/>
              </a:rPr>
              <a:t> </a:t>
            </a:r>
            <a:r>
              <a:rPr dirty="0" sz="3350" spc="55" b="1">
                <a:solidFill>
                  <a:srgbClr val="23313D"/>
                </a:solidFill>
                <a:latin typeface="Arial"/>
                <a:cs typeface="Arial"/>
              </a:rPr>
              <a:t>the</a:t>
            </a:r>
            <a:r>
              <a:rPr dirty="0" sz="3350" b="1">
                <a:solidFill>
                  <a:srgbClr val="23313D"/>
                </a:solidFill>
                <a:latin typeface="Arial"/>
                <a:cs typeface="Arial"/>
              </a:rPr>
              <a:t>	</a:t>
            </a:r>
            <a:r>
              <a:rPr dirty="0" sz="3350" spc="140" b="1">
                <a:solidFill>
                  <a:srgbClr val="23313D"/>
                </a:solidFill>
                <a:latin typeface="Arial"/>
                <a:cs typeface="Arial"/>
              </a:rPr>
              <a:t>model</a:t>
            </a:r>
            <a:endParaRPr sz="33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288108" y="8943264"/>
            <a:ext cx="528066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4604" marR="5080" indent="-2540">
              <a:lnSpc>
                <a:spcPct val="130700"/>
              </a:lnSpc>
              <a:spcBef>
                <a:spcPts val="100"/>
              </a:spcBef>
            </a:pPr>
            <a:r>
              <a:rPr dirty="0" sz="1150" spc="50">
                <a:solidFill>
                  <a:srgbClr val="6B757E"/>
                </a:solidFill>
                <a:latin typeface="Arial"/>
                <a:cs typeface="Arial"/>
              </a:rPr>
              <a:t>Th</a:t>
            </a:r>
            <a:r>
              <a:rPr dirty="0" sz="1150" spc="50">
                <a:solidFill>
                  <a:srgbClr val="645B5B"/>
                </a:solidFill>
                <a:latin typeface="Arial"/>
                <a:cs typeface="Arial"/>
              </a:rPr>
              <a:t>i</a:t>
            </a:r>
            <a:r>
              <a:rPr dirty="0" sz="1150" spc="50">
                <a:solidFill>
                  <a:srgbClr val="6B757E"/>
                </a:solidFill>
                <a:latin typeface="Arial"/>
                <a:cs typeface="Arial"/>
              </a:rPr>
              <a:t>s</a:t>
            </a:r>
            <a:r>
              <a:rPr dirty="0" sz="1150" spc="-8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10">
                <a:solidFill>
                  <a:srgbClr val="6B757E"/>
                </a:solidFill>
                <a:latin typeface="Arial"/>
                <a:cs typeface="Arial"/>
              </a:rPr>
              <a:t>re</a:t>
            </a:r>
            <a:r>
              <a:rPr dirty="0" sz="1150" spc="10">
                <a:solidFill>
                  <a:srgbClr val="3D6280"/>
                </a:solidFill>
                <a:latin typeface="Arial"/>
                <a:cs typeface="Arial"/>
              </a:rPr>
              <a:t>l</a:t>
            </a:r>
            <a:r>
              <a:rPr dirty="0" sz="1150" spc="10">
                <a:solidFill>
                  <a:srgbClr val="6B757E"/>
                </a:solidFill>
                <a:latin typeface="Arial"/>
                <a:cs typeface="Arial"/>
              </a:rPr>
              <a:t>ease</a:t>
            </a:r>
            <a:r>
              <a:rPr dirty="0" sz="1150" spc="-3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65">
                <a:solidFill>
                  <a:srgbClr val="645B5B"/>
                </a:solidFill>
                <a:latin typeface="Arial"/>
                <a:cs typeface="Arial"/>
              </a:rPr>
              <a:t>i</a:t>
            </a:r>
            <a:r>
              <a:rPr dirty="0" sz="1150" spc="65">
                <a:solidFill>
                  <a:srgbClr val="6B757E"/>
                </a:solidFill>
                <a:latin typeface="Arial"/>
                <a:cs typeface="Arial"/>
              </a:rPr>
              <a:t>ncludes</a:t>
            </a:r>
            <a:r>
              <a:rPr dirty="0" sz="1150" spc="-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95">
                <a:solidFill>
                  <a:srgbClr val="87939A"/>
                </a:solidFill>
                <a:latin typeface="Arial"/>
                <a:cs typeface="Arial"/>
              </a:rPr>
              <a:t>m</a:t>
            </a:r>
            <a:r>
              <a:rPr dirty="0" sz="1150" spc="95">
                <a:solidFill>
                  <a:srgbClr val="6B757E"/>
                </a:solidFill>
                <a:latin typeface="Arial"/>
                <a:cs typeface="Arial"/>
              </a:rPr>
              <a:t>ode</a:t>
            </a:r>
            <a:r>
              <a:rPr dirty="0" sz="1150" spc="95">
                <a:solidFill>
                  <a:srgbClr val="8CA8BA"/>
                </a:solidFill>
                <a:latin typeface="Arial"/>
                <a:cs typeface="Arial"/>
              </a:rPr>
              <a:t>l</a:t>
            </a:r>
            <a:r>
              <a:rPr dirty="0" sz="1150" spc="-25">
                <a:solidFill>
                  <a:srgbClr val="8CA8BA"/>
                </a:solidFill>
                <a:latin typeface="Arial"/>
                <a:cs typeface="Arial"/>
              </a:rPr>
              <a:t> </a:t>
            </a:r>
            <a:r>
              <a:rPr dirty="0" sz="1150" spc="90">
                <a:solidFill>
                  <a:srgbClr val="6B757E"/>
                </a:solidFill>
                <a:latin typeface="Arial"/>
                <a:cs typeface="Arial"/>
              </a:rPr>
              <a:t>we</a:t>
            </a:r>
            <a:r>
              <a:rPr dirty="0" sz="1150" spc="90">
                <a:solidFill>
                  <a:srgbClr val="87939A"/>
                </a:solidFill>
                <a:latin typeface="Arial"/>
                <a:cs typeface="Arial"/>
              </a:rPr>
              <a:t>i</a:t>
            </a:r>
            <a:r>
              <a:rPr dirty="0" sz="1150" spc="90">
                <a:solidFill>
                  <a:srgbClr val="6B757E"/>
                </a:solidFill>
                <a:latin typeface="Arial"/>
                <a:cs typeface="Arial"/>
              </a:rPr>
              <a:t>ghts</a:t>
            </a:r>
            <a:r>
              <a:rPr dirty="0" sz="1150" spc="3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65">
                <a:solidFill>
                  <a:srgbClr val="6B757E"/>
                </a:solidFill>
                <a:latin typeface="Arial"/>
                <a:cs typeface="Arial"/>
              </a:rPr>
              <a:t>and</a:t>
            </a:r>
            <a:r>
              <a:rPr dirty="0" sz="1150" spc="-8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80">
                <a:solidFill>
                  <a:srgbClr val="87939A"/>
                </a:solidFill>
                <a:latin typeface="Arial"/>
                <a:cs typeface="Arial"/>
              </a:rPr>
              <a:t>s</a:t>
            </a: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ta</a:t>
            </a:r>
            <a:r>
              <a:rPr dirty="0" sz="1150" spc="80">
                <a:solidFill>
                  <a:srgbClr val="87939A"/>
                </a:solidFill>
                <a:latin typeface="Arial"/>
                <a:cs typeface="Arial"/>
              </a:rPr>
              <a:t>r</a:t>
            </a: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ti</a:t>
            </a:r>
            <a:r>
              <a:rPr dirty="0" sz="1150" spc="80">
                <a:solidFill>
                  <a:srgbClr val="87939A"/>
                </a:solidFill>
                <a:latin typeface="Arial"/>
                <a:cs typeface="Arial"/>
              </a:rPr>
              <a:t>n</a:t>
            </a: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g</a:t>
            </a:r>
            <a:r>
              <a:rPr dirty="0" sz="1150" spc="13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80">
                <a:solidFill>
                  <a:srgbClr val="6B757E"/>
                </a:solidFill>
                <a:latin typeface="Arial"/>
                <a:cs typeface="Arial"/>
              </a:rPr>
              <a:t>code</a:t>
            </a:r>
            <a:r>
              <a:rPr dirty="0" sz="1150" spc="-2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10" b="1">
                <a:solidFill>
                  <a:srgbClr val="6B757E"/>
                </a:solidFill>
                <a:latin typeface="Arial"/>
                <a:cs typeface="Arial"/>
              </a:rPr>
              <a:t>fo</a:t>
            </a:r>
            <a:r>
              <a:rPr dirty="0" sz="1150" spc="10" b="1">
                <a:solidFill>
                  <a:srgbClr val="87939A"/>
                </a:solidFill>
                <a:latin typeface="Arial"/>
                <a:cs typeface="Arial"/>
              </a:rPr>
              <a:t>r </a:t>
            </a:r>
            <a:r>
              <a:rPr dirty="0" sz="1150" spc="65">
                <a:solidFill>
                  <a:srgbClr val="6B757E"/>
                </a:solidFill>
                <a:latin typeface="Arial"/>
                <a:cs typeface="Arial"/>
              </a:rPr>
              <a:t>p</a:t>
            </a:r>
            <a:r>
              <a:rPr dirty="0" sz="1150" spc="65">
                <a:solidFill>
                  <a:srgbClr val="87939A"/>
                </a:solidFill>
                <a:latin typeface="Arial"/>
                <a:cs typeface="Arial"/>
              </a:rPr>
              <a:t>r</a:t>
            </a:r>
            <a:r>
              <a:rPr dirty="0" sz="1150" spc="65">
                <a:solidFill>
                  <a:srgbClr val="6B757E"/>
                </a:solidFill>
                <a:latin typeface="Arial"/>
                <a:cs typeface="Arial"/>
              </a:rPr>
              <a:t>et</a:t>
            </a:r>
            <a:r>
              <a:rPr dirty="0" sz="1150" spc="65">
                <a:solidFill>
                  <a:srgbClr val="87939A"/>
                </a:solidFill>
                <a:latin typeface="Arial"/>
                <a:cs typeface="Arial"/>
              </a:rPr>
              <a:t>r</a:t>
            </a:r>
            <a:r>
              <a:rPr dirty="0" sz="1150" spc="65">
                <a:solidFill>
                  <a:srgbClr val="6B757E"/>
                </a:solidFill>
                <a:latin typeface="Arial"/>
                <a:cs typeface="Arial"/>
              </a:rPr>
              <a:t>a</a:t>
            </a:r>
            <a:r>
              <a:rPr dirty="0" sz="1150" spc="65">
                <a:solidFill>
                  <a:srgbClr val="87939A"/>
                </a:solidFill>
                <a:latin typeface="Arial"/>
                <a:cs typeface="Arial"/>
              </a:rPr>
              <a:t>i</a:t>
            </a:r>
            <a:r>
              <a:rPr dirty="0" sz="1150" spc="65">
                <a:solidFill>
                  <a:srgbClr val="6B757E"/>
                </a:solidFill>
                <a:latin typeface="Arial"/>
                <a:cs typeface="Arial"/>
              </a:rPr>
              <a:t>ned</a:t>
            </a:r>
            <a:r>
              <a:rPr dirty="0" sz="1150" spc="9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6B757E"/>
                </a:solidFill>
                <a:latin typeface="Arial"/>
                <a:cs typeface="Arial"/>
              </a:rPr>
              <a:t>and </a:t>
            </a:r>
            <a:r>
              <a:rPr dirty="0" sz="1150" spc="70">
                <a:solidFill>
                  <a:srgbClr val="87939A"/>
                </a:solidFill>
                <a:latin typeface="Arial"/>
                <a:cs typeface="Arial"/>
              </a:rPr>
              <a:t>fi</a:t>
            </a:r>
            <a:r>
              <a:rPr dirty="0" sz="1150" spc="70">
                <a:solidFill>
                  <a:srgbClr val="6B757E"/>
                </a:solidFill>
                <a:latin typeface="Arial"/>
                <a:cs typeface="Arial"/>
              </a:rPr>
              <a:t>ne-</a:t>
            </a:r>
            <a:r>
              <a:rPr dirty="0" sz="1150" spc="95">
                <a:solidFill>
                  <a:srgbClr val="6B757E"/>
                </a:solidFill>
                <a:latin typeface="Arial"/>
                <a:cs typeface="Arial"/>
              </a:rPr>
              <a:t>tuned</a:t>
            </a:r>
            <a:r>
              <a:rPr dirty="0" sz="115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70">
                <a:solidFill>
                  <a:srgbClr val="6B757E"/>
                </a:solidFill>
                <a:latin typeface="Arial"/>
                <a:cs typeface="Arial"/>
              </a:rPr>
              <a:t>Llama</a:t>
            </a:r>
            <a:r>
              <a:rPr dirty="0" sz="1150" spc="2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50">
                <a:solidFill>
                  <a:srgbClr val="6B757E"/>
                </a:solidFill>
                <a:latin typeface="Arial"/>
                <a:cs typeface="Arial"/>
              </a:rPr>
              <a:t>language</a:t>
            </a:r>
            <a:r>
              <a:rPr dirty="0" sz="1150" spc="-3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85">
                <a:solidFill>
                  <a:srgbClr val="87939A"/>
                </a:solidFill>
                <a:latin typeface="Arial"/>
                <a:cs typeface="Arial"/>
              </a:rPr>
              <a:t>m</a:t>
            </a:r>
            <a:r>
              <a:rPr dirty="0" sz="1150" spc="85">
                <a:solidFill>
                  <a:srgbClr val="6B757E"/>
                </a:solidFill>
                <a:latin typeface="Arial"/>
                <a:cs typeface="Arial"/>
              </a:rPr>
              <a:t>ode</a:t>
            </a:r>
            <a:r>
              <a:rPr dirty="0" sz="1150" spc="85">
                <a:solidFill>
                  <a:srgbClr val="8CA8BA"/>
                </a:solidFill>
                <a:latin typeface="Arial"/>
                <a:cs typeface="Arial"/>
              </a:rPr>
              <a:t>l</a:t>
            </a:r>
            <a:r>
              <a:rPr dirty="0" sz="1150" spc="85">
                <a:solidFill>
                  <a:srgbClr val="6B757E"/>
                </a:solidFill>
                <a:latin typeface="Arial"/>
                <a:cs typeface="Arial"/>
              </a:rPr>
              <a:t>s</a:t>
            </a:r>
            <a:r>
              <a:rPr dirty="0" sz="1150" spc="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6B757E"/>
                </a:solidFill>
                <a:latin typeface="Arial"/>
                <a:cs typeface="Arial"/>
              </a:rPr>
              <a:t>(</a:t>
            </a:r>
            <a:r>
              <a:rPr dirty="0" sz="1150" spc="55">
                <a:solidFill>
                  <a:srgbClr val="87939A"/>
                </a:solidFill>
                <a:latin typeface="Arial"/>
                <a:cs typeface="Arial"/>
              </a:rPr>
              <a:t>Ll</a:t>
            </a:r>
            <a:r>
              <a:rPr dirty="0" sz="1150" spc="55">
                <a:solidFill>
                  <a:srgbClr val="6B757E"/>
                </a:solidFill>
                <a:latin typeface="Arial"/>
                <a:cs typeface="Arial"/>
              </a:rPr>
              <a:t>ama</a:t>
            </a:r>
            <a:r>
              <a:rPr dirty="0" sz="1150" spc="-1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65">
                <a:solidFill>
                  <a:srgbClr val="6B757E"/>
                </a:solidFill>
                <a:latin typeface="Arial"/>
                <a:cs typeface="Arial"/>
              </a:rPr>
              <a:t>Chat,</a:t>
            </a:r>
            <a:r>
              <a:rPr dirty="0" sz="1150" spc="-8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60">
                <a:solidFill>
                  <a:srgbClr val="6B757E"/>
                </a:solidFill>
                <a:latin typeface="Arial"/>
                <a:cs typeface="Arial"/>
              </a:rPr>
              <a:t>Code</a:t>
            </a:r>
            <a:r>
              <a:rPr dirty="0" sz="1150" spc="-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6B757E"/>
                </a:solidFill>
                <a:latin typeface="Arial"/>
                <a:cs typeface="Arial"/>
              </a:rPr>
              <a:t>Llama)</a:t>
            </a:r>
            <a:r>
              <a:rPr dirty="0" sz="1150" spc="2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645B5B"/>
                </a:solidFill>
                <a:latin typeface="Arial"/>
                <a:cs typeface="Arial"/>
              </a:rPr>
              <a:t>-</a:t>
            </a:r>
            <a:r>
              <a:rPr dirty="0" sz="1150" spc="220">
                <a:solidFill>
                  <a:srgbClr val="645B5B"/>
                </a:solidFill>
                <a:latin typeface="Arial"/>
                <a:cs typeface="Arial"/>
              </a:rPr>
              <a:t>  </a:t>
            </a:r>
            <a:r>
              <a:rPr dirty="0" sz="1150" spc="50">
                <a:solidFill>
                  <a:srgbClr val="6B757E"/>
                </a:solidFill>
                <a:latin typeface="Arial"/>
                <a:cs typeface="Arial"/>
              </a:rPr>
              <a:t>rang</a:t>
            </a:r>
            <a:r>
              <a:rPr dirty="0" sz="1150" spc="50">
                <a:solidFill>
                  <a:srgbClr val="87939A"/>
                </a:solidFill>
                <a:latin typeface="Arial"/>
                <a:cs typeface="Arial"/>
              </a:rPr>
              <a:t>i</a:t>
            </a:r>
            <a:r>
              <a:rPr dirty="0" sz="1150" spc="50">
                <a:solidFill>
                  <a:srgbClr val="6B757E"/>
                </a:solidFill>
                <a:latin typeface="Arial"/>
                <a:cs typeface="Arial"/>
              </a:rPr>
              <a:t>ng </a:t>
            </a:r>
            <a:r>
              <a:rPr dirty="0" sz="1150" spc="95">
                <a:solidFill>
                  <a:srgbClr val="87939A"/>
                </a:solidFill>
                <a:latin typeface="Arial"/>
                <a:cs typeface="Arial"/>
              </a:rPr>
              <a:t>fr</a:t>
            </a:r>
            <a:r>
              <a:rPr dirty="0" sz="1150" spc="95">
                <a:solidFill>
                  <a:srgbClr val="6B757E"/>
                </a:solidFill>
                <a:latin typeface="Arial"/>
                <a:cs typeface="Arial"/>
              </a:rPr>
              <a:t>om</a:t>
            </a:r>
            <a:r>
              <a:rPr dirty="0" sz="1150" spc="6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120">
                <a:solidFill>
                  <a:srgbClr val="6B757E"/>
                </a:solidFill>
                <a:latin typeface="Arial"/>
                <a:cs typeface="Arial"/>
              </a:rPr>
              <a:t>7B</a:t>
            </a:r>
            <a:r>
              <a:rPr dirty="0" sz="1150" spc="-10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75">
                <a:solidFill>
                  <a:srgbClr val="6B757E"/>
                </a:solidFill>
                <a:latin typeface="Arial"/>
                <a:cs typeface="Arial"/>
              </a:rPr>
              <a:t>to</a:t>
            </a:r>
            <a:r>
              <a:rPr dirty="0" sz="1150" spc="35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114">
                <a:solidFill>
                  <a:srgbClr val="6B757E"/>
                </a:solidFill>
                <a:latin typeface="Arial"/>
                <a:cs typeface="Arial"/>
              </a:rPr>
              <a:t>70B</a:t>
            </a:r>
            <a:r>
              <a:rPr dirty="0" sz="1150" spc="-50">
                <a:solidFill>
                  <a:srgbClr val="6B757E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6B757E"/>
                </a:solidFill>
                <a:latin typeface="Arial"/>
                <a:cs typeface="Arial"/>
              </a:rPr>
              <a:t>parame</a:t>
            </a:r>
            <a:r>
              <a:rPr dirty="0" sz="1150" spc="55">
                <a:solidFill>
                  <a:srgbClr val="645B5B"/>
                </a:solidFill>
                <a:latin typeface="Arial"/>
                <a:cs typeface="Arial"/>
              </a:rPr>
              <a:t>t</a:t>
            </a:r>
            <a:r>
              <a:rPr dirty="0" sz="1150" spc="55">
                <a:solidFill>
                  <a:srgbClr val="6B757E"/>
                </a:solidFill>
                <a:latin typeface="Arial"/>
                <a:cs typeface="Arial"/>
              </a:rPr>
              <a:t>ers.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064" y="4134611"/>
            <a:ext cx="13952219" cy="2463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0" spc="-660">
                <a:solidFill>
                  <a:srgbClr val="FFFFFF"/>
                </a:solidFill>
              </a:rPr>
              <a:t>The</a:t>
            </a:r>
            <a:r>
              <a:rPr dirty="0" sz="8000" spc="-530">
                <a:solidFill>
                  <a:srgbClr val="FFFFFF"/>
                </a:solidFill>
              </a:rPr>
              <a:t> </a:t>
            </a:r>
            <a:r>
              <a:rPr dirty="0" sz="8000" spc="-405">
                <a:solidFill>
                  <a:srgbClr val="FFFFFF"/>
                </a:solidFill>
              </a:rPr>
              <a:t>Game-</a:t>
            </a:r>
            <a:r>
              <a:rPr dirty="0" sz="8000" spc="-445">
                <a:solidFill>
                  <a:srgbClr val="FFFFFF"/>
                </a:solidFill>
              </a:rPr>
              <a:t>Changing</a:t>
            </a:r>
            <a:r>
              <a:rPr dirty="0" sz="8000" spc="-535">
                <a:solidFill>
                  <a:srgbClr val="FFFFFF"/>
                </a:solidFill>
              </a:rPr>
              <a:t> </a:t>
            </a:r>
            <a:r>
              <a:rPr dirty="0" sz="8000" spc="-640">
                <a:solidFill>
                  <a:srgbClr val="FFFFFF"/>
                </a:solidFill>
              </a:rPr>
              <a:t>Role</a:t>
            </a:r>
            <a:r>
              <a:rPr dirty="0" sz="8000" spc="-525">
                <a:solidFill>
                  <a:srgbClr val="FFFFFF"/>
                </a:solidFill>
              </a:rPr>
              <a:t> </a:t>
            </a:r>
            <a:r>
              <a:rPr dirty="0" sz="8000" spc="-280">
                <a:solidFill>
                  <a:srgbClr val="FFFFFF"/>
                </a:solidFill>
              </a:rPr>
              <a:t>of </a:t>
            </a:r>
            <a:r>
              <a:rPr dirty="0" sz="8000" spc="-595">
                <a:solidFill>
                  <a:srgbClr val="FFFFFF"/>
                </a:solidFill>
              </a:rPr>
              <a:t>Large</a:t>
            </a:r>
            <a:r>
              <a:rPr dirty="0" sz="8000" spc="-525">
                <a:solidFill>
                  <a:srgbClr val="FFFFFF"/>
                </a:solidFill>
              </a:rPr>
              <a:t> </a:t>
            </a:r>
            <a:r>
              <a:rPr dirty="0" sz="8000" spc="-600">
                <a:solidFill>
                  <a:srgbClr val="FFFFFF"/>
                </a:solidFill>
              </a:rPr>
              <a:t>Language</a:t>
            </a:r>
            <a:r>
              <a:rPr dirty="0" sz="8000" spc="-525">
                <a:solidFill>
                  <a:srgbClr val="FFFFFF"/>
                </a:solidFill>
              </a:rPr>
              <a:t> </a:t>
            </a:r>
            <a:r>
              <a:rPr dirty="0" sz="8000" spc="-509">
                <a:solidFill>
                  <a:srgbClr val="FFFFFF"/>
                </a:solidFill>
              </a:rPr>
              <a:t>Models</a:t>
            </a:r>
            <a:endParaRPr sz="8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944802" y="4848859"/>
            <a:ext cx="84893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40">
                <a:solidFill>
                  <a:srgbClr val="FF1675"/>
                </a:solidFill>
                <a:latin typeface="Arial Black"/>
                <a:cs typeface="Arial Black"/>
              </a:rPr>
              <a:t>Demo</a:t>
            </a:r>
            <a:r>
              <a:rPr dirty="0" sz="3600" spc="-25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295">
                <a:solidFill>
                  <a:srgbClr val="FF1675"/>
                </a:solidFill>
                <a:latin typeface="Arial Black"/>
                <a:cs typeface="Arial Black"/>
              </a:rPr>
              <a:t>from</a:t>
            </a:r>
            <a:r>
              <a:rPr dirty="0" sz="3600" spc="-26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285">
                <a:solidFill>
                  <a:srgbClr val="FF1675"/>
                </a:solidFill>
                <a:latin typeface="Arial Black"/>
                <a:cs typeface="Arial Black"/>
              </a:rPr>
              <a:t>ChatGPT</a:t>
            </a:r>
            <a:r>
              <a:rPr dirty="0" sz="3600" spc="-25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23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6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240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6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295">
                <a:solidFill>
                  <a:srgbClr val="FF1675"/>
                </a:solidFill>
                <a:latin typeface="Arial Black"/>
                <a:cs typeface="Arial Black"/>
              </a:rPr>
              <a:t>OpenAI</a:t>
            </a:r>
            <a:r>
              <a:rPr dirty="0" sz="3600" spc="-25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420">
                <a:solidFill>
                  <a:srgbClr val="FF1675"/>
                </a:solidFill>
                <a:latin typeface="Arial Black"/>
                <a:cs typeface="Arial Black"/>
              </a:rPr>
              <a:t>API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3823" y="2975864"/>
            <a:ext cx="162623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400">
                <a:solidFill>
                  <a:srgbClr val="FFFFFF"/>
                </a:solidFill>
                <a:latin typeface="Arial Black"/>
                <a:cs typeface="Arial Black"/>
              </a:rPr>
              <a:t>Demo</a:t>
            </a:r>
            <a:endParaRPr sz="4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6193" y="1076011"/>
            <a:ext cx="4916486" cy="49164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75979" y="6147308"/>
            <a:ext cx="39370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0">
                <a:solidFill>
                  <a:srgbClr val="FFFFFF"/>
                </a:solidFill>
              </a:rPr>
              <a:t>Hallucination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3034" y="4726725"/>
            <a:ext cx="3231060" cy="321982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56288" y="8322126"/>
            <a:ext cx="0" cy="1942464"/>
          </a:xfrm>
          <a:custGeom>
            <a:avLst/>
            <a:gdLst/>
            <a:ahLst/>
            <a:cxnLst/>
            <a:rect l="l" t="t" r="r" b="b"/>
            <a:pathLst>
              <a:path w="0" h="1942465">
                <a:moveTo>
                  <a:pt x="0" y="1941974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164718" y="8322126"/>
            <a:ext cx="0" cy="403225"/>
          </a:xfrm>
          <a:custGeom>
            <a:avLst/>
            <a:gdLst/>
            <a:ahLst/>
            <a:cxnLst/>
            <a:rect l="l" t="t" r="r" b="b"/>
            <a:pathLst>
              <a:path w="0" h="403225">
                <a:moveTo>
                  <a:pt x="0" y="403051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619840" y="1222926"/>
            <a:ext cx="0" cy="6806565"/>
          </a:xfrm>
          <a:custGeom>
            <a:avLst/>
            <a:gdLst/>
            <a:ahLst/>
            <a:cxnLst/>
            <a:rect l="l" t="t" r="r" b="b"/>
            <a:pathLst>
              <a:path w="0" h="6806565">
                <a:moveTo>
                  <a:pt x="0" y="6806071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8109496" y="8702277"/>
            <a:ext cx="0" cy="1566545"/>
          </a:xfrm>
          <a:custGeom>
            <a:avLst/>
            <a:gdLst/>
            <a:ahLst/>
            <a:cxnLst/>
            <a:rect l="l" t="t" r="r" b="b"/>
            <a:pathLst>
              <a:path w="0" h="1566545">
                <a:moveTo>
                  <a:pt x="0" y="1566404"/>
                </a:moveTo>
                <a:lnTo>
                  <a:pt x="0" y="0"/>
                </a:lnTo>
              </a:path>
            </a:pathLst>
          </a:custGeom>
          <a:ln w="9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201065" y="-38898"/>
            <a:ext cx="554355" cy="119380"/>
          </a:xfrm>
          <a:custGeom>
            <a:avLst/>
            <a:gdLst/>
            <a:ahLst/>
            <a:cxnLst/>
            <a:rect l="l" t="t" r="r" b="b"/>
            <a:pathLst>
              <a:path w="554355" h="119380">
                <a:moveTo>
                  <a:pt x="0" y="0"/>
                </a:moveTo>
                <a:lnTo>
                  <a:pt x="553765" y="0"/>
                </a:lnTo>
                <a:lnTo>
                  <a:pt x="553765" y="119083"/>
                </a:lnTo>
                <a:lnTo>
                  <a:pt x="0" y="1190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482733" y="1222926"/>
            <a:ext cx="10146665" cy="0"/>
          </a:xfrm>
          <a:custGeom>
            <a:avLst/>
            <a:gdLst/>
            <a:ahLst/>
            <a:cxnLst/>
            <a:rect l="l" t="t" r="r" b="b"/>
            <a:pathLst>
              <a:path w="10146665" h="0">
                <a:moveTo>
                  <a:pt x="0" y="0"/>
                </a:moveTo>
                <a:lnTo>
                  <a:pt x="10146260" y="0"/>
                </a:lnTo>
              </a:path>
            </a:pathLst>
          </a:custGeom>
          <a:ln w="3175">
            <a:solidFill>
              <a:srgbClr val="F4E2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7775406" y="2283226"/>
            <a:ext cx="513080" cy="13970"/>
          </a:xfrm>
          <a:custGeom>
            <a:avLst/>
            <a:gdLst/>
            <a:ahLst/>
            <a:cxnLst/>
            <a:rect l="l" t="t" r="r" b="b"/>
            <a:pathLst>
              <a:path w="513080" h="13969">
                <a:moveTo>
                  <a:pt x="0" y="0"/>
                </a:moveTo>
                <a:lnTo>
                  <a:pt x="512593" y="0"/>
                </a:lnTo>
                <a:lnTo>
                  <a:pt x="512593" y="13740"/>
                </a:lnTo>
                <a:lnTo>
                  <a:pt x="0" y="13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7766253" y="6982438"/>
            <a:ext cx="521970" cy="5080"/>
          </a:xfrm>
          <a:custGeom>
            <a:avLst/>
            <a:gdLst/>
            <a:ahLst/>
            <a:cxnLst/>
            <a:rect l="l" t="t" r="r" b="b"/>
            <a:pathLst>
              <a:path w="521969" h="5079">
                <a:moveTo>
                  <a:pt x="0" y="0"/>
                </a:moveTo>
                <a:lnTo>
                  <a:pt x="521746" y="0"/>
                </a:lnTo>
                <a:lnTo>
                  <a:pt x="521746" y="4580"/>
                </a:lnTo>
                <a:lnTo>
                  <a:pt x="0" y="45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7747947" y="7309918"/>
            <a:ext cx="540385" cy="0"/>
          </a:xfrm>
          <a:custGeom>
            <a:avLst/>
            <a:gdLst/>
            <a:ahLst/>
            <a:cxnLst/>
            <a:rect l="l" t="t" r="r" b="b"/>
            <a:pathLst>
              <a:path w="540384" h="0">
                <a:moveTo>
                  <a:pt x="0" y="0"/>
                </a:moveTo>
                <a:lnTo>
                  <a:pt x="540035" y="0"/>
                </a:lnTo>
              </a:path>
            </a:pathLst>
          </a:custGeom>
          <a:ln w="3175">
            <a:solidFill>
              <a:srgbClr val="F4E2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5670183" y="7960296"/>
            <a:ext cx="2618105" cy="0"/>
          </a:xfrm>
          <a:custGeom>
            <a:avLst/>
            <a:gdLst/>
            <a:ahLst/>
            <a:cxnLst/>
            <a:rect l="l" t="t" r="r" b="b"/>
            <a:pathLst>
              <a:path w="2618105" h="0">
                <a:moveTo>
                  <a:pt x="0" y="0"/>
                </a:moveTo>
                <a:lnTo>
                  <a:pt x="2617816" y="0"/>
                </a:lnTo>
              </a:path>
            </a:pathLst>
          </a:custGeom>
          <a:ln w="3175">
            <a:solidFill>
              <a:srgbClr val="F4E2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65441" y="8322126"/>
            <a:ext cx="1904364" cy="0"/>
          </a:xfrm>
          <a:custGeom>
            <a:avLst/>
            <a:gdLst/>
            <a:ahLst/>
            <a:cxnLst/>
            <a:rect l="l" t="t" r="r" b="b"/>
            <a:pathLst>
              <a:path w="1904364" h="0">
                <a:moveTo>
                  <a:pt x="0" y="0"/>
                </a:moveTo>
                <a:lnTo>
                  <a:pt x="190385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160142" y="8711438"/>
            <a:ext cx="15967710" cy="0"/>
          </a:xfrm>
          <a:custGeom>
            <a:avLst/>
            <a:gdLst/>
            <a:ahLst/>
            <a:cxnLst/>
            <a:rect l="l" t="t" r="r" b="b"/>
            <a:pathLst>
              <a:path w="15967710" h="0">
                <a:moveTo>
                  <a:pt x="0" y="0"/>
                </a:moveTo>
                <a:lnTo>
                  <a:pt x="15967660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03417" y="68425"/>
            <a:ext cx="887094" cy="599440"/>
          </a:xfrm>
          <a:custGeom>
            <a:avLst/>
            <a:gdLst/>
            <a:ahLst/>
            <a:cxnLst/>
            <a:rect l="l" t="t" r="r" b="b"/>
            <a:pathLst>
              <a:path w="887094" h="599440">
                <a:moveTo>
                  <a:pt x="886583" y="599446"/>
                </a:moveTo>
                <a:lnTo>
                  <a:pt x="0" y="599446"/>
                </a:lnTo>
                <a:lnTo>
                  <a:pt x="0" y="0"/>
                </a:lnTo>
                <a:lnTo>
                  <a:pt x="886583" y="0"/>
                </a:lnTo>
                <a:lnTo>
                  <a:pt x="886583" y="599446"/>
                </a:lnTo>
                <a:close/>
              </a:path>
            </a:pathLst>
          </a:custGeom>
          <a:solidFill>
            <a:srgbClr val="AA24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0717" y="73336"/>
            <a:ext cx="923925" cy="5600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 spc="195">
                <a:solidFill>
                  <a:srgbClr val="F4E2E2"/>
                </a:solidFill>
                <a:latin typeface="Times New Roman"/>
                <a:cs typeface="Times New Roman"/>
              </a:rPr>
              <a:t>ar)(i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001065" y="246973"/>
            <a:ext cx="201930" cy="373380"/>
          </a:xfrm>
          <a:custGeom>
            <a:avLst/>
            <a:gdLst/>
            <a:ahLst/>
            <a:cxnLst/>
            <a:rect l="l" t="t" r="r" b="b"/>
            <a:pathLst>
              <a:path w="201930" h="373380">
                <a:moveTo>
                  <a:pt x="201369" y="373172"/>
                </a:moveTo>
                <a:lnTo>
                  <a:pt x="0" y="373172"/>
                </a:lnTo>
                <a:lnTo>
                  <a:pt x="0" y="0"/>
                </a:lnTo>
                <a:lnTo>
                  <a:pt x="201369" y="0"/>
                </a:lnTo>
                <a:lnTo>
                  <a:pt x="201369" y="373172"/>
                </a:lnTo>
                <a:close/>
              </a:path>
            </a:pathLst>
          </a:custGeom>
          <a:solidFill>
            <a:srgbClr val="AA24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256675" y="326327"/>
            <a:ext cx="586105" cy="269240"/>
          </a:xfrm>
          <a:custGeom>
            <a:avLst/>
            <a:gdLst/>
            <a:ahLst/>
            <a:cxnLst/>
            <a:rect l="l" t="t" r="r" b="b"/>
            <a:pathLst>
              <a:path w="586105" h="269240">
                <a:moveTo>
                  <a:pt x="585801" y="269031"/>
                </a:moveTo>
                <a:lnTo>
                  <a:pt x="0" y="269031"/>
                </a:lnTo>
                <a:lnTo>
                  <a:pt x="0" y="0"/>
                </a:lnTo>
                <a:lnTo>
                  <a:pt x="585801" y="0"/>
                </a:lnTo>
                <a:lnTo>
                  <a:pt x="585801" y="269031"/>
                </a:lnTo>
                <a:close/>
              </a:path>
            </a:pathLst>
          </a:custGeom>
          <a:solidFill>
            <a:srgbClr val="AA24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928796" y="326327"/>
            <a:ext cx="1635125" cy="269240"/>
          </a:xfrm>
          <a:custGeom>
            <a:avLst/>
            <a:gdLst/>
            <a:ahLst/>
            <a:cxnLst/>
            <a:rect l="l" t="t" r="r" b="b"/>
            <a:pathLst>
              <a:path w="1635125" h="269240">
                <a:moveTo>
                  <a:pt x="1634653" y="269031"/>
                </a:moveTo>
                <a:lnTo>
                  <a:pt x="0" y="269031"/>
                </a:lnTo>
                <a:lnTo>
                  <a:pt x="0" y="0"/>
                </a:lnTo>
                <a:lnTo>
                  <a:pt x="1634653" y="0"/>
                </a:lnTo>
                <a:lnTo>
                  <a:pt x="1634653" y="269031"/>
                </a:lnTo>
                <a:close/>
              </a:path>
            </a:pathLst>
          </a:custGeom>
          <a:solidFill>
            <a:srgbClr val="AA24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988364" y="245091"/>
            <a:ext cx="261810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185">
                <a:solidFill>
                  <a:srgbClr val="F4E2E2"/>
                </a:solidFill>
                <a:latin typeface="Arial"/>
                <a:cs typeface="Arial"/>
              </a:rPr>
              <a:t>V</a:t>
            </a:r>
            <a:r>
              <a:rPr dirty="0" sz="2150" spc="-220">
                <a:solidFill>
                  <a:srgbClr val="F4E2E2"/>
                </a:solidFill>
                <a:latin typeface="Arial"/>
                <a:cs typeface="Arial"/>
              </a:rPr>
              <a:t> </a:t>
            </a:r>
            <a:r>
              <a:rPr dirty="0" sz="1550" spc="360">
                <a:solidFill>
                  <a:srgbClr val="F4E2E2"/>
                </a:solidFill>
                <a:latin typeface="Arial"/>
                <a:cs typeface="Arial"/>
              </a:rPr>
              <a:t>&gt;cs&gt;</a:t>
            </a:r>
            <a:r>
              <a:rPr dirty="0" sz="1550" spc="35">
                <a:solidFill>
                  <a:srgbClr val="F4E2E2"/>
                </a:solidFill>
                <a:latin typeface="Arial"/>
                <a:cs typeface="Arial"/>
              </a:rPr>
              <a:t> </a:t>
            </a:r>
            <a:r>
              <a:rPr dirty="0" sz="1550" spc="45">
                <a:solidFill>
                  <a:srgbClr val="F4E2E2"/>
                </a:solidFill>
                <a:latin typeface="Arial"/>
                <a:cs typeface="Arial"/>
              </a:rPr>
              <a:t>arXiv</a:t>
            </a:r>
            <a:r>
              <a:rPr dirty="0" sz="1550" spc="45">
                <a:solidFill>
                  <a:srgbClr val="EDC8C6"/>
                </a:solidFill>
                <a:latin typeface="Arial"/>
                <a:cs typeface="Arial"/>
              </a:rPr>
              <a:t>:</a:t>
            </a:r>
            <a:r>
              <a:rPr dirty="0" sz="1550" spc="45">
                <a:solidFill>
                  <a:srgbClr val="F4E2E2"/>
                </a:solidFill>
                <a:latin typeface="Arial"/>
                <a:cs typeface="Arial"/>
              </a:rPr>
              <a:t>1706.03762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455393" y="119647"/>
            <a:ext cx="6134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65">
                <a:solidFill>
                  <a:srgbClr val="858585"/>
                </a:solidFill>
                <a:latin typeface="Arial"/>
                <a:cs typeface="Arial"/>
              </a:rPr>
              <a:t>Search.</a:t>
            </a:r>
            <a:r>
              <a:rPr dirty="0" sz="1300" spc="-65">
                <a:solidFill>
                  <a:srgbClr val="AAAAAA"/>
                </a:solidFill>
                <a:latin typeface="Arial"/>
                <a:cs typeface="Arial"/>
              </a:rPr>
              <a:t>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7239220" y="138731"/>
            <a:ext cx="9779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50">
                <a:solidFill>
                  <a:srgbClr val="316999"/>
                </a:solidFill>
                <a:latin typeface="Arial"/>
                <a:cs typeface="Arial"/>
              </a:rPr>
              <a:t>v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197744" y="138731"/>
            <a:ext cx="56388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150">
                <a:solidFill>
                  <a:srgbClr val="545659"/>
                </a:solidFill>
                <a:latin typeface="Arial"/>
                <a:cs typeface="Arial"/>
              </a:rPr>
              <a:t>ll</a:t>
            </a:r>
            <a:r>
              <a:rPr dirty="0" sz="1150" spc="-25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fie</a:t>
            </a:r>
            <a:r>
              <a:rPr dirty="0" sz="1150" spc="-10">
                <a:solidFill>
                  <a:srgbClr val="212121"/>
                </a:solidFill>
                <a:latin typeface="Arial"/>
                <a:cs typeface="Arial"/>
              </a:rPr>
              <a:t>lds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7622231" y="159384"/>
            <a:ext cx="469900" cy="200025"/>
          </a:xfrm>
          <a:prstGeom prst="rect">
            <a:avLst/>
          </a:prstGeom>
          <a:solidFill>
            <a:srgbClr val="722428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150" spc="-10">
                <a:solidFill>
                  <a:srgbClr val="F4E2E2"/>
                </a:solidFill>
                <a:latin typeface="Arial"/>
                <a:cs typeface="Arial"/>
              </a:rPr>
              <a:t>Search</a:t>
            </a:r>
            <a:endParaRPr sz="11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4486745" y="447932"/>
            <a:ext cx="324485" cy="200025"/>
          </a:xfrm>
          <a:prstGeom prst="rect">
            <a:avLst/>
          </a:prstGeom>
          <a:solidFill>
            <a:srgbClr val="AA2426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150" spc="-20">
                <a:solidFill>
                  <a:srgbClr val="F4E2E2"/>
                </a:solidFill>
                <a:latin typeface="Arial"/>
                <a:cs typeface="Arial"/>
              </a:rPr>
              <a:t>He</a:t>
            </a:r>
            <a:r>
              <a:rPr dirty="0" sz="1150" spc="-20">
                <a:solidFill>
                  <a:srgbClr val="EDC8C6"/>
                </a:solidFill>
                <a:latin typeface="Arial"/>
                <a:cs typeface="Arial"/>
              </a:rPr>
              <a:t>l</a:t>
            </a:r>
            <a:r>
              <a:rPr dirty="0" sz="1150" spc="-20">
                <a:solidFill>
                  <a:srgbClr val="F4E2E2"/>
                </a:solidFill>
                <a:latin typeface="Arial"/>
                <a:cs typeface="Arial"/>
              </a:rPr>
              <a:t>p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4850950" y="395029"/>
            <a:ext cx="23495" cy="269240"/>
          </a:xfrm>
          <a:custGeom>
            <a:avLst/>
            <a:gdLst/>
            <a:ahLst/>
            <a:cxnLst/>
            <a:rect l="l" t="t" r="r" b="b"/>
            <a:pathLst>
              <a:path w="23494" h="269240">
                <a:moveTo>
                  <a:pt x="22882" y="269031"/>
                </a:moveTo>
                <a:lnTo>
                  <a:pt x="0" y="269031"/>
                </a:lnTo>
                <a:lnTo>
                  <a:pt x="0" y="0"/>
                </a:lnTo>
                <a:lnTo>
                  <a:pt x="22882" y="0"/>
                </a:lnTo>
                <a:lnTo>
                  <a:pt x="22882" y="269031"/>
                </a:lnTo>
                <a:close/>
              </a:path>
            </a:pathLst>
          </a:custGeom>
          <a:solidFill>
            <a:srgbClr val="AA24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4947313" y="447932"/>
            <a:ext cx="1169670" cy="200025"/>
          </a:xfrm>
          <a:custGeom>
            <a:avLst/>
            <a:gdLst/>
            <a:ahLst/>
            <a:cxnLst/>
            <a:rect l="l" t="t" r="r" b="b"/>
            <a:pathLst>
              <a:path w="1169669" h="200025">
                <a:moveTo>
                  <a:pt x="1169230" y="199604"/>
                </a:moveTo>
                <a:lnTo>
                  <a:pt x="0" y="199604"/>
                </a:lnTo>
                <a:lnTo>
                  <a:pt x="0" y="0"/>
                </a:lnTo>
                <a:lnTo>
                  <a:pt x="1169230" y="0"/>
                </a:lnTo>
                <a:lnTo>
                  <a:pt x="1169230" y="199604"/>
                </a:lnTo>
                <a:close/>
              </a:path>
            </a:pathLst>
          </a:custGeom>
          <a:solidFill>
            <a:srgbClr val="AA24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4838260" y="390129"/>
            <a:ext cx="130556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EDC8C6"/>
                </a:solidFill>
                <a:latin typeface="Arial"/>
                <a:cs typeface="Arial"/>
              </a:rPr>
              <a:t>I</a:t>
            </a:r>
            <a:r>
              <a:rPr dirty="0" sz="1550" spc="-10">
                <a:solidFill>
                  <a:srgbClr val="EDC8C6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4E2E2"/>
                </a:solidFill>
                <a:latin typeface="Arial"/>
                <a:cs typeface="Arial"/>
              </a:rPr>
              <a:t>Advanced</a:t>
            </a:r>
            <a:r>
              <a:rPr dirty="0" sz="1150" spc="105">
                <a:solidFill>
                  <a:srgbClr val="F4E2E2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F4E2E2"/>
                </a:solidFill>
                <a:latin typeface="Arial"/>
                <a:cs typeface="Arial"/>
              </a:rPr>
              <a:t>Search</a:t>
            </a:r>
            <a:endParaRPr sz="11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20895" y="861119"/>
            <a:ext cx="5060950" cy="995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0E0E0E"/>
                </a:solidFill>
                <a:latin typeface="Arial"/>
                <a:cs typeface="Arial"/>
              </a:rPr>
              <a:t>Computer</a:t>
            </a:r>
            <a:r>
              <a:rPr dirty="0" sz="1500" spc="345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0E0E0E"/>
                </a:solidFill>
                <a:latin typeface="Arial"/>
                <a:cs typeface="Arial"/>
              </a:rPr>
              <a:t>Science</a:t>
            </a:r>
            <a:r>
              <a:rPr dirty="0" sz="1500" spc="390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0E0E0E"/>
                </a:solidFill>
                <a:latin typeface="Arial"/>
                <a:cs typeface="Arial"/>
              </a:rPr>
              <a:t>&gt;</a:t>
            </a:r>
            <a:r>
              <a:rPr dirty="0" sz="1700" spc="215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0E0E0E"/>
                </a:solidFill>
                <a:latin typeface="Arial"/>
                <a:cs typeface="Arial"/>
              </a:rPr>
              <a:t>Computation</a:t>
            </a:r>
            <a:r>
              <a:rPr dirty="0" sz="1500" spc="409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0E0E0E"/>
                </a:solidFill>
                <a:latin typeface="Arial"/>
                <a:cs typeface="Arial"/>
              </a:rPr>
              <a:t>and</a:t>
            </a:r>
            <a:r>
              <a:rPr dirty="0" sz="1500" spc="229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0E0E0E"/>
                </a:solidFill>
                <a:latin typeface="Arial"/>
                <a:cs typeface="Arial"/>
              </a:rPr>
              <a:t>Language</a:t>
            </a:r>
            <a:endParaRPr sz="15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1195"/>
              </a:spcBef>
            </a:pPr>
            <a:r>
              <a:rPr dirty="0" sz="1100" spc="20" i="1">
                <a:solidFill>
                  <a:srgbClr val="212121"/>
                </a:solidFill>
                <a:latin typeface="Arial"/>
                <a:cs typeface="Arial"/>
              </a:rPr>
              <a:t>[Submitted</a:t>
            </a:r>
            <a:r>
              <a:rPr dirty="0" sz="1100" spc="114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50" i="1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100" spc="1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85" i="1">
                <a:solidFill>
                  <a:srgbClr val="212121"/>
                </a:solidFill>
                <a:latin typeface="Arial"/>
                <a:cs typeface="Arial"/>
              </a:rPr>
              <a:t>1</a:t>
            </a:r>
            <a:r>
              <a:rPr dirty="0" sz="1100" spc="85" i="1">
                <a:solidFill>
                  <a:srgbClr val="3B3B3B"/>
                </a:solidFill>
                <a:latin typeface="Arial"/>
                <a:cs typeface="Arial"/>
              </a:rPr>
              <a:t>2</a:t>
            </a:r>
            <a:r>
              <a:rPr dirty="0" sz="1100" spc="-80" i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00" spc="85" i="1">
                <a:solidFill>
                  <a:srgbClr val="212121"/>
                </a:solidFill>
                <a:latin typeface="Arial"/>
                <a:cs typeface="Arial"/>
              </a:rPr>
              <a:t>Jun</a:t>
            </a:r>
            <a:r>
              <a:rPr dirty="0" sz="1100" spc="-8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85" i="1">
                <a:solidFill>
                  <a:srgbClr val="3B3B3B"/>
                </a:solidFill>
                <a:latin typeface="Arial"/>
                <a:cs typeface="Arial"/>
              </a:rPr>
              <a:t>2</a:t>
            </a:r>
            <a:r>
              <a:rPr dirty="0" sz="1100" spc="85" i="1">
                <a:solidFill>
                  <a:srgbClr val="212121"/>
                </a:solidFill>
                <a:latin typeface="Arial"/>
                <a:cs typeface="Arial"/>
              </a:rPr>
              <a:t>01</a:t>
            </a:r>
            <a:r>
              <a:rPr dirty="0" sz="1100" spc="85" i="1">
                <a:solidFill>
                  <a:srgbClr val="3B3B3B"/>
                </a:solidFill>
                <a:latin typeface="Arial"/>
                <a:cs typeface="Arial"/>
              </a:rPr>
              <a:t>7</a:t>
            </a:r>
            <a:r>
              <a:rPr dirty="0" sz="1100" spc="25" i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00" spc="95" i="1">
                <a:solidFill>
                  <a:srgbClr val="3B3B3B"/>
                </a:solidFill>
                <a:latin typeface="Arial"/>
                <a:cs typeface="Arial"/>
              </a:rPr>
              <a:t>(</a:t>
            </a:r>
            <a:r>
              <a:rPr dirty="0" sz="1100" spc="95" i="1">
                <a:solidFill>
                  <a:srgbClr val="3D38B8"/>
                </a:solidFill>
                <a:latin typeface="Arial"/>
                <a:cs typeface="Arial"/>
              </a:rPr>
              <a:t>vl</a:t>
            </a:r>
            <a:r>
              <a:rPr dirty="0" sz="1100" spc="95" i="1">
                <a:solidFill>
                  <a:srgbClr val="3B3B3B"/>
                </a:solidFill>
                <a:latin typeface="Arial"/>
                <a:cs typeface="Arial"/>
              </a:rPr>
              <a:t>),</a:t>
            </a:r>
            <a:r>
              <a:rPr dirty="0" sz="1100" spc="150" i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00" spc="20" i="1">
                <a:solidFill>
                  <a:srgbClr val="212121"/>
                </a:solidFill>
                <a:latin typeface="Arial"/>
                <a:cs typeface="Arial"/>
              </a:rPr>
              <a:t>l</a:t>
            </a:r>
            <a:r>
              <a:rPr dirty="0" sz="1100" spc="20" i="1">
                <a:solidFill>
                  <a:srgbClr val="3B3B3B"/>
                </a:solidFill>
                <a:latin typeface="Arial"/>
                <a:cs typeface="Arial"/>
              </a:rPr>
              <a:t>as</a:t>
            </a:r>
            <a:r>
              <a:rPr dirty="0" sz="1100" spc="20" i="1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dirty="0" sz="1100" spc="10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20" i="1">
                <a:solidFill>
                  <a:srgbClr val="212121"/>
                </a:solidFill>
                <a:latin typeface="Arial"/>
                <a:cs typeface="Arial"/>
              </a:rPr>
              <a:t>revised</a:t>
            </a:r>
            <a:r>
              <a:rPr dirty="0" sz="1100" spc="11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20" i="1">
                <a:solidFill>
                  <a:srgbClr val="212121"/>
                </a:solidFill>
                <a:latin typeface="Arial"/>
                <a:cs typeface="Arial"/>
              </a:rPr>
              <a:t>2</a:t>
            </a:r>
            <a:r>
              <a:rPr dirty="0" sz="1100" spc="16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20" i="1">
                <a:solidFill>
                  <a:srgbClr val="212121"/>
                </a:solidFill>
                <a:latin typeface="Arial"/>
                <a:cs typeface="Arial"/>
              </a:rPr>
              <a:t>Aug</a:t>
            </a:r>
            <a:r>
              <a:rPr dirty="0" sz="1100" spc="6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65" i="1">
                <a:solidFill>
                  <a:srgbClr val="3B3B3B"/>
                </a:solidFill>
                <a:latin typeface="Arial"/>
                <a:cs typeface="Arial"/>
              </a:rPr>
              <a:t>2</a:t>
            </a:r>
            <a:r>
              <a:rPr dirty="0" sz="1100" spc="65" i="1">
                <a:solidFill>
                  <a:srgbClr val="212121"/>
                </a:solidFill>
                <a:latin typeface="Arial"/>
                <a:cs typeface="Arial"/>
              </a:rPr>
              <a:t>0</a:t>
            </a:r>
            <a:r>
              <a:rPr dirty="0" sz="1100" spc="65" i="1">
                <a:solidFill>
                  <a:srgbClr val="3B3B3B"/>
                </a:solidFill>
                <a:latin typeface="Arial"/>
                <a:cs typeface="Arial"/>
              </a:rPr>
              <a:t>2</a:t>
            </a:r>
            <a:r>
              <a:rPr dirty="0" sz="1100" spc="65" i="1">
                <a:solidFill>
                  <a:srgbClr val="212121"/>
                </a:solidFill>
                <a:latin typeface="Arial"/>
                <a:cs typeface="Arial"/>
              </a:rPr>
              <a:t>3</a:t>
            </a:r>
            <a:r>
              <a:rPr dirty="0" sz="1100" spc="15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20" i="1">
                <a:solidFill>
                  <a:srgbClr val="3B3B3B"/>
                </a:solidFill>
                <a:latin typeface="Arial"/>
                <a:cs typeface="Arial"/>
              </a:rPr>
              <a:t>(</a:t>
            </a:r>
            <a:r>
              <a:rPr dirty="0" sz="1100" spc="20" i="1">
                <a:solidFill>
                  <a:srgbClr val="212121"/>
                </a:solidFill>
                <a:latin typeface="Arial"/>
                <a:cs typeface="Arial"/>
              </a:rPr>
              <a:t>this</a:t>
            </a:r>
            <a:r>
              <a:rPr dirty="0" sz="1100" spc="1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20" i="1">
                <a:solidFill>
                  <a:srgbClr val="212121"/>
                </a:solidFill>
                <a:latin typeface="Arial"/>
                <a:cs typeface="Arial"/>
              </a:rPr>
              <a:t>vers</a:t>
            </a:r>
            <a:r>
              <a:rPr dirty="0" sz="1100" spc="20" i="1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100" spc="20" i="1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100" spc="20" i="1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100" spc="215" i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00" spc="-20" i="1">
                <a:solidFill>
                  <a:srgbClr val="212121"/>
                </a:solidFill>
                <a:latin typeface="Arial"/>
                <a:cs typeface="Arial"/>
              </a:rPr>
              <a:t>v</a:t>
            </a:r>
            <a:r>
              <a:rPr dirty="0" sz="1100" spc="-20" i="1">
                <a:solidFill>
                  <a:srgbClr val="3B3B3B"/>
                </a:solidFill>
                <a:latin typeface="Arial"/>
                <a:cs typeface="Arial"/>
              </a:rPr>
              <a:t>7)</a:t>
            </a:r>
            <a:r>
              <a:rPr dirty="0" sz="1100" spc="-20" i="1">
                <a:solidFill>
                  <a:srgbClr val="212121"/>
                </a:solidFill>
                <a:latin typeface="Arial"/>
                <a:cs typeface="Arial"/>
              </a:rPr>
              <a:t>]</a:t>
            </a:r>
            <a:endParaRPr sz="11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380"/>
              </a:spcBef>
            </a:pPr>
            <a:r>
              <a:rPr dirty="0" sz="2250" spc="50" b="1">
                <a:solidFill>
                  <a:srgbClr val="0E0E0E"/>
                </a:solidFill>
                <a:latin typeface="Arial"/>
                <a:cs typeface="Arial"/>
              </a:rPr>
              <a:t>Attention</a:t>
            </a:r>
            <a:r>
              <a:rPr dirty="0" sz="2250" spc="370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2250" b="1">
                <a:solidFill>
                  <a:srgbClr val="0E0E0E"/>
                </a:solidFill>
                <a:latin typeface="Arial"/>
                <a:cs typeface="Arial"/>
              </a:rPr>
              <a:t>Is</a:t>
            </a:r>
            <a:r>
              <a:rPr dirty="0" sz="2250" spc="95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2250" spc="60" b="1">
                <a:solidFill>
                  <a:srgbClr val="0E0E0E"/>
                </a:solidFill>
                <a:latin typeface="Arial"/>
                <a:cs typeface="Arial"/>
              </a:rPr>
              <a:t>All</a:t>
            </a:r>
            <a:r>
              <a:rPr dirty="0" sz="2250" spc="130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2250" b="1">
                <a:solidFill>
                  <a:srgbClr val="0E0E0E"/>
                </a:solidFill>
                <a:latin typeface="Arial"/>
                <a:cs typeface="Arial"/>
              </a:rPr>
              <a:t>You</a:t>
            </a:r>
            <a:r>
              <a:rPr dirty="0" sz="2250" spc="195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2250" spc="-20" b="1">
                <a:solidFill>
                  <a:srgbClr val="0E0E0E"/>
                </a:solidFill>
                <a:latin typeface="Arial"/>
                <a:cs typeface="Arial"/>
              </a:rPr>
              <a:t>Need</a:t>
            </a:r>
            <a:endParaRPr sz="22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25564" y="2010477"/>
            <a:ext cx="1134745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65">
                <a:solidFill>
                  <a:srgbClr val="2823BA"/>
                </a:solidFill>
                <a:latin typeface="Arial"/>
                <a:cs typeface="Arial"/>
              </a:rPr>
              <a:t>Ashish</a:t>
            </a:r>
            <a:r>
              <a:rPr dirty="0" sz="1450" spc="175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 spc="60">
                <a:solidFill>
                  <a:srgbClr val="2823BA"/>
                </a:solidFill>
                <a:latin typeface="Arial"/>
                <a:cs typeface="Arial"/>
              </a:rPr>
              <a:t>Vaswan</a:t>
            </a:r>
            <a:r>
              <a:rPr dirty="0" sz="1450" spc="60">
                <a:solidFill>
                  <a:srgbClr val="2A2397"/>
                </a:solidFill>
                <a:latin typeface="Arial"/>
                <a:cs typeface="Arial"/>
              </a:rPr>
              <a:t>i</a:t>
            </a:r>
            <a:r>
              <a:rPr dirty="0" sz="1450" spc="6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450" spc="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50" spc="75">
                <a:solidFill>
                  <a:srgbClr val="2823BA"/>
                </a:solidFill>
                <a:latin typeface="Arial"/>
                <a:cs typeface="Arial"/>
              </a:rPr>
              <a:t>Noam</a:t>
            </a:r>
            <a:r>
              <a:rPr dirty="0" sz="1450" spc="125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2823BA"/>
                </a:solidFill>
                <a:latin typeface="Arial"/>
                <a:cs typeface="Arial"/>
              </a:rPr>
              <a:t>Shazeer</a:t>
            </a:r>
            <a:r>
              <a:rPr dirty="0" sz="1450" spc="5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450" spc="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50" spc="105">
                <a:solidFill>
                  <a:srgbClr val="2823BA"/>
                </a:solidFill>
                <a:latin typeface="Arial"/>
                <a:cs typeface="Arial"/>
              </a:rPr>
              <a:t>Niki</a:t>
            </a:r>
            <a:r>
              <a:rPr dirty="0" sz="1450" spc="50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 spc="55">
                <a:solidFill>
                  <a:srgbClr val="2823BA"/>
                </a:solidFill>
                <a:latin typeface="Arial"/>
                <a:cs typeface="Arial"/>
              </a:rPr>
              <a:t>Parmar</a:t>
            </a:r>
            <a:r>
              <a:rPr dirty="0" sz="1450" spc="55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45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50" spc="55">
                <a:solidFill>
                  <a:srgbClr val="1C18D4"/>
                </a:solidFill>
                <a:latin typeface="Arial"/>
                <a:cs typeface="Arial"/>
              </a:rPr>
              <a:t>Jakob</a:t>
            </a:r>
            <a:r>
              <a:rPr dirty="0" sz="1450" spc="150">
                <a:solidFill>
                  <a:srgbClr val="1C18D4"/>
                </a:solidFill>
                <a:latin typeface="Arial"/>
                <a:cs typeface="Arial"/>
              </a:rPr>
              <a:t> </a:t>
            </a:r>
            <a:r>
              <a:rPr dirty="0" sz="1450" spc="90">
                <a:solidFill>
                  <a:srgbClr val="1C18D4"/>
                </a:solidFill>
                <a:latin typeface="Arial"/>
                <a:cs typeface="Arial"/>
              </a:rPr>
              <a:t>U</a:t>
            </a:r>
            <a:r>
              <a:rPr dirty="0" sz="1450" spc="90">
                <a:solidFill>
                  <a:srgbClr val="2823BA"/>
                </a:solidFill>
                <a:latin typeface="Arial"/>
                <a:cs typeface="Arial"/>
              </a:rPr>
              <a:t>szkoreit</a:t>
            </a:r>
            <a:r>
              <a:rPr dirty="0" sz="1450" spc="90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450" spc="5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2823BA"/>
                </a:solidFill>
                <a:latin typeface="Arial"/>
                <a:cs typeface="Arial"/>
              </a:rPr>
              <a:t>LI</a:t>
            </a:r>
            <a:r>
              <a:rPr dirty="0" sz="1450">
                <a:solidFill>
                  <a:srgbClr val="3D38B8"/>
                </a:solidFill>
                <a:latin typeface="Arial"/>
                <a:cs typeface="Arial"/>
              </a:rPr>
              <a:t>ion</a:t>
            </a:r>
            <a:r>
              <a:rPr dirty="0" sz="1450" spc="200">
                <a:solidFill>
                  <a:srgbClr val="3D38B8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1C18D4"/>
                </a:solidFill>
                <a:latin typeface="Arial"/>
                <a:cs typeface="Arial"/>
              </a:rPr>
              <a:t>J</a:t>
            </a:r>
            <a:r>
              <a:rPr dirty="0" sz="1450" spc="50">
                <a:solidFill>
                  <a:srgbClr val="2823BA"/>
                </a:solidFill>
                <a:latin typeface="Arial"/>
                <a:cs typeface="Arial"/>
              </a:rPr>
              <a:t>ones</a:t>
            </a:r>
            <a:r>
              <a:rPr dirty="0" sz="1450" spc="50">
                <a:solidFill>
                  <a:srgbClr val="212121"/>
                </a:solidFill>
                <a:latin typeface="Arial"/>
                <a:cs typeface="Arial"/>
              </a:rPr>
              <a:t>, </a:t>
            </a:r>
            <a:r>
              <a:rPr dirty="0" sz="1450" spc="75">
                <a:solidFill>
                  <a:srgbClr val="2823BA"/>
                </a:solidFill>
                <a:latin typeface="Arial"/>
                <a:cs typeface="Arial"/>
              </a:rPr>
              <a:t>Aidan</a:t>
            </a:r>
            <a:r>
              <a:rPr dirty="0" sz="1450" spc="100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 spc="80">
                <a:solidFill>
                  <a:srgbClr val="2823BA"/>
                </a:solidFill>
                <a:latin typeface="Arial"/>
                <a:cs typeface="Arial"/>
              </a:rPr>
              <a:t>N.</a:t>
            </a:r>
            <a:r>
              <a:rPr dirty="0" sz="1450" spc="40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 spc="85">
                <a:solidFill>
                  <a:srgbClr val="2823BA"/>
                </a:solidFill>
                <a:latin typeface="Arial"/>
                <a:cs typeface="Arial"/>
              </a:rPr>
              <a:t>Gomez</a:t>
            </a:r>
            <a:r>
              <a:rPr dirty="0" sz="1450" spc="85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450" spc="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1C18D4"/>
                </a:solidFill>
                <a:latin typeface="Arial"/>
                <a:cs typeface="Arial"/>
              </a:rPr>
              <a:t>Lukasz</a:t>
            </a:r>
            <a:r>
              <a:rPr dirty="0" sz="1450" spc="200">
                <a:solidFill>
                  <a:srgbClr val="1C18D4"/>
                </a:solidFill>
                <a:latin typeface="Arial"/>
                <a:cs typeface="Arial"/>
              </a:rPr>
              <a:t> </a:t>
            </a:r>
            <a:r>
              <a:rPr dirty="0" sz="1450" spc="55">
                <a:solidFill>
                  <a:srgbClr val="2823BA"/>
                </a:solidFill>
                <a:latin typeface="Arial"/>
                <a:cs typeface="Arial"/>
              </a:rPr>
              <a:t>Kaise</a:t>
            </a:r>
            <a:r>
              <a:rPr dirty="0" sz="1450" spc="55">
                <a:solidFill>
                  <a:srgbClr val="2A2397"/>
                </a:solidFill>
                <a:latin typeface="Arial"/>
                <a:cs typeface="Arial"/>
              </a:rPr>
              <a:t>r</a:t>
            </a:r>
            <a:r>
              <a:rPr dirty="0" sz="1450" spc="55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45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50" spc="95">
                <a:solidFill>
                  <a:srgbClr val="2823BA"/>
                </a:solidFill>
                <a:latin typeface="Arial"/>
                <a:cs typeface="Arial"/>
              </a:rPr>
              <a:t>l</a:t>
            </a:r>
            <a:r>
              <a:rPr dirty="0" sz="1450" spc="95">
                <a:solidFill>
                  <a:srgbClr val="2A2397"/>
                </a:solidFill>
                <a:latin typeface="Arial"/>
                <a:cs typeface="Arial"/>
              </a:rPr>
              <a:t>ll</a:t>
            </a:r>
            <a:r>
              <a:rPr dirty="0" sz="1450" spc="95">
                <a:solidFill>
                  <a:srgbClr val="4F48BA"/>
                </a:solidFill>
                <a:latin typeface="Arial"/>
                <a:cs typeface="Arial"/>
              </a:rPr>
              <a:t>i</a:t>
            </a:r>
            <a:r>
              <a:rPr dirty="0" sz="1450" spc="95">
                <a:solidFill>
                  <a:srgbClr val="2823BA"/>
                </a:solidFill>
                <a:latin typeface="Arial"/>
                <a:cs typeface="Arial"/>
              </a:rPr>
              <a:t>a</a:t>
            </a:r>
            <a:r>
              <a:rPr dirty="0" sz="1450" spc="80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 spc="70">
                <a:solidFill>
                  <a:srgbClr val="1C18D4"/>
                </a:solidFill>
                <a:latin typeface="Arial"/>
                <a:cs typeface="Arial"/>
              </a:rPr>
              <a:t>P</a:t>
            </a:r>
            <a:r>
              <a:rPr dirty="0" sz="1450" spc="70">
                <a:solidFill>
                  <a:srgbClr val="2823BA"/>
                </a:solidFill>
                <a:latin typeface="Arial"/>
                <a:cs typeface="Arial"/>
              </a:rPr>
              <a:t>o</a:t>
            </a:r>
            <a:r>
              <a:rPr dirty="0" sz="1450" spc="70">
                <a:solidFill>
                  <a:srgbClr val="2A2397"/>
                </a:solidFill>
                <a:latin typeface="Arial"/>
                <a:cs typeface="Arial"/>
              </a:rPr>
              <a:t>l</a:t>
            </a:r>
            <a:r>
              <a:rPr dirty="0" sz="1450" spc="70">
                <a:solidFill>
                  <a:srgbClr val="2823BA"/>
                </a:solidFill>
                <a:latin typeface="Arial"/>
                <a:cs typeface="Arial"/>
              </a:rPr>
              <a:t>os</a:t>
            </a:r>
            <a:r>
              <a:rPr dirty="0" sz="1450" spc="70">
                <a:solidFill>
                  <a:srgbClr val="1C18D4"/>
                </a:solidFill>
                <a:latin typeface="Arial"/>
                <a:cs typeface="Arial"/>
              </a:rPr>
              <a:t>uk</a:t>
            </a:r>
            <a:r>
              <a:rPr dirty="0" sz="1450" spc="70">
                <a:solidFill>
                  <a:srgbClr val="2823BA"/>
                </a:solidFill>
                <a:latin typeface="Arial"/>
                <a:cs typeface="Arial"/>
              </a:rPr>
              <a:t>h</a:t>
            </a:r>
            <a:r>
              <a:rPr dirty="0" sz="1450" spc="70">
                <a:solidFill>
                  <a:srgbClr val="1C18D4"/>
                </a:solidFill>
                <a:latin typeface="Arial"/>
                <a:cs typeface="Arial"/>
              </a:rPr>
              <a:t>i</a:t>
            </a:r>
            <a:r>
              <a:rPr dirty="0" sz="1450" spc="70">
                <a:solidFill>
                  <a:srgbClr val="2823BA"/>
                </a:solidFill>
                <a:latin typeface="Arial"/>
                <a:cs typeface="Arial"/>
              </a:rPr>
              <a:t>n</a:t>
            </a:r>
            <a:endParaRPr sz="14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59462" y="2397497"/>
            <a:ext cx="14590394" cy="181165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5875" marR="5080" indent="-3810">
              <a:lnSpc>
                <a:spcPct val="128299"/>
              </a:lnSpc>
              <a:spcBef>
                <a:spcPts val="150"/>
              </a:spcBef>
            </a:pP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dominant</a:t>
            </a:r>
            <a:r>
              <a:rPr dirty="0" sz="13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sequence</a:t>
            </a:r>
            <a:r>
              <a:rPr dirty="0" sz="1300" spc="2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transduction</a:t>
            </a:r>
            <a:r>
              <a:rPr dirty="0" sz="1300" spc="2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0E0E0E"/>
                </a:solidFill>
                <a:latin typeface="Arial"/>
                <a:cs typeface="Arial"/>
              </a:rPr>
              <a:t>models</a:t>
            </a:r>
            <a:r>
              <a:rPr dirty="0" sz="1300" spc="195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300" spc="10">
                <a:solidFill>
                  <a:srgbClr val="3B3B3B"/>
                </a:solidFill>
                <a:latin typeface="Arial"/>
                <a:cs typeface="Arial"/>
              </a:rPr>
              <a:t>r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dirty="0" sz="1300" spc="1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based</a:t>
            </a:r>
            <a:r>
              <a:rPr dirty="0" sz="13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300" spc="2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212121"/>
                </a:solidFill>
                <a:latin typeface="Arial"/>
                <a:cs typeface="Arial"/>
              </a:rPr>
              <a:t>comp</a:t>
            </a:r>
            <a:r>
              <a:rPr dirty="0" sz="1300" spc="45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 spc="45">
                <a:solidFill>
                  <a:srgbClr val="212121"/>
                </a:solidFill>
                <a:latin typeface="Arial"/>
                <a:cs typeface="Arial"/>
              </a:rPr>
              <a:t>ex</a:t>
            </a:r>
            <a:r>
              <a:rPr dirty="0" sz="1300" spc="2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recurrent</a:t>
            </a:r>
            <a:r>
              <a:rPr dirty="0" sz="1300" spc="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dirty="0" sz="1300" spc="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convolutional</a:t>
            </a:r>
            <a:r>
              <a:rPr dirty="0" sz="1300" spc="2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neural</a:t>
            </a:r>
            <a:r>
              <a:rPr dirty="0" sz="1300" spc="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networks</a:t>
            </a:r>
            <a:r>
              <a:rPr dirty="0" sz="1300" spc="2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300" spc="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dirty="0" sz="13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encoder</a:t>
            </a:r>
            <a:r>
              <a:rPr dirty="0" sz="1300" spc="50">
                <a:solidFill>
                  <a:srgbClr val="545659"/>
                </a:solidFill>
                <a:latin typeface="Arial"/>
                <a:cs typeface="Arial"/>
              </a:rPr>
              <a:t>-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decoder</a:t>
            </a:r>
            <a:r>
              <a:rPr dirty="0" sz="13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configurat</a:t>
            </a:r>
            <a:r>
              <a:rPr dirty="0" sz="1300" spc="6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on.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best</a:t>
            </a:r>
            <a:r>
              <a:rPr dirty="0" sz="1300" spc="1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performing</a:t>
            </a:r>
            <a:r>
              <a:rPr dirty="0" sz="1300" spc="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models</a:t>
            </a:r>
            <a:r>
              <a:rPr dirty="0" sz="1300" spc="2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12121"/>
                </a:solidFill>
                <a:latin typeface="Arial"/>
                <a:cs typeface="Arial"/>
              </a:rPr>
              <a:t>also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connect</a:t>
            </a:r>
            <a:r>
              <a:rPr dirty="0" sz="1300" spc="2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encoder</a:t>
            </a:r>
            <a:r>
              <a:rPr dirty="0" sz="1300" spc="2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3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decoder</a:t>
            </a:r>
            <a:r>
              <a:rPr dirty="0" sz="13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E0E0E"/>
                </a:solidFill>
                <a:latin typeface="Arial"/>
                <a:cs typeface="Arial"/>
              </a:rPr>
              <a:t>through</a:t>
            </a:r>
            <a:r>
              <a:rPr dirty="0" sz="1300" spc="17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dirty="0" sz="1300" spc="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attention</a:t>
            </a:r>
            <a:r>
              <a:rPr dirty="0" sz="1300" spc="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mechanism.</a:t>
            </a:r>
            <a:r>
              <a:rPr dirty="0" sz="1300" spc="25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We</a:t>
            </a:r>
            <a:r>
              <a:rPr dirty="0" sz="130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E0E0E"/>
                </a:solidFill>
                <a:latin typeface="Arial"/>
                <a:cs typeface="Arial"/>
              </a:rPr>
              <a:t>propose</a:t>
            </a:r>
            <a:r>
              <a:rPr dirty="0" sz="1300" spc="19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new</a:t>
            </a:r>
            <a:r>
              <a:rPr dirty="0" sz="13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simp</a:t>
            </a:r>
            <a:r>
              <a:rPr dirty="0" sz="1300" spc="50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dirty="0" sz="1300" spc="1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network</a:t>
            </a:r>
            <a:r>
              <a:rPr dirty="0" sz="1300" spc="229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arch</a:t>
            </a:r>
            <a:r>
              <a:rPr dirty="0" sz="1300" spc="5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tecture,</a:t>
            </a:r>
            <a:r>
              <a:rPr dirty="0" sz="1300" spc="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E0E0E"/>
                </a:solidFill>
                <a:latin typeface="Arial"/>
                <a:cs typeface="Arial"/>
              </a:rPr>
              <a:t>Transformer,</a:t>
            </a:r>
            <a:r>
              <a:rPr dirty="0" sz="1300" spc="20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based</a:t>
            </a:r>
            <a:r>
              <a:rPr dirty="0" sz="1300" spc="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solely</a:t>
            </a:r>
            <a:r>
              <a:rPr dirty="0" sz="1300" spc="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30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attention</a:t>
            </a:r>
            <a:r>
              <a:rPr dirty="0" sz="1300" spc="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mechanisms,</a:t>
            </a:r>
            <a:r>
              <a:rPr dirty="0" sz="1300" spc="2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212121"/>
                </a:solidFill>
                <a:latin typeface="Arial"/>
                <a:cs typeface="Arial"/>
              </a:rPr>
              <a:t>d</a:t>
            </a:r>
            <a:r>
              <a:rPr dirty="0" sz="1300" spc="35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35">
                <a:solidFill>
                  <a:srgbClr val="212121"/>
                </a:solidFill>
                <a:latin typeface="Arial"/>
                <a:cs typeface="Arial"/>
              </a:rPr>
              <a:t>spens</a:t>
            </a:r>
            <a:r>
              <a:rPr dirty="0" sz="1300" spc="35">
                <a:solidFill>
                  <a:srgbClr val="545659"/>
                </a:solidFill>
                <a:latin typeface="Arial"/>
                <a:cs typeface="Arial"/>
              </a:rPr>
              <a:t>i</a:t>
            </a:r>
            <a:r>
              <a:rPr dirty="0" sz="1300" spc="35">
                <a:solidFill>
                  <a:srgbClr val="212121"/>
                </a:solidFill>
                <a:latin typeface="Arial"/>
                <a:cs typeface="Arial"/>
              </a:rPr>
              <a:t>ng </a:t>
            </a:r>
            <a:r>
              <a:rPr dirty="0" sz="1300" spc="75">
                <a:solidFill>
                  <a:srgbClr val="212121"/>
                </a:solidFill>
                <a:latin typeface="Arial"/>
                <a:cs typeface="Arial"/>
              </a:rPr>
              <a:t>w</a:t>
            </a:r>
            <a:r>
              <a:rPr dirty="0" sz="1300" spc="75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75">
                <a:solidFill>
                  <a:srgbClr val="212121"/>
                </a:solidFill>
                <a:latin typeface="Arial"/>
                <a:cs typeface="Arial"/>
              </a:rPr>
              <a:t>th</a:t>
            </a:r>
            <a:r>
              <a:rPr dirty="0" sz="13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recurrence</a:t>
            </a:r>
            <a:r>
              <a:rPr dirty="0" sz="1300" spc="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300" spc="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convolutions</a:t>
            </a:r>
            <a:r>
              <a:rPr dirty="0" sz="1300" spc="2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entirely.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Experiments</a:t>
            </a:r>
            <a:r>
              <a:rPr dirty="0" sz="1300" spc="3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3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two</a:t>
            </a:r>
            <a:r>
              <a:rPr dirty="0" sz="13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0E0E0E"/>
                </a:solidFill>
                <a:latin typeface="Arial"/>
                <a:cs typeface="Arial"/>
              </a:rPr>
              <a:t>mach</a:t>
            </a:r>
            <a:r>
              <a:rPr dirty="0" sz="1300" spc="2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ne</a:t>
            </a:r>
            <a:r>
              <a:rPr dirty="0" sz="1300" spc="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translation</a:t>
            </a:r>
            <a:r>
              <a:rPr dirty="0" sz="1300" spc="2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tasks</a:t>
            </a:r>
            <a:r>
              <a:rPr dirty="0" sz="1300" spc="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show</a:t>
            </a:r>
            <a:r>
              <a:rPr dirty="0" sz="13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these</a:t>
            </a:r>
            <a:r>
              <a:rPr dirty="0" sz="13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mode</a:t>
            </a:r>
            <a:r>
              <a:rPr dirty="0" sz="1300" spc="55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dirty="0" sz="1300" spc="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3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dirty="0" sz="13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super</a:t>
            </a:r>
            <a:r>
              <a:rPr dirty="0" sz="1300" spc="2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dirty="0" sz="1300" spc="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8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8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dirty="0" sz="1300" spc="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quality</a:t>
            </a:r>
            <a:r>
              <a:rPr dirty="0" sz="130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wh</a:t>
            </a:r>
            <a:r>
              <a:rPr dirty="0" sz="1300" spc="6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le</a:t>
            </a:r>
            <a:r>
              <a:rPr dirty="0" sz="1300" spc="1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being</a:t>
            </a:r>
            <a:r>
              <a:rPr dirty="0" sz="1300" spc="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mo</a:t>
            </a:r>
            <a:r>
              <a:rPr dirty="0" sz="1300" spc="55">
                <a:solidFill>
                  <a:srgbClr val="3B3B3B"/>
                </a:solidFill>
                <a:latin typeface="Arial"/>
                <a:cs typeface="Arial"/>
              </a:rPr>
              <a:t>r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dirty="0" sz="1300" spc="1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parall</a:t>
            </a:r>
            <a:r>
              <a:rPr dirty="0" sz="1300" spc="20">
                <a:solidFill>
                  <a:srgbClr val="3B3B3B"/>
                </a:solidFill>
                <a:latin typeface="Arial"/>
                <a:cs typeface="Arial"/>
              </a:rPr>
              <a:t>e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lizable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300" spc="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212121"/>
                </a:solidFill>
                <a:latin typeface="Arial"/>
                <a:cs typeface="Arial"/>
              </a:rPr>
              <a:t>requ</a:t>
            </a:r>
            <a:r>
              <a:rPr dirty="0" sz="1300" spc="45">
                <a:solidFill>
                  <a:srgbClr val="545659"/>
                </a:solidFill>
                <a:latin typeface="Arial"/>
                <a:cs typeface="Arial"/>
              </a:rPr>
              <a:t>i</a:t>
            </a:r>
            <a:r>
              <a:rPr dirty="0" sz="1300" spc="45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dirty="0" sz="1300" spc="45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45">
                <a:solidFill>
                  <a:srgbClr val="212121"/>
                </a:solidFill>
                <a:latin typeface="Arial"/>
                <a:cs typeface="Arial"/>
              </a:rPr>
              <a:t>ng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significantly</a:t>
            </a:r>
            <a:r>
              <a:rPr dirty="0" sz="1300" spc="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ess</a:t>
            </a:r>
            <a:r>
              <a:rPr dirty="0" sz="1300" spc="1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time</a:t>
            </a:r>
            <a:r>
              <a:rPr dirty="0" sz="1300" spc="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E0E0E"/>
                </a:solidFill>
                <a:latin typeface="Arial"/>
                <a:cs typeface="Arial"/>
              </a:rPr>
              <a:t>to</a:t>
            </a:r>
            <a:r>
              <a:rPr dirty="0" sz="1300" spc="18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train.</a:t>
            </a:r>
            <a:r>
              <a:rPr dirty="0" sz="1300" spc="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Our</a:t>
            </a:r>
            <a:r>
              <a:rPr dirty="0" sz="1300" spc="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model</a:t>
            </a:r>
            <a:r>
              <a:rPr dirty="0" sz="13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achieves</a:t>
            </a:r>
            <a:r>
              <a:rPr dirty="0" sz="1300" spc="2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28.4</a:t>
            </a:r>
            <a:r>
              <a:rPr dirty="0" sz="1300" spc="1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85">
                <a:solidFill>
                  <a:srgbClr val="0E0E0E"/>
                </a:solidFill>
                <a:latin typeface="Arial"/>
                <a:cs typeface="Arial"/>
              </a:rPr>
              <a:t>BLEU</a:t>
            </a:r>
            <a:r>
              <a:rPr dirty="0" sz="1300" spc="17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3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WMT</a:t>
            </a:r>
            <a:r>
              <a:rPr dirty="0" sz="1300" spc="1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2014</a:t>
            </a:r>
            <a:r>
              <a:rPr dirty="0" sz="13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English</a:t>
            </a:r>
            <a:r>
              <a:rPr dirty="0" sz="1300" spc="55">
                <a:solidFill>
                  <a:srgbClr val="696B6B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300">
                <a:solidFill>
                  <a:srgbClr val="545659"/>
                </a:solidFill>
                <a:latin typeface="Arial"/>
                <a:cs typeface="Arial"/>
              </a:rPr>
              <a:t>-</a:t>
            </a:r>
            <a:r>
              <a:rPr dirty="0" sz="1300" spc="70">
                <a:solidFill>
                  <a:srgbClr val="212121"/>
                </a:solidFill>
                <a:latin typeface="Arial"/>
                <a:cs typeface="Arial"/>
              </a:rPr>
              <a:t>German</a:t>
            </a:r>
            <a:r>
              <a:rPr dirty="0" sz="1300" spc="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translation</a:t>
            </a:r>
            <a:r>
              <a:rPr dirty="0" sz="1300" spc="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task,</a:t>
            </a:r>
            <a:r>
              <a:rPr dirty="0" sz="13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mprov</a:t>
            </a:r>
            <a:r>
              <a:rPr dirty="0" sz="1300" spc="55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ng</a:t>
            </a:r>
            <a:r>
              <a:rPr dirty="0" sz="1300" spc="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over</a:t>
            </a:r>
            <a:r>
              <a:rPr dirty="0" sz="1300" spc="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2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existing</a:t>
            </a:r>
            <a:r>
              <a:rPr dirty="0" sz="13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best</a:t>
            </a:r>
            <a:r>
              <a:rPr dirty="0" sz="130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212121"/>
                </a:solidFill>
                <a:latin typeface="Arial"/>
                <a:cs typeface="Arial"/>
              </a:rPr>
              <a:t>resu</a:t>
            </a:r>
            <a:r>
              <a:rPr dirty="0" sz="1300" spc="45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 spc="45">
                <a:solidFill>
                  <a:srgbClr val="212121"/>
                </a:solidFill>
                <a:latin typeface="Arial"/>
                <a:cs typeface="Arial"/>
              </a:rPr>
              <a:t>ts</a:t>
            </a:r>
            <a:r>
              <a:rPr dirty="0" sz="1300" spc="45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300" spc="9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inc</a:t>
            </a:r>
            <a:r>
              <a:rPr dirty="0" sz="1300" spc="55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ud</a:t>
            </a:r>
            <a:r>
              <a:rPr dirty="0" sz="1300" spc="55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ng</a:t>
            </a:r>
            <a:r>
              <a:rPr dirty="0" sz="1300" spc="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ensemb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es</a:t>
            </a:r>
            <a:r>
              <a:rPr dirty="0" sz="13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by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over</a:t>
            </a:r>
            <a:r>
              <a:rPr dirty="0" sz="1300" spc="2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</a:t>
            </a:r>
            <a:r>
              <a:rPr dirty="0" sz="130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65">
                <a:solidFill>
                  <a:srgbClr val="212121"/>
                </a:solidFill>
                <a:latin typeface="Arial"/>
                <a:cs typeface="Arial"/>
              </a:rPr>
              <a:t>BLEU</a:t>
            </a:r>
            <a:r>
              <a:rPr dirty="0" sz="1300" spc="-65">
                <a:solidFill>
                  <a:srgbClr val="3B3B3B"/>
                </a:solidFill>
                <a:latin typeface="Arial"/>
                <a:cs typeface="Arial"/>
              </a:rPr>
              <a:t>.</a:t>
            </a:r>
            <a:r>
              <a:rPr dirty="0" sz="1300" spc="-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E0E0E"/>
                </a:solidFill>
                <a:latin typeface="Arial"/>
                <a:cs typeface="Arial"/>
              </a:rPr>
              <a:t>On</a:t>
            </a:r>
            <a:r>
              <a:rPr dirty="0" sz="1300" spc="135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WMT</a:t>
            </a:r>
            <a:r>
              <a:rPr dirty="0" sz="13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2014</a:t>
            </a:r>
            <a:r>
              <a:rPr dirty="0" sz="13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E0E0E"/>
                </a:solidFill>
                <a:latin typeface="Arial"/>
                <a:cs typeface="Arial"/>
              </a:rPr>
              <a:t>English</a:t>
            </a:r>
            <a:r>
              <a:rPr dirty="0" sz="1300" spc="60">
                <a:solidFill>
                  <a:srgbClr val="696B6B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300">
                <a:solidFill>
                  <a:srgbClr val="696B6B"/>
                </a:solidFill>
                <a:latin typeface="Arial"/>
                <a:cs typeface="Arial"/>
              </a:rPr>
              <a:t>-</a:t>
            </a:r>
            <a:r>
              <a:rPr dirty="0" sz="1300" spc="65">
                <a:solidFill>
                  <a:srgbClr val="0E0E0E"/>
                </a:solidFill>
                <a:latin typeface="Arial"/>
                <a:cs typeface="Arial"/>
              </a:rPr>
              <a:t>French</a:t>
            </a:r>
            <a:r>
              <a:rPr dirty="0" sz="1300" spc="10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translation</a:t>
            </a:r>
            <a:r>
              <a:rPr dirty="0" sz="1300" spc="229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task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300" spc="6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our</a:t>
            </a:r>
            <a:r>
              <a:rPr dirty="0" sz="1300" spc="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E0E0E"/>
                </a:solidFill>
                <a:latin typeface="Arial"/>
                <a:cs typeface="Arial"/>
              </a:rPr>
              <a:t>model</a:t>
            </a:r>
            <a:r>
              <a:rPr dirty="0" sz="1300" spc="19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establishes</a:t>
            </a:r>
            <a:r>
              <a:rPr dirty="0" sz="1300" spc="2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3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new</a:t>
            </a:r>
            <a:r>
              <a:rPr dirty="0" sz="13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single</a:t>
            </a:r>
            <a:r>
              <a:rPr dirty="0" sz="1300" spc="60">
                <a:solidFill>
                  <a:srgbClr val="545659"/>
                </a:solidFill>
                <a:latin typeface="Arial"/>
                <a:cs typeface="Arial"/>
              </a:rPr>
              <a:t>-</a:t>
            </a:r>
            <a:r>
              <a:rPr dirty="0" sz="1300" spc="80">
                <a:solidFill>
                  <a:srgbClr val="212121"/>
                </a:solidFill>
                <a:latin typeface="Arial"/>
                <a:cs typeface="Arial"/>
              </a:rPr>
              <a:t>model</a:t>
            </a:r>
            <a:r>
              <a:rPr dirty="0" sz="1300" spc="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85">
                <a:solidFill>
                  <a:srgbClr val="212121"/>
                </a:solidFill>
                <a:latin typeface="Arial"/>
                <a:cs typeface="Arial"/>
              </a:rPr>
              <a:t>state</a:t>
            </a:r>
            <a:r>
              <a:rPr dirty="0" sz="1300" spc="85">
                <a:solidFill>
                  <a:srgbClr val="545659"/>
                </a:solidFill>
                <a:latin typeface="Arial"/>
                <a:cs typeface="Arial"/>
              </a:rPr>
              <a:t>-</a:t>
            </a:r>
            <a:r>
              <a:rPr dirty="0" sz="1300" spc="8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300" spc="80">
                <a:solidFill>
                  <a:srgbClr val="696B6B"/>
                </a:solidFill>
                <a:latin typeface="Arial"/>
                <a:cs typeface="Arial"/>
              </a:rPr>
              <a:t>-</a:t>
            </a:r>
            <a:r>
              <a:rPr dirty="0" sz="1300" spc="9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90">
                <a:solidFill>
                  <a:srgbClr val="696B6B"/>
                </a:solidFill>
                <a:latin typeface="Arial"/>
                <a:cs typeface="Arial"/>
              </a:rPr>
              <a:t>-</a:t>
            </a:r>
            <a:r>
              <a:rPr dirty="0" sz="1300" spc="80">
                <a:solidFill>
                  <a:srgbClr val="212121"/>
                </a:solidFill>
                <a:latin typeface="Arial"/>
                <a:cs typeface="Arial"/>
              </a:rPr>
              <a:t>art</a:t>
            </a:r>
            <a:r>
              <a:rPr dirty="0" sz="1300" spc="2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95">
                <a:solidFill>
                  <a:srgbClr val="212121"/>
                </a:solidFill>
                <a:latin typeface="Arial"/>
                <a:cs typeface="Arial"/>
              </a:rPr>
              <a:t>BLEU</a:t>
            </a:r>
            <a:r>
              <a:rPr dirty="0" sz="1300" spc="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score</a:t>
            </a:r>
            <a:r>
              <a:rPr dirty="0" sz="13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300" spc="3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41.8</a:t>
            </a:r>
            <a:r>
              <a:rPr dirty="0" sz="13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afte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r</a:t>
            </a:r>
            <a:r>
              <a:rPr dirty="0" sz="1300" spc="14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tra</a:t>
            </a:r>
            <a:r>
              <a:rPr dirty="0" sz="1300" spc="55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ning</a:t>
            </a:r>
            <a:r>
              <a:rPr dirty="0" sz="1300" spc="2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E0E0E"/>
                </a:solidFill>
                <a:latin typeface="Arial"/>
                <a:cs typeface="Arial"/>
              </a:rPr>
              <a:t>fo</a:t>
            </a:r>
            <a:r>
              <a:rPr dirty="0" sz="1300" spc="60">
                <a:solidFill>
                  <a:srgbClr val="3B3B3B"/>
                </a:solidFill>
                <a:latin typeface="Arial"/>
                <a:cs typeface="Arial"/>
              </a:rPr>
              <a:t>r</a:t>
            </a:r>
            <a:r>
              <a:rPr dirty="0" sz="1300" spc="18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3</a:t>
            </a:r>
            <a:r>
              <a:rPr dirty="0" sz="1300" spc="60">
                <a:solidFill>
                  <a:srgbClr val="3B3B3B"/>
                </a:solidFill>
                <a:latin typeface="Arial"/>
                <a:cs typeface="Arial"/>
              </a:rPr>
              <a:t>.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5</a:t>
            </a:r>
            <a:r>
              <a:rPr dirty="0" sz="130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days</a:t>
            </a:r>
            <a:r>
              <a:rPr dirty="0" sz="1300" spc="2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3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12121"/>
                </a:solidFill>
                <a:latin typeface="Arial"/>
                <a:cs typeface="Arial"/>
              </a:rPr>
              <a:t>eig</a:t>
            </a:r>
            <a:r>
              <a:rPr dirty="0" sz="1300" spc="-20">
                <a:solidFill>
                  <a:srgbClr val="3B3B3B"/>
                </a:solidFill>
                <a:latin typeface="Arial"/>
                <a:cs typeface="Arial"/>
              </a:rPr>
              <a:t>h</a:t>
            </a:r>
            <a:r>
              <a:rPr dirty="0" sz="1300" spc="-20">
                <a:solidFill>
                  <a:srgbClr val="212121"/>
                </a:solidFill>
                <a:latin typeface="Arial"/>
                <a:cs typeface="Arial"/>
              </a:rPr>
              <a:t>t CPUs,</a:t>
            </a:r>
            <a:r>
              <a:rPr dirty="0" sz="1300" spc="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small</a:t>
            </a:r>
            <a:r>
              <a:rPr dirty="0" sz="13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fraction</a:t>
            </a:r>
            <a:r>
              <a:rPr dirty="0" sz="1300" spc="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3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training</a:t>
            </a:r>
            <a:r>
              <a:rPr dirty="0" sz="1300" spc="2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costs</a:t>
            </a:r>
            <a:r>
              <a:rPr dirty="0" sz="1300" spc="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300" spc="3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best</a:t>
            </a:r>
            <a:r>
              <a:rPr dirty="0" sz="1300" spc="1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models</a:t>
            </a:r>
            <a:r>
              <a:rPr dirty="0" sz="1300" spc="2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80">
                <a:solidFill>
                  <a:srgbClr val="212121"/>
                </a:solidFill>
                <a:latin typeface="Arial"/>
                <a:cs typeface="Arial"/>
              </a:rPr>
              <a:t>from</a:t>
            </a:r>
            <a:r>
              <a:rPr dirty="0" sz="1300" spc="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iterature</a:t>
            </a:r>
            <a:r>
              <a:rPr dirty="0" sz="1300" spc="50">
                <a:solidFill>
                  <a:srgbClr val="3B3B3B"/>
                </a:solidFill>
                <a:latin typeface="Arial"/>
                <a:cs typeface="Arial"/>
              </a:rPr>
              <a:t>.</a:t>
            </a:r>
            <a:r>
              <a:rPr dirty="0" sz="1300" spc="11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We</a:t>
            </a:r>
            <a:r>
              <a:rPr dirty="0" sz="130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show</a:t>
            </a:r>
            <a:r>
              <a:rPr dirty="0" sz="1300" spc="2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that</a:t>
            </a:r>
            <a:r>
              <a:rPr dirty="0" sz="1300" spc="2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Transformer</a:t>
            </a:r>
            <a:r>
              <a:rPr dirty="0" sz="1300" spc="2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general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zes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well</a:t>
            </a:r>
            <a:r>
              <a:rPr dirty="0" sz="1300" spc="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t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dirty="0" sz="1300" spc="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other</a:t>
            </a:r>
            <a:r>
              <a:rPr dirty="0" sz="13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tasks</a:t>
            </a:r>
            <a:r>
              <a:rPr dirty="0" sz="1300" spc="2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dirty="0" sz="1300" spc="1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apply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ng</a:t>
            </a:r>
            <a:r>
              <a:rPr dirty="0" sz="1300" spc="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dirty="0" sz="1300" spc="3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successfully</a:t>
            </a:r>
            <a:r>
              <a:rPr dirty="0" sz="1300" spc="2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300" spc="3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Eng</a:t>
            </a:r>
            <a:r>
              <a:rPr dirty="0" sz="1300" spc="-10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 spc="-10">
                <a:solidFill>
                  <a:srgbClr val="545659"/>
                </a:solidFill>
                <a:latin typeface="Arial"/>
                <a:cs typeface="Arial"/>
              </a:rPr>
              <a:t>i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sh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constituency</a:t>
            </a:r>
            <a:r>
              <a:rPr dirty="0" sz="1300" spc="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0E0E0E"/>
                </a:solidFill>
                <a:latin typeface="Arial"/>
                <a:cs typeface="Arial"/>
              </a:rPr>
              <a:t>pars</a:t>
            </a:r>
            <a:r>
              <a:rPr dirty="0" sz="1300" spc="1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ng</a:t>
            </a:r>
            <a:r>
              <a:rPr dirty="0" sz="1300" spc="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212121"/>
                </a:solidFill>
                <a:latin typeface="Arial"/>
                <a:cs typeface="Arial"/>
              </a:rPr>
              <a:t>both</a:t>
            </a:r>
            <a:r>
              <a:rPr dirty="0" sz="13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212121"/>
                </a:solidFill>
                <a:latin typeface="Arial"/>
                <a:cs typeface="Arial"/>
              </a:rPr>
              <a:t>w</a:t>
            </a:r>
            <a:r>
              <a:rPr dirty="0" sz="1300" spc="75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300" spc="75">
                <a:solidFill>
                  <a:srgbClr val="212121"/>
                </a:solidFill>
                <a:latin typeface="Arial"/>
                <a:cs typeface="Arial"/>
              </a:rPr>
              <a:t>th</a:t>
            </a:r>
            <a:r>
              <a:rPr dirty="0" sz="13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large</a:t>
            </a:r>
            <a:r>
              <a:rPr dirty="0" sz="13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1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30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300" spc="65">
                <a:solidFill>
                  <a:srgbClr val="212121"/>
                </a:solidFill>
                <a:latin typeface="Arial"/>
                <a:cs typeface="Arial"/>
              </a:rPr>
              <a:t>imited</a:t>
            </a:r>
            <a:r>
              <a:rPr dirty="0" sz="1300" spc="25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training</a:t>
            </a:r>
            <a:r>
              <a:rPr dirty="0" sz="1300" spc="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data.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40854" y="4503593"/>
            <a:ext cx="222313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Comments</a:t>
            </a:r>
            <a:r>
              <a:rPr dirty="0" sz="1150">
                <a:solidFill>
                  <a:srgbClr val="858585"/>
                </a:solidFill>
                <a:latin typeface="Arial"/>
                <a:cs typeface="Arial"/>
              </a:rPr>
              <a:t>:</a:t>
            </a:r>
            <a:r>
              <a:rPr dirty="0" sz="1150" spc="95">
                <a:solidFill>
                  <a:srgbClr val="858585"/>
                </a:solidFill>
                <a:latin typeface="Arial"/>
                <a:cs typeface="Arial"/>
              </a:rPr>
              <a:t>  </a:t>
            </a:r>
            <a:r>
              <a:rPr dirty="0" sz="1150" spc="55">
                <a:solidFill>
                  <a:srgbClr val="212121"/>
                </a:solidFill>
                <a:latin typeface="Arial"/>
                <a:cs typeface="Arial"/>
              </a:rPr>
              <a:t>1</a:t>
            </a:r>
            <a:r>
              <a:rPr dirty="0" sz="1150" spc="55">
                <a:solidFill>
                  <a:srgbClr val="3B3B3B"/>
                </a:solidFill>
                <a:latin typeface="Arial"/>
                <a:cs typeface="Arial"/>
              </a:rPr>
              <a:t>5</a:t>
            </a:r>
            <a:r>
              <a:rPr dirty="0" sz="1150" spc="8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p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ges</a:t>
            </a:r>
            <a:r>
              <a:rPr dirty="0" sz="1150">
                <a:solidFill>
                  <a:srgbClr val="545659"/>
                </a:solidFill>
                <a:latin typeface="Arial"/>
                <a:cs typeface="Arial"/>
              </a:rPr>
              <a:t>,</a:t>
            </a:r>
            <a:r>
              <a:rPr dirty="0" sz="1150" spc="95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5</a:t>
            </a:r>
            <a:r>
              <a:rPr dirty="0" sz="1150" spc="19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fi</a:t>
            </a:r>
            <a:r>
              <a:rPr dirty="0" sz="1150" spc="-10">
                <a:solidFill>
                  <a:srgbClr val="212121"/>
                </a:solidFill>
                <a:latin typeface="Arial"/>
                <a:cs typeface="Arial"/>
              </a:rPr>
              <a:t>g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u</a:t>
            </a:r>
            <a:r>
              <a:rPr dirty="0" sz="1150" spc="-10">
                <a:solidFill>
                  <a:srgbClr val="212121"/>
                </a:solidFill>
                <a:latin typeface="Arial"/>
                <a:cs typeface="Arial"/>
              </a:rPr>
              <a:t>res</a:t>
            </a:r>
            <a:endParaRPr sz="11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0854" y="4670006"/>
            <a:ext cx="648970" cy="4927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150" spc="-10">
                <a:solidFill>
                  <a:srgbClr val="212121"/>
                </a:solidFill>
                <a:latin typeface="Arial"/>
                <a:cs typeface="Arial"/>
              </a:rPr>
              <a:t>Su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bj</a:t>
            </a:r>
            <a:r>
              <a:rPr dirty="0" sz="1150" spc="-10">
                <a:solidFill>
                  <a:srgbClr val="212121"/>
                </a:solidFill>
                <a:latin typeface="Arial"/>
                <a:cs typeface="Arial"/>
              </a:rPr>
              <a:t>ects</a:t>
            </a:r>
            <a:r>
              <a:rPr dirty="0" sz="1150" spc="-10">
                <a:solidFill>
                  <a:srgbClr val="696B6B"/>
                </a:solidFill>
                <a:latin typeface="Arial"/>
                <a:cs typeface="Arial"/>
              </a:rPr>
              <a:t>: 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te</a:t>
            </a:r>
            <a:r>
              <a:rPr dirty="0" sz="1150" spc="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50" spc="-25">
                <a:solidFill>
                  <a:srgbClr val="212121"/>
                </a:solidFill>
                <a:latin typeface="Arial"/>
                <a:cs typeface="Arial"/>
              </a:rPr>
              <a:t>as</a:t>
            </a:r>
            <a:r>
              <a:rPr dirty="0" sz="1150" spc="-25">
                <a:solidFill>
                  <a:srgbClr val="696B6B"/>
                </a:solidFill>
                <a:latin typeface="Arial"/>
                <a:cs typeface="Arial"/>
              </a:rPr>
              <a:t>:</a:t>
            </a:r>
            <a:endParaRPr sz="11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113371" y="4670006"/>
            <a:ext cx="4324350" cy="959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 marR="5080" indent="-1905">
              <a:lnSpc>
                <a:spcPct val="133300"/>
              </a:lnSpc>
              <a:spcBef>
                <a:spcPts val="100"/>
              </a:spcBef>
            </a:pPr>
            <a:r>
              <a:rPr dirty="0" sz="1150" b="1">
                <a:solidFill>
                  <a:srgbClr val="212121"/>
                </a:solidFill>
                <a:latin typeface="Arial"/>
                <a:cs typeface="Arial"/>
              </a:rPr>
              <a:t>Computation</a:t>
            </a:r>
            <a:r>
              <a:rPr dirty="0" sz="1150" spc="17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150" spc="14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212121"/>
                </a:solidFill>
                <a:latin typeface="Arial"/>
                <a:cs typeface="Arial"/>
              </a:rPr>
              <a:t>Language</a:t>
            </a:r>
            <a:r>
              <a:rPr dirty="0" sz="1150" spc="2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50" spc="-25" b="1">
                <a:solidFill>
                  <a:srgbClr val="212121"/>
                </a:solidFill>
                <a:latin typeface="Arial"/>
                <a:cs typeface="Arial"/>
              </a:rPr>
              <a:t>(cs.CL)</a:t>
            </a:r>
            <a:r>
              <a:rPr dirty="0" sz="1150" spc="-25" b="1">
                <a:solidFill>
                  <a:srgbClr val="545659"/>
                </a:solidFill>
                <a:latin typeface="Arial"/>
                <a:cs typeface="Arial"/>
              </a:rPr>
              <a:t>;</a:t>
            </a:r>
            <a:r>
              <a:rPr dirty="0" sz="1150" spc="-10" b="1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M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ch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in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dirty="0" sz="115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Learn</a:t>
            </a:r>
            <a:r>
              <a:rPr dirty="0" sz="1150">
                <a:solidFill>
                  <a:srgbClr val="545659"/>
                </a:solidFill>
                <a:latin typeface="Arial"/>
                <a:cs typeface="Arial"/>
              </a:rPr>
              <a:t>i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n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g</a:t>
            </a:r>
            <a:r>
              <a:rPr dirty="0" sz="1150" spc="1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(</a:t>
            </a:r>
            <a:r>
              <a:rPr dirty="0" sz="1150" spc="-1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s.</a:t>
            </a:r>
            <a:r>
              <a:rPr dirty="0" sz="1150" spc="-10">
                <a:solidFill>
                  <a:srgbClr val="212121"/>
                </a:solidFill>
                <a:latin typeface="Arial"/>
                <a:cs typeface="Arial"/>
              </a:rPr>
              <a:t>LG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) </a:t>
            </a:r>
            <a:r>
              <a:rPr dirty="0" sz="1150" spc="20">
                <a:solidFill>
                  <a:srgbClr val="694D8A"/>
                </a:solidFill>
                <a:latin typeface="Arial"/>
                <a:cs typeface="Arial"/>
              </a:rPr>
              <a:t>arXiv</a:t>
            </a:r>
            <a:r>
              <a:rPr dirty="0" sz="1150" spc="20">
                <a:solidFill>
                  <a:srgbClr val="797090"/>
                </a:solidFill>
                <a:latin typeface="Arial"/>
                <a:cs typeface="Arial"/>
              </a:rPr>
              <a:t>:</a:t>
            </a:r>
            <a:r>
              <a:rPr dirty="0" sz="1150" spc="20">
                <a:solidFill>
                  <a:srgbClr val="694D8A"/>
                </a:solidFill>
                <a:latin typeface="Arial"/>
                <a:cs typeface="Arial"/>
              </a:rPr>
              <a:t>1706.03</a:t>
            </a:r>
            <a:r>
              <a:rPr dirty="0" sz="1150" spc="-190">
                <a:solidFill>
                  <a:srgbClr val="694D8A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694D8A"/>
                </a:solidFill>
                <a:latin typeface="Arial"/>
                <a:cs typeface="Arial"/>
              </a:rPr>
              <a:t>762</a:t>
            </a:r>
            <a:r>
              <a:rPr dirty="0" sz="1150" spc="114">
                <a:solidFill>
                  <a:srgbClr val="694D8A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212121"/>
                </a:solidFill>
                <a:latin typeface="Arial"/>
                <a:cs typeface="Arial"/>
              </a:rPr>
              <a:t>[cs.CL]</a:t>
            </a:r>
            <a:endParaRPr sz="1150">
              <a:latin typeface="Arial"/>
              <a:cs typeface="Arial"/>
            </a:endParaRPr>
          </a:p>
          <a:p>
            <a:pPr marL="16510" marR="970280" indent="-4445">
              <a:lnSpc>
                <a:spcPct val="105300"/>
              </a:lnSpc>
              <a:spcBef>
                <a:spcPts val="350"/>
              </a:spcBef>
            </a:pPr>
            <a:r>
              <a:rPr dirty="0" sz="1150">
                <a:solidFill>
                  <a:srgbClr val="545659"/>
                </a:solidFill>
                <a:latin typeface="Arial"/>
                <a:cs typeface="Arial"/>
              </a:rPr>
              <a:t>(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r</a:t>
            </a:r>
            <a:r>
              <a:rPr dirty="0" sz="1150" spc="23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3D38B8"/>
                </a:solidFill>
                <a:latin typeface="Arial"/>
                <a:cs typeface="Arial"/>
              </a:rPr>
              <a:t>a</a:t>
            </a:r>
            <a:r>
              <a:rPr dirty="0" sz="1150">
                <a:solidFill>
                  <a:srgbClr val="443FDA"/>
                </a:solidFill>
                <a:latin typeface="Arial"/>
                <a:cs typeface="Arial"/>
              </a:rPr>
              <a:t>r</a:t>
            </a:r>
            <a:r>
              <a:rPr dirty="0" sz="1150">
                <a:solidFill>
                  <a:srgbClr val="3D38B8"/>
                </a:solidFill>
                <a:latin typeface="Arial"/>
                <a:cs typeface="Arial"/>
              </a:rPr>
              <a:t>X</a:t>
            </a:r>
            <a:r>
              <a:rPr dirty="0" sz="1150">
                <a:solidFill>
                  <a:srgbClr val="605BB5"/>
                </a:solidFill>
                <a:latin typeface="Arial"/>
                <a:cs typeface="Arial"/>
              </a:rPr>
              <a:t>i</a:t>
            </a:r>
            <a:r>
              <a:rPr dirty="0" sz="1150">
                <a:solidFill>
                  <a:srgbClr val="2823BA"/>
                </a:solidFill>
                <a:latin typeface="Arial"/>
                <a:cs typeface="Arial"/>
              </a:rPr>
              <a:t>v</a:t>
            </a:r>
            <a:r>
              <a:rPr dirty="0" sz="1150">
                <a:solidFill>
                  <a:srgbClr val="938AC1"/>
                </a:solidFill>
                <a:latin typeface="Arial"/>
                <a:cs typeface="Arial"/>
              </a:rPr>
              <a:t>:</a:t>
            </a:r>
            <a:r>
              <a:rPr dirty="0" sz="1150">
                <a:solidFill>
                  <a:srgbClr val="3D38B8"/>
                </a:solidFill>
                <a:latin typeface="Arial"/>
                <a:cs typeface="Arial"/>
              </a:rPr>
              <a:t>1706.03</a:t>
            </a:r>
            <a:r>
              <a:rPr dirty="0" sz="1150">
                <a:solidFill>
                  <a:srgbClr val="4F48BA"/>
                </a:solidFill>
                <a:latin typeface="Arial"/>
                <a:cs typeface="Arial"/>
              </a:rPr>
              <a:t>762v7</a:t>
            </a:r>
            <a:r>
              <a:rPr dirty="0" sz="1150" spc="200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0E0E0E"/>
                </a:solidFill>
                <a:latin typeface="Arial"/>
                <a:cs typeface="Arial"/>
              </a:rPr>
              <a:t>[cs.CL]</a:t>
            </a:r>
            <a:r>
              <a:rPr dirty="0" sz="1150" spc="215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fo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r</a:t>
            </a:r>
            <a:r>
              <a:rPr dirty="0" sz="1150" spc="12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50" spc="70">
                <a:solidFill>
                  <a:srgbClr val="3B3B3B"/>
                </a:solidFill>
                <a:latin typeface="Arial"/>
                <a:cs typeface="Arial"/>
              </a:rPr>
              <a:t>t</a:t>
            </a:r>
            <a:r>
              <a:rPr dirty="0" sz="1150" spc="70">
                <a:solidFill>
                  <a:srgbClr val="212121"/>
                </a:solidFill>
                <a:latin typeface="Arial"/>
                <a:cs typeface="Arial"/>
              </a:rPr>
              <a:t>hi</a:t>
            </a:r>
            <a:r>
              <a:rPr dirty="0" sz="1150" spc="70">
                <a:solidFill>
                  <a:srgbClr val="3B3B3B"/>
                </a:solidFill>
                <a:latin typeface="Arial"/>
                <a:cs typeface="Arial"/>
              </a:rPr>
              <a:t>s</a:t>
            </a:r>
            <a:r>
              <a:rPr dirty="0" sz="1150" spc="1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v</a:t>
            </a:r>
            <a:r>
              <a:rPr dirty="0" sz="1150" spc="-10">
                <a:solidFill>
                  <a:srgbClr val="212121"/>
                </a:solidFill>
                <a:latin typeface="Arial"/>
                <a:cs typeface="Arial"/>
              </a:rPr>
              <a:t>ers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150" spc="-1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dirty="0" sz="1150" spc="-10">
                <a:solidFill>
                  <a:srgbClr val="3B3B3B"/>
                </a:solidFill>
                <a:latin typeface="Arial"/>
                <a:cs typeface="Arial"/>
              </a:rPr>
              <a:t>n) </a:t>
            </a:r>
            <a:r>
              <a:rPr dirty="0" sz="1150" spc="45">
                <a:solidFill>
                  <a:srgbClr val="2823BA"/>
                </a:solidFill>
                <a:latin typeface="Arial"/>
                <a:cs typeface="Arial"/>
              </a:rPr>
              <a:t>https</a:t>
            </a:r>
            <a:r>
              <a:rPr dirty="0" sz="1150" spc="45">
                <a:solidFill>
                  <a:srgbClr val="8980D4"/>
                </a:solidFill>
                <a:latin typeface="Arial"/>
                <a:cs typeface="Arial"/>
              </a:rPr>
              <a:t>:</a:t>
            </a:r>
            <a:r>
              <a:rPr dirty="0" sz="1150" spc="45">
                <a:solidFill>
                  <a:srgbClr val="605BB5"/>
                </a:solidFill>
                <a:latin typeface="Arial"/>
                <a:cs typeface="Arial"/>
              </a:rPr>
              <a:t>/</a:t>
            </a:r>
            <a:r>
              <a:rPr dirty="0" sz="1150" spc="80">
                <a:solidFill>
                  <a:srgbClr val="605BB5"/>
                </a:solidFill>
                <a:latin typeface="Arial"/>
                <a:cs typeface="Arial"/>
              </a:rPr>
              <a:t> </a:t>
            </a:r>
            <a:r>
              <a:rPr dirty="0" sz="1150" spc="60">
                <a:solidFill>
                  <a:srgbClr val="3D38B8"/>
                </a:solidFill>
                <a:latin typeface="Arial"/>
                <a:cs typeface="Arial"/>
              </a:rPr>
              <a:t>/do</a:t>
            </a:r>
            <a:r>
              <a:rPr dirty="0" sz="1150" spc="60">
                <a:solidFill>
                  <a:srgbClr val="6059D3"/>
                </a:solidFill>
                <a:latin typeface="Arial"/>
                <a:cs typeface="Arial"/>
              </a:rPr>
              <a:t>i.</a:t>
            </a:r>
            <a:r>
              <a:rPr dirty="0" sz="1150" spc="60">
                <a:solidFill>
                  <a:srgbClr val="2823BA"/>
                </a:solidFill>
                <a:latin typeface="Arial"/>
                <a:cs typeface="Arial"/>
              </a:rPr>
              <a:t>org</a:t>
            </a:r>
            <a:r>
              <a:rPr dirty="0" sz="1150" spc="60">
                <a:solidFill>
                  <a:srgbClr val="4F48BA"/>
                </a:solidFill>
                <a:latin typeface="Arial"/>
                <a:cs typeface="Arial"/>
              </a:rPr>
              <a:t>/</a:t>
            </a:r>
            <a:r>
              <a:rPr dirty="0" sz="1150" spc="-40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3D38B8"/>
                </a:solidFill>
                <a:latin typeface="Arial"/>
                <a:cs typeface="Arial"/>
              </a:rPr>
              <a:t>10.48550</a:t>
            </a:r>
            <a:r>
              <a:rPr dirty="0" sz="1150" spc="30">
                <a:solidFill>
                  <a:srgbClr val="605BB5"/>
                </a:solidFill>
                <a:latin typeface="Arial"/>
                <a:cs typeface="Arial"/>
              </a:rPr>
              <a:t>/</a:t>
            </a:r>
            <a:r>
              <a:rPr dirty="0" sz="1150" spc="30">
                <a:solidFill>
                  <a:srgbClr val="3D38B8"/>
                </a:solidFill>
                <a:latin typeface="Arial"/>
                <a:cs typeface="Arial"/>
              </a:rPr>
              <a:t>arX</a:t>
            </a:r>
            <a:r>
              <a:rPr dirty="0" sz="1150" spc="30">
                <a:solidFill>
                  <a:srgbClr val="605BB5"/>
                </a:solidFill>
                <a:latin typeface="Arial"/>
                <a:cs typeface="Arial"/>
              </a:rPr>
              <a:t>i</a:t>
            </a:r>
            <a:r>
              <a:rPr dirty="0" sz="1150" spc="30">
                <a:solidFill>
                  <a:srgbClr val="3D38B8"/>
                </a:solidFill>
                <a:latin typeface="Arial"/>
                <a:cs typeface="Arial"/>
              </a:rPr>
              <a:t>v</a:t>
            </a:r>
            <a:r>
              <a:rPr dirty="0" sz="1150" spc="30">
                <a:solidFill>
                  <a:srgbClr val="2A2397"/>
                </a:solidFill>
                <a:latin typeface="Arial"/>
                <a:cs typeface="Arial"/>
              </a:rPr>
              <a:t>.</a:t>
            </a:r>
            <a:r>
              <a:rPr dirty="0" sz="1150" spc="30">
                <a:solidFill>
                  <a:srgbClr val="2823BA"/>
                </a:solidFill>
                <a:latin typeface="Arial"/>
                <a:cs typeface="Arial"/>
              </a:rPr>
              <a:t>1</a:t>
            </a:r>
            <a:r>
              <a:rPr dirty="0" sz="1150" spc="30">
                <a:solidFill>
                  <a:srgbClr val="4F48BA"/>
                </a:solidFill>
                <a:latin typeface="Arial"/>
                <a:cs typeface="Arial"/>
              </a:rPr>
              <a:t>706.03762</a:t>
            </a:r>
            <a:r>
              <a:rPr dirty="0" sz="1150" spc="459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0E0E0E"/>
                </a:solidFill>
                <a:latin typeface="Arial"/>
                <a:cs typeface="Arial"/>
              </a:rPr>
              <a:t>C,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23184" y="5697902"/>
            <a:ext cx="3632835" cy="220789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500" b="1">
                <a:solidFill>
                  <a:srgbClr val="0E0E0E"/>
                </a:solidFill>
                <a:latin typeface="Arial"/>
                <a:cs typeface="Arial"/>
              </a:rPr>
              <a:t>Submission</a:t>
            </a:r>
            <a:r>
              <a:rPr dirty="0" sz="1500" spc="204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0E0E0E"/>
                </a:solidFill>
                <a:latin typeface="Arial"/>
                <a:cs typeface="Arial"/>
              </a:rPr>
              <a:t>history</a:t>
            </a:r>
            <a:endParaRPr sz="15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  <a:spcBef>
                <a:spcPts val="440"/>
              </a:spcBef>
            </a:pP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From</a:t>
            </a:r>
            <a:r>
              <a:rPr dirty="0" sz="1300">
                <a:solidFill>
                  <a:srgbClr val="545659"/>
                </a:solidFill>
                <a:latin typeface="Arial"/>
                <a:cs typeface="Arial"/>
              </a:rPr>
              <a:t>:</a:t>
            </a:r>
            <a:r>
              <a:rPr dirty="0" sz="1300" spc="-95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12121"/>
                </a:solidFill>
                <a:latin typeface="Arial"/>
                <a:cs typeface="Arial"/>
              </a:rPr>
              <a:t>LI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ion</a:t>
            </a:r>
            <a:r>
              <a:rPr dirty="0" sz="1300" spc="-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Jones</a:t>
            </a:r>
            <a:r>
              <a:rPr dirty="0" sz="130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[</a:t>
            </a:r>
            <a:r>
              <a:rPr dirty="0" sz="1300">
                <a:solidFill>
                  <a:srgbClr val="2823BA"/>
                </a:solidFill>
                <a:latin typeface="Arial"/>
                <a:cs typeface="Arial"/>
              </a:rPr>
              <a:t>view</a:t>
            </a:r>
            <a:r>
              <a:rPr dirty="0" sz="1300" spc="25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823BA"/>
                </a:solidFill>
                <a:latin typeface="Arial"/>
                <a:cs typeface="Arial"/>
              </a:rPr>
              <a:t>emai</a:t>
            </a:r>
            <a:r>
              <a:rPr dirty="0" sz="1300" spc="-10">
                <a:solidFill>
                  <a:srgbClr val="2B2A62"/>
                </a:solidFill>
                <a:latin typeface="Arial"/>
                <a:cs typeface="Arial"/>
              </a:rPr>
              <a:t>l]</a:t>
            </a:r>
            <a:endParaRPr sz="13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35"/>
              </a:spcBef>
            </a:pPr>
            <a:r>
              <a:rPr dirty="0" sz="1300" spc="120">
                <a:solidFill>
                  <a:srgbClr val="2823BA"/>
                </a:solidFill>
                <a:latin typeface="Arial"/>
                <a:cs typeface="Arial"/>
              </a:rPr>
              <a:t>[vl</a:t>
            </a:r>
            <a:r>
              <a:rPr dirty="0" sz="1300" spc="120">
                <a:solidFill>
                  <a:srgbClr val="605BB5"/>
                </a:solidFill>
                <a:latin typeface="Arial"/>
                <a:cs typeface="Arial"/>
              </a:rPr>
              <a:t>]</a:t>
            </a:r>
            <a:r>
              <a:rPr dirty="0" sz="1300" spc="95">
                <a:solidFill>
                  <a:srgbClr val="605BB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Mon</a:t>
            </a:r>
            <a:r>
              <a:rPr dirty="0" sz="1300">
                <a:solidFill>
                  <a:srgbClr val="545659"/>
                </a:solidFill>
                <a:latin typeface="Arial"/>
                <a:cs typeface="Arial"/>
              </a:rPr>
              <a:t>,</a:t>
            </a:r>
            <a:r>
              <a:rPr dirty="0" sz="1300" spc="85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12</a:t>
            </a:r>
            <a:r>
              <a:rPr dirty="0" sz="1300" spc="-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Jun</a:t>
            </a:r>
            <a:r>
              <a:rPr dirty="0" sz="1300" spc="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2017</a:t>
            </a:r>
            <a:r>
              <a:rPr dirty="0" sz="13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17</a:t>
            </a:r>
            <a:r>
              <a:rPr dirty="0" sz="1300">
                <a:solidFill>
                  <a:srgbClr val="696B6B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57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3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4</a:t>
            </a:r>
            <a:r>
              <a:rPr dirty="0" sz="1300" spc="9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dirty="0" sz="1300" spc="-35">
                <a:solidFill>
                  <a:srgbClr val="3B3B3B"/>
                </a:solidFill>
                <a:latin typeface="Arial"/>
                <a:cs typeface="Arial"/>
              </a:rPr>
              <a:t>T</a:t>
            </a:r>
            <a:r>
              <a:rPr dirty="0" sz="1300" spc="-35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dirty="0" sz="1300" spc="-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(1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102</a:t>
            </a:r>
            <a:r>
              <a:rPr dirty="0" sz="1300" spc="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KB)</a:t>
            </a:r>
            <a:endParaRPr sz="13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40"/>
              </a:spcBef>
            </a:pPr>
            <a:r>
              <a:rPr dirty="0" sz="1300">
                <a:solidFill>
                  <a:srgbClr val="2823BA"/>
                </a:solidFill>
                <a:latin typeface="Arial"/>
                <a:cs typeface="Arial"/>
              </a:rPr>
              <a:t>[v2</a:t>
            </a:r>
            <a:r>
              <a:rPr dirty="0" sz="1300">
                <a:solidFill>
                  <a:srgbClr val="605BB5"/>
                </a:solidFill>
                <a:latin typeface="Arial"/>
                <a:cs typeface="Arial"/>
              </a:rPr>
              <a:t>]</a:t>
            </a:r>
            <a:r>
              <a:rPr dirty="0" sz="1300" spc="95">
                <a:solidFill>
                  <a:srgbClr val="605BB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Mon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300" spc="8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19</a:t>
            </a:r>
            <a:r>
              <a:rPr dirty="0" sz="13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Jun</a:t>
            </a:r>
            <a:r>
              <a:rPr dirty="0" sz="1300" spc="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2017</a:t>
            </a:r>
            <a:r>
              <a:rPr dirty="0" sz="13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16</a:t>
            </a:r>
            <a:r>
              <a:rPr dirty="0" sz="1300">
                <a:solidFill>
                  <a:srgbClr val="696B6B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4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9</a:t>
            </a:r>
            <a:r>
              <a:rPr dirty="0" sz="1300">
                <a:solidFill>
                  <a:srgbClr val="545659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45</a:t>
            </a:r>
            <a:r>
              <a:rPr dirty="0" sz="1300" spc="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60">
                <a:solidFill>
                  <a:srgbClr val="212121"/>
                </a:solidFill>
                <a:latin typeface="Arial"/>
                <a:cs typeface="Arial"/>
              </a:rPr>
              <a:t>UTC</a:t>
            </a:r>
            <a:r>
              <a:rPr dirty="0" sz="1300" spc="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{1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125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KB)</a:t>
            </a:r>
            <a:endParaRPr sz="13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355"/>
              </a:spcBef>
            </a:pPr>
            <a:r>
              <a:rPr dirty="0" sz="1300">
                <a:solidFill>
                  <a:srgbClr val="2823BA"/>
                </a:solidFill>
                <a:latin typeface="Arial"/>
                <a:cs typeface="Arial"/>
              </a:rPr>
              <a:t>[v3</a:t>
            </a:r>
            <a:r>
              <a:rPr dirty="0" sz="1300">
                <a:solidFill>
                  <a:srgbClr val="605BB5"/>
                </a:solidFill>
                <a:latin typeface="Arial"/>
                <a:cs typeface="Arial"/>
              </a:rPr>
              <a:t>]</a:t>
            </a:r>
            <a:r>
              <a:rPr dirty="0" sz="1300" spc="25">
                <a:solidFill>
                  <a:srgbClr val="605BB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Tue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300" spc="6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20</a:t>
            </a:r>
            <a:r>
              <a:rPr dirty="0" sz="1300" spc="-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Jun</a:t>
            </a:r>
            <a:r>
              <a:rPr dirty="0" sz="1300" spc="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2017</a:t>
            </a:r>
            <a:r>
              <a:rPr dirty="0" sz="1300" spc="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05</a:t>
            </a:r>
            <a:r>
              <a:rPr dirty="0" sz="1300">
                <a:solidFill>
                  <a:srgbClr val="696B6B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20</a:t>
            </a:r>
            <a:r>
              <a:rPr dirty="0" sz="1300">
                <a:solidFill>
                  <a:srgbClr val="696B6B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02</a:t>
            </a:r>
            <a:r>
              <a:rPr dirty="0" sz="1300" spc="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75">
                <a:solidFill>
                  <a:srgbClr val="212121"/>
                </a:solidFill>
                <a:latin typeface="Arial"/>
                <a:cs typeface="Arial"/>
              </a:rPr>
              <a:t>UTC</a:t>
            </a:r>
            <a:r>
              <a:rPr dirty="0" sz="1300" spc="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(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1,125</a:t>
            </a:r>
            <a:r>
              <a:rPr dirty="0" sz="1300" spc="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KB</a:t>
            </a:r>
            <a:r>
              <a:rPr dirty="0" sz="1300" spc="-25">
                <a:solidFill>
                  <a:srgbClr val="3B3B3B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40"/>
              </a:spcBef>
            </a:pPr>
            <a:r>
              <a:rPr dirty="0" sz="1300">
                <a:solidFill>
                  <a:srgbClr val="2823BA"/>
                </a:solidFill>
                <a:latin typeface="Arial"/>
                <a:cs typeface="Arial"/>
              </a:rPr>
              <a:t>[v4</a:t>
            </a:r>
            <a:r>
              <a:rPr dirty="0" sz="1300">
                <a:solidFill>
                  <a:srgbClr val="4F48BA"/>
                </a:solidFill>
                <a:latin typeface="Arial"/>
                <a:cs typeface="Arial"/>
              </a:rPr>
              <a:t>]</a:t>
            </a:r>
            <a:r>
              <a:rPr dirty="0" sz="1300" spc="25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F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ri,</a:t>
            </a:r>
            <a:r>
              <a:rPr dirty="0" sz="1300" spc="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30</a:t>
            </a:r>
            <a:r>
              <a:rPr dirty="0" sz="1300" spc="-1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E0E0E"/>
                </a:solidFill>
                <a:latin typeface="Arial"/>
                <a:cs typeface="Arial"/>
              </a:rPr>
              <a:t>Jun</a:t>
            </a:r>
            <a:r>
              <a:rPr dirty="0" sz="1300" spc="9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2017</a:t>
            </a:r>
            <a:r>
              <a:rPr dirty="0" sz="13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17</a:t>
            </a:r>
            <a:r>
              <a:rPr dirty="0" sz="1300">
                <a:solidFill>
                  <a:srgbClr val="545659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29</a:t>
            </a:r>
            <a:r>
              <a:rPr dirty="0" sz="1300">
                <a:solidFill>
                  <a:srgbClr val="696B6B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30</a:t>
            </a:r>
            <a:r>
              <a:rPr dirty="0" sz="1300" spc="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60">
                <a:solidFill>
                  <a:srgbClr val="212121"/>
                </a:solidFill>
                <a:latin typeface="Arial"/>
                <a:cs typeface="Arial"/>
              </a:rPr>
              <a:t>UTC</a:t>
            </a:r>
            <a:r>
              <a:rPr dirty="0" sz="1300" spc="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{1,12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4</a:t>
            </a:r>
            <a:r>
              <a:rPr dirty="0" sz="1300" spc="9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KB)</a:t>
            </a:r>
            <a:endParaRPr sz="13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80"/>
              </a:spcBef>
            </a:pPr>
            <a:r>
              <a:rPr dirty="0" sz="1300" spc="-10">
                <a:solidFill>
                  <a:srgbClr val="2823BA"/>
                </a:solidFill>
                <a:latin typeface="Arial"/>
                <a:cs typeface="Arial"/>
              </a:rPr>
              <a:t>[v</a:t>
            </a:r>
            <a:r>
              <a:rPr dirty="0" sz="1300" spc="-10">
                <a:solidFill>
                  <a:srgbClr val="2A2397"/>
                </a:solidFill>
                <a:latin typeface="Arial"/>
                <a:cs typeface="Arial"/>
              </a:rPr>
              <a:t>S</a:t>
            </a:r>
            <a:r>
              <a:rPr dirty="0" sz="1300" spc="-10">
                <a:solidFill>
                  <a:srgbClr val="4F48BA"/>
                </a:solidFill>
                <a:latin typeface="Arial"/>
                <a:cs typeface="Arial"/>
              </a:rPr>
              <a:t>]</a:t>
            </a:r>
            <a:r>
              <a:rPr dirty="0" sz="1300" spc="30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Wed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300" spc="3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6</a:t>
            </a:r>
            <a:r>
              <a:rPr dirty="0" sz="1300" spc="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Dec</a:t>
            </a:r>
            <a:r>
              <a:rPr dirty="0" sz="13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2017</a:t>
            </a:r>
            <a:r>
              <a:rPr dirty="0" sz="1300" spc="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03</a:t>
            </a:r>
            <a:r>
              <a:rPr dirty="0" sz="1300">
                <a:solidFill>
                  <a:srgbClr val="545659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30</a:t>
            </a:r>
            <a:r>
              <a:rPr dirty="0" sz="1300">
                <a:solidFill>
                  <a:srgbClr val="545659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32</a:t>
            </a:r>
            <a:r>
              <a:rPr dirty="0" sz="1300" spc="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dirty="0" sz="1300" spc="-35">
                <a:solidFill>
                  <a:srgbClr val="3B3B3B"/>
                </a:solidFill>
                <a:latin typeface="Arial"/>
                <a:cs typeface="Arial"/>
              </a:rPr>
              <a:t>T</a:t>
            </a:r>
            <a:r>
              <a:rPr dirty="0" sz="1300" spc="-35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dirty="0" sz="1300" spc="-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(1,124</a:t>
            </a:r>
            <a:r>
              <a:rPr dirty="0" sz="1300" spc="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KB</a:t>
            </a:r>
            <a:r>
              <a:rPr dirty="0" sz="1300" spc="-25">
                <a:solidFill>
                  <a:srgbClr val="3B3B3B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80"/>
              </a:spcBef>
            </a:pPr>
            <a:r>
              <a:rPr dirty="0" sz="1300">
                <a:solidFill>
                  <a:srgbClr val="2823BA"/>
                </a:solidFill>
                <a:latin typeface="Arial"/>
                <a:cs typeface="Arial"/>
              </a:rPr>
              <a:t>[v6</a:t>
            </a:r>
            <a:r>
              <a:rPr dirty="0" sz="1300">
                <a:solidFill>
                  <a:srgbClr val="605BB5"/>
                </a:solidFill>
                <a:latin typeface="Arial"/>
                <a:cs typeface="Arial"/>
              </a:rPr>
              <a:t>]</a:t>
            </a:r>
            <a:r>
              <a:rPr dirty="0" sz="1300" spc="90">
                <a:solidFill>
                  <a:srgbClr val="605BB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Mon,</a:t>
            </a:r>
            <a:r>
              <a:rPr dirty="0" sz="13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24</a:t>
            </a:r>
            <a:r>
              <a:rPr dirty="0" sz="1300" spc="-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Jul</a:t>
            </a:r>
            <a:r>
              <a:rPr dirty="0" sz="13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2023</a:t>
            </a:r>
            <a:r>
              <a:rPr dirty="0" sz="13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00</a:t>
            </a:r>
            <a:r>
              <a:rPr dirty="0" sz="1300">
                <a:solidFill>
                  <a:srgbClr val="545659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48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54</a:t>
            </a:r>
            <a:r>
              <a:rPr dirty="0" sz="13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dirty="0" sz="1300" spc="-35">
                <a:solidFill>
                  <a:srgbClr val="3B3B3B"/>
                </a:solidFill>
                <a:latin typeface="Arial"/>
                <a:cs typeface="Arial"/>
              </a:rPr>
              <a:t>T</a:t>
            </a:r>
            <a:r>
              <a:rPr dirty="0" sz="1300" spc="-35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dirty="0" sz="13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(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124</a:t>
            </a:r>
            <a:r>
              <a:rPr dirty="0" sz="13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KB</a:t>
            </a:r>
            <a:r>
              <a:rPr dirty="0" sz="1300" spc="-25">
                <a:solidFill>
                  <a:srgbClr val="3B3B3B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80"/>
              </a:spcBef>
            </a:pPr>
            <a:r>
              <a:rPr dirty="0" sz="1200" spc="70" b="1">
                <a:solidFill>
                  <a:srgbClr val="212121"/>
                </a:solidFill>
                <a:latin typeface="Arial"/>
                <a:cs typeface="Arial"/>
              </a:rPr>
              <a:t>[v7]</a:t>
            </a:r>
            <a:r>
              <a:rPr dirty="0" sz="1200" spc="7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Wed,</a:t>
            </a:r>
            <a:r>
              <a:rPr dirty="0" sz="1300" spc="1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2</a:t>
            </a:r>
            <a:r>
              <a:rPr dirty="0" sz="1300" spc="1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Aug</a:t>
            </a:r>
            <a:r>
              <a:rPr dirty="0" sz="13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202</a:t>
            </a:r>
            <a:r>
              <a:rPr dirty="0" sz="1300" spc="-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3</a:t>
            </a:r>
            <a:r>
              <a:rPr dirty="0" sz="13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00</a:t>
            </a:r>
            <a:r>
              <a:rPr dirty="0" sz="1300">
                <a:solidFill>
                  <a:srgbClr val="545659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41</a:t>
            </a:r>
            <a:r>
              <a:rPr dirty="0" sz="1300">
                <a:solidFill>
                  <a:srgbClr val="696B6B"/>
                </a:solidFill>
                <a:latin typeface="Arial"/>
                <a:cs typeface="Arial"/>
              </a:rPr>
              <a:t>: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18</a:t>
            </a:r>
            <a:r>
              <a:rPr dirty="0" sz="13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75">
                <a:solidFill>
                  <a:srgbClr val="212121"/>
                </a:solidFill>
                <a:latin typeface="Arial"/>
                <a:cs typeface="Arial"/>
              </a:rPr>
              <a:t>UTC</a:t>
            </a:r>
            <a:r>
              <a:rPr dirty="0" sz="13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(1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,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124</a:t>
            </a:r>
            <a:r>
              <a:rPr dirty="0" sz="1300" spc="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KB)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5849702" y="967734"/>
            <a:ext cx="1898014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b="1">
                <a:solidFill>
                  <a:srgbClr val="0E0E0E"/>
                </a:solidFill>
                <a:latin typeface="Arial"/>
                <a:cs typeface="Arial"/>
              </a:rPr>
              <a:t>Access</a:t>
            </a:r>
            <a:r>
              <a:rPr dirty="0" sz="2050" spc="315" b="1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2050" spc="-10" b="1">
                <a:solidFill>
                  <a:srgbClr val="0E0E0E"/>
                </a:solidFill>
                <a:latin typeface="Arial"/>
                <a:cs typeface="Arial"/>
              </a:rPr>
              <a:t>Paper:</a:t>
            </a:r>
            <a:endParaRPr sz="20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853663" y="1341778"/>
            <a:ext cx="1542415" cy="687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E0E0E"/>
              </a:buClr>
              <a:buChar char="•"/>
              <a:tabLst>
                <a:tab pos="198755" algn="l"/>
              </a:tabLst>
            </a:pPr>
            <a:r>
              <a:rPr dirty="0" sz="1450" spc="70">
                <a:solidFill>
                  <a:srgbClr val="2823BA"/>
                </a:solidFill>
                <a:latin typeface="Arial"/>
                <a:cs typeface="Arial"/>
              </a:rPr>
              <a:t>Down</a:t>
            </a:r>
            <a:r>
              <a:rPr dirty="0" sz="1450" spc="70">
                <a:solidFill>
                  <a:srgbClr val="0101E2"/>
                </a:solidFill>
                <a:latin typeface="Arial"/>
                <a:cs typeface="Arial"/>
              </a:rPr>
              <a:t>l</a:t>
            </a:r>
            <a:r>
              <a:rPr dirty="0" sz="1450" spc="70">
                <a:solidFill>
                  <a:srgbClr val="2823BA"/>
                </a:solidFill>
                <a:latin typeface="Arial"/>
                <a:cs typeface="Arial"/>
              </a:rPr>
              <a:t>oad</a:t>
            </a:r>
            <a:r>
              <a:rPr dirty="0" sz="1450" spc="204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1C18D4"/>
                </a:solidFill>
                <a:latin typeface="Arial"/>
                <a:cs typeface="Arial"/>
              </a:rPr>
              <a:t>PDF</a:t>
            </a:r>
            <a:endParaRPr sz="1450">
              <a:latin typeface="Arial"/>
              <a:cs typeface="Arial"/>
            </a:endParaRPr>
          </a:p>
          <a:p>
            <a:pPr marL="199390" indent="-186690">
              <a:lnSpc>
                <a:spcPts val="1720"/>
              </a:lnSpc>
              <a:spcBef>
                <a:spcPts val="30"/>
              </a:spcBef>
              <a:buClr>
                <a:srgbClr val="0E0E0E"/>
              </a:buClr>
              <a:buChar char="•"/>
              <a:tabLst>
                <a:tab pos="199390" algn="l"/>
              </a:tabLst>
            </a:pPr>
            <a:r>
              <a:rPr dirty="0" sz="1450" spc="-10">
                <a:solidFill>
                  <a:srgbClr val="2823BA"/>
                </a:solidFill>
                <a:latin typeface="Arial"/>
                <a:cs typeface="Arial"/>
              </a:rPr>
              <a:t>PostScript</a:t>
            </a:r>
            <a:endParaRPr sz="1450">
              <a:latin typeface="Arial"/>
              <a:cs typeface="Arial"/>
            </a:endParaRPr>
          </a:p>
          <a:p>
            <a:pPr marL="200025" indent="-187325">
              <a:lnSpc>
                <a:spcPts val="1720"/>
              </a:lnSpc>
              <a:buClr>
                <a:srgbClr val="0E0E0E"/>
              </a:buClr>
              <a:buChar char="•"/>
              <a:tabLst>
                <a:tab pos="200025" algn="l"/>
              </a:tabLst>
            </a:pPr>
            <a:r>
              <a:rPr dirty="0" sz="1450" spc="80">
                <a:solidFill>
                  <a:srgbClr val="2823BA"/>
                </a:solidFill>
                <a:latin typeface="Arial"/>
                <a:cs typeface="Arial"/>
              </a:rPr>
              <a:t>Othe</a:t>
            </a:r>
            <a:r>
              <a:rPr dirty="0" sz="1450" spc="80">
                <a:solidFill>
                  <a:srgbClr val="443FDA"/>
                </a:solidFill>
                <a:latin typeface="Arial"/>
                <a:cs typeface="Arial"/>
              </a:rPr>
              <a:t>r</a:t>
            </a:r>
            <a:r>
              <a:rPr dirty="0" sz="1450" spc="95">
                <a:solidFill>
                  <a:srgbClr val="443FDA"/>
                </a:solidFill>
                <a:latin typeface="Arial"/>
                <a:cs typeface="Arial"/>
              </a:rPr>
              <a:t> </a:t>
            </a:r>
            <a:r>
              <a:rPr dirty="0" sz="1450" spc="40">
                <a:solidFill>
                  <a:srgbClr val="1C18D4"/>
                </a:solidFill>
                <a:latin typeface="Arial"/>
                <a:cs typeface="Arial"/>
              </a:rPr>
              <a:t>Formats</a:t>
            </a:r>
            <a:endParaRPr sz="14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5847682" y="2036431"/>
            <a:ext cx="72644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858585"/>
                </a:solidFill>
                <a:latin typeface="Arial"/>
                <a:cs typeface="Arial"/>
              </a:rPr>
              <a:t>(</a:t>
            </a:r>
            <a:r>
              <a:rPr dirty="0" sz="850">
                <a:solidFill>
                  <a:srgbClr val="605BB5"/>
                </a:solidFill>
                <a:latin typeface="Arial"/>
                <a:cs typeface="Arial"/>
              </a:rPr>
              <a:t>v</a:t>
            </a:r>
            <a:r>
              <a:rPr dirty="0" sz="850">
                <a:solidFill>
                  <a:srgbClr val="8980D4"/>
                </a:solidFill>
                <a:latin typeface="Arial"/>
                <a:cs typeface="Arial"/>
              </a:rPr>
              <a:t>i</a:t>
            </a:r>
            <a:r>
              <a:rPr dirty="0" sz="850">
                <a:solidFill>
                  <a:srgbClr val="605BB5"/>
                </a:solidFill>
                <a:latin typeface="Arial"/>
                <a:cs typeface="Arial"/>
              </a:rPr>
              <a:t>e</a:t>
            </a:r>
            <a:r>
              <a:rPr dirty="0" sz="850">
                <a:solidFill>
                  <a:srgbClr val="6059D3"/>
                </a:solidFill>
                <a:latin typeface="Arial"/>
                <a:cs typeface="Arial"/>
              </a:rPr>
              <a:t>w</a:t>
            </a:r>
            <a:r>
              <a:rPr dirty="0" sz="850" spc="125">
                <a:solidFill>
                  <a:srgbClr val="6059D3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8980D4"/>
                </a:solidFill>
                <a:latin typeface="Arial"/>
                <a:cs typeface="Arial"/>
              </a:rPr>
              <a:t>li</a:t>
            </a:r>
            <a:r>
              <a:rPr dirty="0" sz="850" spc="-10">
                <a:solidFill>
                  <a:srgbClr val="605BB5"/>
                </a:solidFill>
                <a:latin typeface="Arial"/>
                <a:cs typeface="Arial"/>
              </a:rPr>
              <a:t>cense</a:t>
            </a:r>
            <a:r>
              <a:rPr dirty="0" sz="850" spc="-10">
                <a:solidFill>
                  <a:srgbClr val="696B6B"/>
                </a:solidFill>
                <a:latin typeface="Arial"/>
                <a:cs typeface="Arial"/>
              </a:rPr>
              <a:t>)</a:t>
            </a:r>
            <a:endParaRPr sz="8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5804819" y="2281468"/>
            <a:ext cx="1868170" cy="40259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3970" marR="5080" indent="-1905">
              <a:lnSpc>
                <a:spcPts val="1410"/>
              </a:lnSpc>
              <a:spcBef>
                <a:spcPts val="275"/>
              </a:spcBef>
            </a:pP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Cu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r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rent</a:t>
            </a:r>
            <a:r>
              <a:rPr dirty="0" sz="130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b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ro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wse</a:t>
            </a:r>
            <a:r>
              <a:rPr dirty="0" sz="13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co</a:t>
            </a:r>
            <a:r>
              <a:rPr dirty="0" sz="1300" spc="-10">
                <a:solidFill>
                  <a:srgbClr val="3B3B3B"/>
                </a:solidFill>
                <a:latin typeface="Arial"/>
                <a:cs typeface="Arial"/>
              </a:rPr>
              <a:t>nt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dirty="0" sz="1300" spc="-10">
                <a:solidFill>
                  <a:srgbClr val="3B3B3B"/>
                </a:solidFill>
                <a:latin typeface="Arial"/>
                <a:cs typeface="Arial"/>
              </a:rPr>
              <a:t>xt</a:t>
            </a:r>
            <a:r>
              <a:rPr dirty="0" sz="1300" spc="-10">
                <a:solidFill>
                  <a:srgbClr val="696B6B"/>
                </a:solidFill>
                <a:latin typeface="Arial"/>
                <a:cs typeface="Arial"/>
              </a:rPr>
              <a:t>: </a:t>
            </a:r>
            <a:r>
              <a:rPr dirty="0" sz="1300" spc="-10">
                <a:solidFill>
                  <a:srgbClr val="212121"/>
                </a:solidFill>
                <a:latin typeface="Arial"/>
                <a:cs typeface="Arial"/>
              </a:rPr>
              <a:t>cs.CL</a:t>
            </a:r>
            <a:endParaRPr sz="13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5811335" y="2668997"/>
            <a:ext cx="1663064" cy="44513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106045">
              <a:lnSpc>
                <a:spcPts val="1660"/>
              </a:lnSpc>
              <a:spcBef>
                <a:spcPts val="125"/>
              </a:spcBef>
              <a:tabLst>
                <a:tab pos="1151890" algn="l"/>
              </a:tabLst>
            </a:pPr>
            <a:r>
              <a:rPr dirty="0" sz="1350">
                <a:solidFill>
                  <a:srgbClr val="4F48BA"/>
                </a:solidFill>
                <a:latin typeface="Arial"/>
                <a:cs typeface="Arial"/>
              </a:rPr>
              <a:t>&lt;</a:t>
            </a:r>
            <a:r>
              <a:rPr dirty="0" sz="1350" spc="120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3D38B8"/>
                </a:solidFill>
                <a:latin typeface="Arial"/>
                <a:cs typeface="Arial"/>
              </a:rPr>
              <a:t>prev</a:t>
            </a:r>
            <a:r>
              <a:rPr dirty="0" sz="1300">
                <a:solidFill>
                  <a:srgbClr val="3D38B8"/>
                </a:solidFill>
                <a:latin typeface="Arial"/>
                <a:cs typeface="Arial"/>
              </a:rPr>
              <a:t>	</a:t>
            </a:r>
            <a:r>
              <a:rPr dirty="0" sz="1300" spc="110">
                <a:solidFill>
                  <a:srgbClr val="3D38B8"/>
                </a:solidFill>
                <a:latin typeface="Arial"/>
                <a:cs typeface="Arial"/>
              </a:rPr>
              <a:t>next&gt; </a:t>
            </a:r>
            <a:r>
              <a:rPr dirty="0" sz="1300">
                <a:solidFill>
                  <a:srgbClr val="3D38B8"/>
                </a:solidFill>
                <a:latin typeface="Arial"/>
                <a:cs typeface="Arial"/>
              </a:rPr>
              <a:t>new</a:t>
            </a:r>
            <a:r>
              <a:rPr dirty="0" sz="1300" spc="10">
                <a:solidFill>
                  <a:srgbClr val="3D38B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696B6B"/>
                </a:solidFill>
                <a:latin typeface="Arial"/>
                <a:cs typeface="Arial"/>
              </a:rPr>
              <a:t>I</a:t>
            </a:r>
            <a:r>
              <a:rPr dirty="0" sz="1450" spc="10">
                <a:solidFill>
                  <a:srgbClr val="696B6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F48BA"/>
                </a:solidFill>
                <a:latin typeface="Arial"/>
                <a:cs typeface="Arial"/>
              </a:rPr>
              <a:t>re</a:t>
            </a:r>
            <a:r>
              <a:rPr dirty="0" sz="1300">
                <a:solidFill>
                  <a:srgbClr val="2823BA"/>
                </a:solidFill>
                <a:latin typeface="Arial"/>
                <a:cs typeface="Arial"/>
              </a:rPr>
              <a:t>ce</a:t>
            </a:r>
            <a:r>
              <a:rPr dirty="0" sz="1300">
                <a:solidFill>
                  <a:srgbClr val="4F48BA"/>
                </a:solidFill>
                <a:latin typeface="Arial"/>
                <a:cs typeface="Arial"/>
              </a:rPr>
              <a:t>nt</a:t>
            </a:r>
            <a:r>
              <a:rPr dirty="0" sz="1300" spc="95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696B6B"/>
                </a:solidFill>
                <a:latin typeface="Arial"/>
                <a:cs typeface="Arial"/>
              </a:rPr>
              <a:t>I</a:t>
            </a:r>
            <a:r>
              <a:rPr dirty="0" sz="1450" spc="25">
                <a:solidFill>
                  <a:srgbClr val="696B6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A2397"/>
                </a:solidFill>
                <a:latin typeface="Arial"/>
                <a:cs typeface="Arial"/>
              </a:rPr>
              <a:t>1</a:t>
            </a:r>
            <a:r>
              <a:rPr dirty="0" sz="1300" spc="-20">
                <a:solidFill>
                  <a:srgbClr val="3D38B8"/>
                </a:solidFill>
                <a:latin typeface="Arial"/>
                <a:cs typeface="Arial"/>
              </a:rPr>
              <a:t>706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5804819" y="3130319"/>
            <a:ext cx="1680845" cy="630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5080" indent="-6350">
              <a:lnSpc>
                <a:spcPct val="106300"/>
              </a:lnSpc>
              <a:spcBef>
                <a:spcPts val="100"/>
              </a:spcBef>
            </a:pP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dirty="0" sz="1300">
                <a:solidFill>
                  <a:srgbClr val="3B3B3B"/>
                </a:solidFill>
                <a:latin typeface="Arial"/>
                <a:cs typeface="Arial"/>
              </a:rPr>
              <a:t>h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ange</a:t>
            </a:r>
            <a:r>
              <a:rPr dirty="0" sz="1300" spc="-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300" spc="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12121"/>
                </a:solidFill>
                <a:latin typeface="Arial"/>
                <a:cs typeface="Arial"/>
              </a:rPr>
              <a:t>browse</a:t>
            </a:r>
            <a:r>
              <a:rPr dirty="0" sz="1300" spc="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dirty="0" sz="1300" spc="-25">
                <a:solidFill>
                  <a:srgbClr val="545659"/>
                </a:solidFill>
                <a:latin typeface="Arial"/>
                <a:cs typeface="Arial"/>
              </a:rPr>
              <a:t>: </a:t>
            </a:r>
            <a:r>
              <a:rPr dirty="0" sz="1300" spc="-25">
                <a:solidFill>
                  <a:srgbClr val="2823BA"/>
                </a:solidFill>
                <a:latin typeface="Arial"/>
                <a:cs typeface="Arial"/>
              </a:rPr>
              <a:t>cs</a:t>
            </a:r>
            <a:endParaRPr sz="1300">
              <a:latin typeface="Arial"/>
              <a:cs typeface="Arial"/>
            </a:endParaRPr>
          </a:p>
          <a:p>
            <a:pPr marL="247650">
              <a:lnSpc>
                <a:spcPts val="1445"/>
              </a:lnSpc>
            </a:pPr>
            <a:r>
              <a:rPr dirty="0" sz="1300" spc="-10">
                <a:solidFill>
                  <a:srgbClr val="3D38B8"/>
                </a:solidFill>
                <a:latin typeface="Arial"/>
                <a:cs typeface="Arial"/>
              </a:rPr>
              <a:t>cs</a:t>
            </a:r>
            <a:r>
              <a:rPr dirty="0" sz="1300" spc="-10">
                <a:solidFill>
                  <a:srgbClr val="605BB5"/>
                </a:solidFill>
                <a:latin typeface="Arial"/>
                <a:cs typeface="Arial"/>
              </a:rPr>
              <a:t>.</a:t>
            </a:r>
            <a:r>
              <a:rPr dirty="0" sz="1300" spc="-10">
                <a:solidFill>
                  <a:srgbClr val="3D38B8"/>
                </a:solidFill>
                <a:latin typeface="Arial"/>
                <a:cs typeface="Arial"/>
              </a:rPr>
              <a:t>LG</a:t>
            </a:r>
            <a:endParaRPr sz="13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5807676" y="3864519"/>
            <a:ext cx="2162175" cy="280098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450">
                <a:solidFill>
                  <a:srgbClr val="0E0E0E"/>
                </a:solidFill>
                <a:latin typeface="Arial"/>
                <a:cs typeface="Arial"/>
              </a:rPr>
              <a:t>References</a:t>
            </a:r>
            <a:r>
              <a:rPr dirty="0" sz="1450" spc="42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450" spc="95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1450" spc="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50" spc="70">
                <a:solidFill>
                  <a:srgbClr val="0E0E0E"/>
                </a:solidFill>
                <a:latin typeface="Arial"/>
                <a:cs typeface="Arial"/>
              </a:rPr>
              <a:t>Citations</a:t>
            </a:r>
            <a:endParaRPr sz="1450">
              <a:latin typeface="Arial"/>
              <a:cs typeface="Arial"/>
            </a:endParaRPr>
          </a:p>
          <a:p>
            <a:pPr marL="255904" indent="-178435">
              <a:lnSpc>
                <a:spcPts val="1485"/>
              </a:lnSpc>
              <a:spcBef>
                <a:spcPts val="430"/>
              </a:spcBef>
              <a:buClr>
                <a:srgbClr val="0E0E0E"/>
              </a:buClr>
              <a:buChar char="•"/>
              <a:tabLst>
                <a:tab pos="255904" algn="l"/>
              </a:tabLst>
            </a:pPr>
            <a:r>
              <a:rPr dirty="0" sz="1300" spc="-70">
                <a:solidFill>
                  <a:srgbClr val="3D38B8"/>
                </a:solidFill>
                <a:latin typeface="Arial"/>
                <a:cs typeface="Arial"/>
              </a:rPr>
              <a:t>NASA</a:t>
            </a:r>
            <a:r>
              <a:rPr dirty="0" sz="1300" spc="-5">
                <a:solidFill>
                  <a:srgbClr val="3D38B8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3D38B8"/>
                </a:solidFill>
                <a:latin typeface="Arial"/>
                <a:cs typeface="Arial"/>
              </a:rPr>
              <a:t>ADS</a:t>
            </a:r>
            <a:endParaRPr sz="1300">
              <a:latin typeface="Arial"/>
              <a:cs typeface="Arial"/>
            </a:endParaRPr>
          </a:p>
          <a:p>
            <a:pPr marL="251460" indent="-173990">
              <a:lnSpc>
                <a:spcPts val="1405"/>
              </a:lnSpc>
              <a:buClr>
                <a:srgbClr val="0E0E0E"/>
              </a:buClr>
              <a:buChar char="•"/>
              <a:tabLst>
                <a:tab pos="251460" algn="l"/>
              </a:tabLst>
            </a:pPr>
            <a:r>
              <a:rPr dirty="0" sz="1300">
                <a:solidFill>
                  <a:srgbClr val="3D38B8"/>
                </a:solidFill>
                <a:latin typeface="Arial"/>
                <a:cs typeface="Arial"/>
              </a:rPr>
              <a:t>Goog</a:t>
            </a:r>
            <a:r>
              <a:rPr dirty="0" sz="1300">
                <a:solidFill>
                  <a:srgbClr val="2A2397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3D38B8"/>
                </a:solidFill>
                <a:latin typeface="Arial"/>
                <a:cs typeface="Arial"/>
              </a:rPr>
              <a:t>e</a:t>
            </a:r>
            <a:r>
              <a:rPr dirty="0" sz="1300" spc="-60">
                <a:solidFill>
                  <a:srgbClr val="3D38B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823BA"/>
                </a:solidFill>
                <a:latin typeface="Arial"/>
                <a:cs typeface="Arial"/>
              </a:rPr>
              <a:t>Scholar</a:t>
            </a:r>
            <a:endParaRPr sz="1300">
              <a:latin typeface="Arial"/>
              <a:cs typeface="Arial"/>
            </a:endParaRPr>
          </a:p>
          <a:p>
            <a:pPr marL="252095" indent="-174625">
              <a:lnSpc>
                <a:spcPts val="1485"/>
              </a:lnSpc>
              <a:buClr>
                <a:srgbClr val="0E0E0E"/>
              </a:buClr>
              <a:buChar char="•"/>
              <a:tabLst>
                <a:tab pos="252095" algn="l"/>
              </a:tabLst>
            </a:pPr>
            <a:r>
              <a:rPr dirty="0" sz="1300" spc="-10">
                <a:solidFill>
                  <a:srgbClr val="2823BA"/>
                </a:solidFill>
                <a:latin typeface="Arial"/>
                <a:cs typeface="Arial"/>
              </a:rPr>
              <a:t>Semant</a:t>
            </a:r>
            <a:r>
              <a:rPr dirty="0" sz="1300" spc="-10">
                <a:solidFill>
                  <a:srgbClr val="4F48BA"/>
                </a:solidFill>
                <a:latin typeface="Arial"/>
                <a:cs typeface="Arial"/>
              </a:rPr>
              <a:t>ic</a:t>
            </a:r>
            <a:r>
              <a:rPr dirty="0" sz="1300" spc="-30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823BA"/>
                </a:solidFill>
                <a:latin typeface="Arial"/>
                <a:cs typeface="Arial"/>
              </a:rPr>
              <a:t>Scho</a:t>
            </a:r>
            <a:r>
              <a:rPr dirty="0" sz="1300" spc="-10">
                <a:solidFill>
                  <a:srgbClr val="605BB5"/>
                </a:solidFill>
                <a:latin typeface="Arial"/>
                <a:cs typeface="Arial"/>
              </a:rPr>
              <a:t>l</a:t>
            </a:r>
            <a:r>
              <a:rPr dirty="0" sz="1300" spc="-10">
                <a:solidFill>
                  <a:srgbClr val="3D38B8"/>
                </a:solidFill>
                <a:latin typeface="Arial"/>
                <a:cs typeface="Arial"/>
              </a:rPr>
              <a:t>ar</a:t>
            </a:r>
            <a:endParaRPr sz="13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530"/>
              </a:spcBef>
            </a:pPr>
            <a:r>
              <a:rPr dirty="0" sz="1450">
                <a:solidFill>
                  <a:srgbClr val="2823BA"/>
                </a:solidFill>
                <a:latin typeface="Arial"/>
                <a:cs typeface="Arial"/>
              </a:rPr>
              <a:t>99</a:t>
            </a:r>
            <a:r>
              <a:rPr dirty="0" sz="1450" spc="360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 spc="105">
                <a:solidFill>
                  <a:srgbClr val="2823BA"/>
                </a:solidFill>
                <a:latin typeface="Arial"/>
                <a:cs typeface="Arial"/>
              </a:rPr>
              <a:t>blog</a:t>
            </a:r>
            <a:r>
              <a:rPr dirty="0" sz="1450" spc="80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 spc="-55">
                <a:solidFill>
                  <a:srgbClr val="1C18D4"/>
                </a:solidFill>
                <a:latin typeface="Arial"/>
                <a:cs typeface="Arial"/>
              </a:rPr>
              <a:t>li</a:t>
            </a:r>
            <a:r>
              <a:rPr dirty="0" sz="1450" spc="-55">
                <a:solidFill>
                  <a:srgbClr val="2823BA"/>
                </a:solidFill>
                <a:latin typeface="Arial"/>
                <a:cs typeface="Arial"/>
              </a:rPr>
              <a:t>n</a:t>
            </a:r>
            <a:r>
              <a:rPr dirty="0" sz="1450" spc="-55">
                <a:solidFill>
                  <a:srgbClr val="1C18D4"/>
                </a:solidFill>
                <a:latin typeface="Arial"/>
                <a:cs typeface="Arial"/>
              </a:rPr>
              <a:t>k</a:t>
            </a:r>
            <a:r>
              <a:rPr dirty="0" sz="1450" spc="-55">
                <a:solidFill>
                  <a:srgbClr val="2823BA"/>
                </a:solidFill>
                <a:latin typeface="Arial"/>
                <a:cs typeface="Arial"/>
              </a:rPr>
              <a:t>S</a:t>
            </a:r>
            <a:r>
              <a:rPr dirty="0" sz="1450" spc="-55">
                <a:solidFill>
                  <a:srgbClr val="696B6B"/>
                </a:solidFill>
                <a:latin typeface="Arial"/>
                <a:cs typeface="Arial"/>
              </a:rPr>
              <a:t>(</a:t>
            </a:r>
            <a:r>
              <a:rPr dirty="0" sz="1450" spc="-55">
                <a:solidFill>
                  <a:srgbClr val="605BB5"/>
                </a:solidFill>
                <a:latin typeface="Arial"/>
                <a:cs typeface="Arial"/>
              </a:rPr>
              <a:t>wh</a:t>
            </a:r>
            <a:r>
              <a:rPr dirty="0" sz="1450" spc="-55">
                <a:solidFill>
                  <a:srgbClr val="6059D3"/>
                </a:solidFill>
                <a:latin typeface="Arial"/>
                <a:cs typeface="Arial"/>
              </a:rPr>
              <a:t>at</a:t>
            </a:r>
            <a:r>
              <a:rPr dirty="0" sz="1450" spc="-55">
                <a:solidFill>
                  <a:srgbClr val="8980D4"/>
                </a:solidFill>
                <a:latin typeface="Arial"/>
                <a:cs typeface="Arial"/>
              </a:rPr>
              <a:t>i</a:t>
            </a:r>
            <a:r>
              <a:rPr dirty="0" sz="1450" spc="-55">
                <a:solidFill>
                  <a:srgbClr val="605BB5"/>
                </a:solidFill>
                <a:latin typeface="Arial"/>
                <a:cs typeface="Arial"/>
              </a:rPr>
              <a:t>sthis?</a:t>
            </a:r>
            <a:r>
              <a:rPr dirty="0" sz="1450" spc="-55">
                <a:solidFill>
                  <a:srgbClr val="858585"/>
                </a:solidFill>
                <a:latin typeface="Arial"/>
                <a:cs typeface="Arial"/>
              </a:rPr>
              <a:t>)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1450">
                <a:solidFill>
                  <a:srgbClr val="2823BA"/>
                </a:solidFill>
                <a:latin typeface="Arial"/>
                <a:cs typeface="Arial"/>
              </a:rPr>
              <a:t>DBLP</a:t>
            </a:r>
            <a:r>
              <a:rPr dirty="0" sz="1450" spc="-20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B3B3B"/>
                </a:solidFill>
                <a:latin typeface="Arial"/>
                <a:cs typeface="Arial"/>
              </a:rPr>
              <a:t>-</a:t>
            </a:r>
            <a:r>
              <a:rPr dirty="0" sz="1450" spc="29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212121"/>
                </a:solidFill>
                <a:latin typeface="Arial"/>
                <a:cs typeface="Arial"/>
              </a:rPr>
              <a:t>CS</a:t>
            </a:r>
            <a:r>
              <a:rPr dirty="0" sz="145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50" spc="70">
                <a:solidFill>
                  <a:srgbClr val="212121"/>
                </a:solidFill>
                <a:latin typeface="Arial"/>
                <a:cs typeface="Arial"/>
              </a:rPr>
              <a:t>Bibliog</a:t>
            </a:r>
            <a:r>
              <a:rPr dirty="0" sz="1450" spc="70">
                <a:solidFill>
                  <a:srgbClr val="3B3B3B"/>
                </a:solidFill>
                <a:latin typeface="Arial"/>
                <a:cs typeface="Arial"/>
              </a:rPr>
              <a:t>r</a:t>
            </a:r>
            <a:r>
              <a:rPr dirty="0" sz="1450" spc="70">
                <a:solidFill>
                  <a:srgbClr val="212121"/>
                </a:solidFill>
                <a:latin typeface="Arial"/>
                <a:cs typeface="Arial"/>
              </a:rPr>
              <a:t>aphy</a:t>
            </a:r>
            <a:endParaRPr sz="1450">
              <a:latin typeface="Arial"/>
              <a:cs typeface="Arial"/>
            </a:endParaRPr>
          </a:p>
          <a:p>
            <a:pPr marL="259079">
              <a:lnSpc>
                <a:spcPct val="100000"/>
              </a:lnSpc>
              <a:spcBef>
                <a:spcPts val="145"/>
              </a:spcBef>
            </a:pPr>
            <a:r>
              <a:rPr dirty="0" sz="1300">
                <a:solidFill>
                  <a:srgbClr val="4F48BA"/>
                </a:solidFill>
                <a:latin typeface="Arial"/>
                <a:cs typeface="Arial"/>
              </a:rPr>
              <a:t>listin</a:t>
            </a:r>
            <a:r>
              <a:rPr dirty="0" sz="1300">
                <a:solidFill>
                  <a:srgbClr val="2823BA"/>
                </a:solidFill>
                <a:latin typeface="Arial"/>
                <a:cs typeface="Arial"/>
              </a:rPr>
              <a:t>g</a:t>
            </a:r>
            <a:r>
              <a:rPr dirty="0" sz="1300" spc="155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45659"/>
                </a:solidFill>
                <a:latin typeface="Arial"/>
                <a:cs typeface="Arial"/>
              </a:rPr>
              <a:t>I</a:t>
            </a:r>
            <a:r>
              <a:rPr dirty="0" sz="1550" spc="130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D38B8"/>
                </a:solidFill>
                <a:latin typeface="Arial"/>
                <a:cs typeface="Arial"/>
              </a:rPr>
              <a:t>b</a:t>
            </a:r>
            <a:r>
              <a:rPr dirty="0" sz="1300" spc="-10">
                <a:solidFill>
                  <a:srgbClr val="605BB5"/>
                </a:solidFill>
                <a:latin typeface="Arial"/>
                <a:cs typeface="Arial"/>
              </a:rPr>
              <a:t>i</a:t>
            </a:r>
            <a:r>
              <a:rPr dirty="0" sz="1300" spc="-10">
                <a:solidFill>
                  <a:srgbClr val="3D38B8"/>
                </a:solidFill>
                <a:latin typeface="Arial"/>
                <a:cs typeface="Arial"/>
              </a:rPr>
              <a:t>btex</a:t>
            </a:r>
            <a:endParaRPr sz="1300">
              <a:latin typeface="Arial"/>
              <a:cs typeface="Arial"/>
            </a:endParaRPr>
          </a:p>
          <a:p>
            <a:pPr marL="233045" marR="732155" indent="22860">
              <a:lnSpc>
                <a:spcPts val="1440"/>
              </a:lnSpc>
              <a:spcBef>
                <a:spcPts val="700"/>
              </a:spcBef>
            </a:pPr>
            <a:r>
              <a:rPr dirty="0" sz="1300">
                <a:solidFill>
                  <a:srgbClr val="2823BA"/>
                </a:solidFill>
                <a:latin typeface="Arial"/>
                <a:cs typeface="Arial"/>
              </a:rPr>
              <a:t>Ashi</a:t>
            </a:r>
            <a:r>
              <a:rPr dirty="0" sz="1300">
                <a:solidFill>
                  <a:srgbClr val="4F48BA"/>
                </a:solidFill>
                <a:latin typeface="Arial"/>
                <a:cs typeface="Arial"/>
              </a:rPr>
              <a:t>sh</a:t>
            </a:r>
            <a:r>
              <a:rPr dirty="0" sz="1300" spc="25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823BA"/>
                </a:solidFill>
                <a:latin typeface="Arial"/>
                <a:cs typeface="Arial"/>
              </a:rPr>
              <a:t>Vaswani </a:t>
            </a:r>
            <a:r>
              <a:rPr dirty="0" sz="1300">
                <a:solidFill>
                  <a:srgbClr val="3D38B8"/>
                </a:solidFill>
                <a:latin typeface="Arial"/>
                <a:cs typeface="Arial"/>
              </a:rPr>
              <a:t>Noam</a:t>
            </a:r>
            <a:r>
              <a:rPr dirty="0" sz="1300" spc="-85">
                <a:solidFill>
                  <a:srgbClr val="3D38B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823BA"/>
                </a:solidFill>
                <a:latin typeface="Arial"/>
                <a:cs typeface="Arial"/>
              </a:rPr>
              <a:t>Shazee</a:t>
            </a:r>
            <a:r>
              <a:rPr dirty="0" sz="1300" spc="-10">
                <a:solidFill>
                  <a:srgbClr val="4F48BA"/>
                </a:solidFill>
                <a:latin typeface="Arial"/>
                <a:cs typeface="Arial"/>
              </a:rPr>
              <a:t>r </a:t>
            </a:r>
            <a:r>
              <a:rPr dirty="0" sz="1300">
                <a:solidFill>
                  <a:srgbClr val="3D38B8"/>
                </a:solidFill>
                <a:latin typeface="Arial"/>
                <a:cs typeface="Arial"/>
              </a:rPr>
              <a:t>Nik</a:t>
            </a:r>
            <a:r>
              <a:rPr dirty="0" sz="1300">
                <a:solidFill>
                  <a:srgbClr val="6059D3"/>
                </a:solidFill>
                <a:latin typeface="Arial"/>
                <a:cs typeface="Arial"/>
              </a:rPr>
              <a:t>i</a:t>
            </a:r>
            <a:r>
              <a:rPr dirty="0" sz="1300" spc="120">
                <a:solidFill>
                  <a:srgbClr val="6059D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823BA"/>
                </a:solidFill>
                <a:latin typeface="Arial"/>
                <a:cs typeface="Arial"/>
              </a:rPr>
              <a:t>Parmar </a:t>
            </a:r>
            <a:r>
              <a:rPr dirty="0" sz="1300">
                <a:solidFill>
                  <a:srgbClr val="1C18D4"/>
                </a:solidFill>
                <a:latin typeface="Arial"/>
                <a:cs typeface="Arial"/>
              </a:rPr>
              <a:t>J</a:t>
            </a:r>
            <a:r>
              <a:rPr dirty="0" sz="1300">
                <a:solidFill>
                  <a:srgbClr val="3D38B8"/>
                </a:solidFill>
                <a:latin typeface="Arial"/>
                <a:cs typeface="Arial"/>
              </a:rPr>
              <a:t>akob</a:t>
            </a:r>
            <a:r>
              <a:rPr dirty="0" sz="1300" spc="-80">
                <a:solidFill>
                  <a:srgbClr val="3D38B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D38B8"/>
                </a:solidFill>
                <a:latin typeface="Arial"/>
                <a:cs typeface="Arial"/>
              </a:rPr>
              <a:t>Uszkore</a:t>
            </a:r>
            <a:r>
              <a:rPr dirty="0" sz="1300" spc="-10">
                <a:solidFill>
                  <a:srgbClr val="443FDA"/>
                </a:solidFill>
                <a:latin typeface="Arial"/>
                <a:cs typeface="Arial"/>
              </a:rPr>
              <a:t>i</a:t>
            </a:r>
            <a:r>
              <a:rPr dirty="0" sz="1300" spc="-10">
                <a:solidFill>
                  <a:srgbClr val="3D38B8"/>
                </a:solidFill>
                <a:latin typeface="Arial"/>
                <a:cs typeface="Arial"/>
              </a:rPr>
              <a:t>t </a:t>
            </a:r>
            <a:r>
              <a:rPr dirty="0" sz="1350">
                <a:solidFill>
                  <a:srgbClr val="2823BA"/>
                </a:solidFill>
                <a:latin typeface="Arial"/>
                <a:cs typeface="Arial"/>
              </a:rPr>
              <a:t>LI</a:t>
            </a:r>
            <a:r>
              <a:rPr dirty="0" sz="1300">
                <a:solidFill>
                  <a:srgbClr val="605BB5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3D38B8"/>
                </a:solidFill>
                <a:latin typeface="Arial"/>
                <a:cs typeface="Arial"/>
              </a:rPr>
              <a:t>on</a:t>
            </a:r>
            <a:r>
              <a:rPr dirty="0" sz="1300" spc="-195">
                <a:solidFill>
                  <a:srgbClr val="3D38B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A2397"/>
                </a:solidFill>
                <a:latin typeface="Arial"/>
                <a:cs typeface="Arial"/>
              </a:rPr>
              <a:t>J</a:t>
            </a:r>
            <a:r>
              <a:rPr dirty="0" sz="1300" spc="-10">
                <a:solidFill>
                  <a:srgbClr val="3D38B8"/>
                </a:solidFill>
                <a:latin typeface="Arial"/>
                <a:cs typeface="Arial"/>
              </a:rPr>
              <a:t>ones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5860979" y="7023681"/>
            <a:ext cx="182880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b="1">
                <a:solidFill>
                  <a:srgbClr val="2823BA"/>
                </a:solidFill>
                <a:latin typeface="Arial"/>
                <a:cs typeface="Arial"/>
              </a:rPr>
              <a:t>Export</a:t>
            </a:r>
            <a:r>
              <a:rPr dirty="0" sz="1250" spc="120" b="1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1C18D4"/>
                </a:solidFill>
                <a:latin typeface="Arial"/>
                <a:cs typeface="Arial"/>
              </a:rPr>
              <a:t>BibTeX</a:t>
            </a:r>
            <a:r>
              <a:rPr dirty="0" sz="1250" spc="70" b="1">
                <a:solidFill>
                  <a:srgbClr val="1C18D4"/>
                </a:solidFill>
                <a:latin typeface="Arial"/>
                <a:cs typeface="Arial"/>
              </a:rPr>
              <a:t> </a:t>
            </a:r>
            <a:r>
              <a:rPr dirty="0" sz="1250" spc="-10" b="1">
                <a:solidFill>
                  <a:srgbClr val="2823BA"/>
                </a:solidFill>
                <a:latin typeface="Arial"/>
                <a:cs typeface="Arial"/>
              </a:rPr>
              <a:t>Citation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5808782" y="7355485"/>
            <a:ext cx="946785" cy="520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70">
                <a:solidFill>
                  <a:srgbClr val="0E0E0E"/>
                </a:solidFill>
                <a:latin typeface="Arial"/>
                <a:cs typeface="Arial"/>
              </a:rPr>
              <a:t>Bookmark</a:t>
            </a:r>
            <a:endParaRPr sz="145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  <a:spcBef>
                <a:spcPts val="55"/>
              </a:spcBef>
            </a:pPr>
            <a:r>
              <a:rPr dirty="0" sz="1750" spc="90" i="1">
                <a:solidFill>
                  <a:srgbClr val="AAAAAA"/>
                </a:solidFill>
                <a:latin typeface="Arial"/>
                <a:cs typeface="Arial"/>
              </a:rPr>
              <a:t>,</a:t>
            </a:r>
            <a:r>
              <a:rPr dirty="0" sz="1750" spc="90" i="1">
                <a:solidFill>
                  <a:srgbClr val="858585"/>
                </a:solidFill>
                <a:latin typeface="Arial"/>
                <a:cs typeface="Arial"/>
              </a:rPr>
              <a:t>¢}</a:t>
            </a:r>
            <a:endParaRPr sz="17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70897" y="8428763"/>
            <a:ext cx="148463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212121"/>
                </a:solidFill>
                <a:latin typeface="Arial"/>
                <a:cs typeface="Arial"/>
              </a:rPr>
              <a:t>Bibliographic</a:t>
            </a:r>
            <a:r>
              <a:rPr dirty="0" sz="1150" spc="46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212121"/>
                </a:solidFill>
                <a:latin typeface="Arial"/>
                <a:cs typeface="Arial"/>
              </a:rPr>
              <a:t>Tools</a:t>
            </a:r>
            <a:endParaRPr sz="11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419741" y="8419602"/>
            <a:ext cx="137096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545659"/>
                </a:solidFill>
                <a:latin typeface="Arial"/>
                <a:cs typeface="Arial"/>
              </a:rPr>
              <a:t>Code.</a:t>
            </a:r>
            <a:r>
              <a:rPr dirty="0" sz="1150" spc="60" b="1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150" spc="50" b="1">
                <a:solidFill>
                  <a:srgbClr val="545659"/>
                </a:solidFill>
                <a:latin typeface="Arial"/>
                <a:cs typeface="Arial"/>
              </a:rPr>
              <a:t>Data,</a:t>
            </a:r>
            <a:r>
              <a:rPr dirty="0" sz="1150" spc="30" b="1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545659"/>
                </a:solidFill>
                <a:latin typeface="Arial"/>
                <a:cs typeface="Arial"/>
              </a:rPr>
              <a:t>Media</a:t>
            </a:r>
            <a:endParaRPr sz="11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241993" y="8419602"/>
            <a:ext cx="54229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0" b="1">
                <a:solidFill>
                  <a:srgbClr val="545659"/>
                </a:solidFill>
                <a:latin typeface="Arial"/>
                <a:cs typeface="Arial"/>
              </a:rPr>
              <a:t>Demos</a:t>
            </a:r>
            <a:endParaRPr sz="11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239685" y="8419602"/>
            <a:ext cx="114617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545659"/>
                </a:solidFill>
                <a:latin typeface="Arial"/>
                <a:cs typeface="Arial"/>
              </a:rPr>
              <a:t>Re</a:t>
            </a:r>
            <a:r>
              <a:rPr dirty="0" sz="1150" b="1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150" b="1">
                <a:solidFill>
                  <a:srgbClr val="545659"/>
                </a:solidFill>
                <a:latin typeface="Arial"/>
                <a:cs typeface="Arial"/>
              </a:rPr>
              <a:t>ated</a:t>
            </a:r>
            <a:r>
              <a:rPr dirty="0" sz="1150" spc="320" b="1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545659"/>
                </a:solidFill>
                <a:latin typeface="Arial"/>
                <a:cs typeface="Arial"/>
              </a:rPr>
              <a:t>Papers</a:t>
            </a:r>
            <a:endParaRPr sz="11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838428" y="8419602"/>
            <a:ext cx="125158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545659"/>
                </a:solidFill>
                <a:latin typeface="Arial"/>
                <a:cs typeface="Arial"/>
              </a:rPr>
              <a:t>About</a:t>
            </a:r>
            <a:r>
              <a:rPr dirty="0" sz="1150" spc="275" b="1">
                <a:solidFill>
                  <a:srgbClr val="545659"/>
                </a:solidFill>
                <a:latin typeface="Arial"/>
                <a:cs typeface="Arial"/>
              </a:rPr>
              <a:t> </a:t>
            </a:r>
            <a:r>
              <a:rPr dirty="0" sz="1150" spc="50" b="1">
                <a:solidFill>
                  <a:srgbClr val="545659"/>
                </a:solidFill>
                <a:latin typeface="Arial"/>
                <a:cs typeface="Arial"/>
              </a:rPr>
              <a:t>arXivlabs</a:t>
            </a:r>
            <a:endParaRPr sz="11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47487" y="9036647"/>
            <a:ext cx="336232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65">
                <a:solidFill>
                  <a:srgbClr val="0E0E0E"/>
                </a:solidFill>
                <a:latin typeface="Arial"/>
                <a:cs typeface="Arial"/>
              </a:rPr>
              <a:t>Bibliograph</a:t>
            </a:r>
            <a:r>
              <a:rPr dirty="0" sz="1700" spc="65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700" spc="65">
                <a:solidFill>
                  <a:srgbClr val="0E0E0E"/>
                </a:solidFill>
                <a:latin typeface="Arial"/>
                <a:cs typeface="Arial"/>
              </a:rPr>
              <a:t>c</a:t>
            </a:r>
            <a:r>
              <a:rPr dirty="0" sz="1700" spc="25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700" spc="70">
                <a:solidFill>
                  <a:srgbClr val="0E0E0E"/>
                </a:solidFill>
                <a:latin typeface="Arial"/>
                <a:cs typeface="Arial"/>
              </a:rPr>
              <a:t>and</a:t>
            </a:r>
            <a:r>
              <a:rPr dirty="0" sz="1700" spc="75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700" spc="65">
                <a:solidFill>
                  <a:srgbClr val="0E0E0E"/>
                </a:solidFill>
                <a:latin typeface="Arial"/>
                <a:cs typeface="Arial"/>
              </a:rPr>
              <a:t>Citation</a:t>
            </a:r>
            <a:r>
              <a:rPr dirty="0" sz="1700" spc="12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dirty="0" sz="1700" spc="45">
                <a:solidFill>
                  <a:srgbClr val="0E0E0E"/>
                </a:solidFill>
                <a:latin typeface="Arial"/>
                <a:cs typeface="Arial"/>
              </a:rPr>
              <a:t>Tools</a:t>
            </a:r>
            <a:endParaRPr sz="17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139076" y="9651656"/>
            <a:ext cx="3044825" cy="63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B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bliogr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phic</a:t>
            </a:r>
            <a:r>
              <a:rPr dirty="0" sz="115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x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p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l</a:t>
            </a: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orer</a:t>
            </a:r>
            <a:r>
              <a:rPr dirty="0" sz="1150" spc="2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50" spc="-35">
                <a:solidFill>
                  <a:srgbClr val="212121"/>
                </a:solidFill>
                <a:latin typeface="Arial"/>
                <a:cs typeface="Arial"/>
              </a:rPr>
              <a:t>(</a:t>
            </a:r>
            <a:r>
              <a:rPr dirty="0" sz="1150" spc="-35">
                <a:solidFill>
                  <a:srgbClr val="2823BA"/>
                </a:solidFill>
                <a:latin typeface="Arial"/>
                <a:cs typeface="Arial"/>
              </a:rPr>
              <a:t>What</a:t>
            </a:r>
            <a:r>
              <a:rPr dirty="0" sz="1150" spc="220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3D38B8"/>
                </a:solidFill>
                <a:latin typeface="Arial"/>
                <a:cs typeface="Arial"/>
              </a:rPr>
              <a:t>is</a:t>
            </a:r>
            <a:r>
              <a:rPr dirty="0" sz="1050" spc="245">
                <a:solidFill>
                  <a:srgbClr val="3D38B8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3D38B8"/>
                </a:solidFill>
                <a:latin typeface="Arial"/>
                <a:cs typeface="Arial"/>
              </a:rPr>
              <a:t>the</a:t>
            </a:r>
            <a:r>
              <a:rPr dirty="0" sz="1050" spc="215">
                <a:solidFill>
                  <a:srgbClr val="3D38B8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2823BA"/>
                </a:solidFill>
                <a:latin typeface="Arial"/>
                <a:cs typeface="Arial"/>
              </a:rPr>
              <a:t>E</a:t>
            </a:r>
            <a:r>
              <a:rPr dirty="0" sz="1050" spc="-10">
                <a:solidFill>
                  <a:srgbClr val="4F48BA"/>
                </a:solidFill>
                <a:latin typeface="Arial"/>
                <a:cs typeface="Arial"/>
              </a:rPr>
              <a:t>x</a:t>
            </a:r>
            <a:r>
              <a:rPr dirty="0" sz="1050" spc="-10">
                <a:solidFill>
                  <a:srgbClr val="2823BA"/>
                </a:solidFill>
                <a:latin typeface="Arial"/>
                <a:cs typeface="Arial"/>
              </a:rPr>
              <a:t>p</a:t>
            </a:r>
            <a:r>
              <a:rPr dirty="0" sz="1050" spc="-10">
                <a:solidFill>
                  <a:srgbClr val="2A2397"/>
                </a:solidFill>
                <a:latin typeface="Arial"/>
                <a:cs typeface="Arial"/>
              </a:rPr>
              <a:t>l</a:t>
            </a:r>
            <a:r>
              <a:rPr dirty="0" sz="1050" spc="-10">
                <a:solidFill>
                  <a:srgbClr val="2823BA"/>
                </a:solidFill>
                <a:latin typeface="Arial"/>
                <a:cs typeface="Arial"/>
              </a:rPr>
              <a:t>or</a:t>
            </a:r>
            <a:r>
              <a:rPr dirty="0" sz="1050" spc="-10">
                <a:solidFill>
                  <a:srgbClr val="4F48BA"/>
                </a:solidFill>
                <a:latin typeface="Arial"/>
                <a:cs typeface="Arial"/>
              </a:rPr>
              <a:t>e</a:t>
            </a:r>
            <a:r>
              <a:rPr dirty="0" sz="1050" spc="-10">
                <a:solidFill>
                  <a:srgbClr val="2A2397"/>
                </a:solidFill>
                <a:latin typeface="Arial"/>
                <a:cs typeface="Arial"/>
              </a:rPr>
              <a:t>r</a:t>
            </a:r>
            <a:r>
              <a:rPr dirty="0" sz="1050" spc="-10">
                <a:solidFill>
                  <a:srgbClr val="4F48BA"/>
                </a:solidFill>
                <a:latin typeface="Arial"/>
                <a:cs typeface="Arial"/>
              </a:rPr>
              <a:t>?</a:t>
            </a:r>
            <a:r>
              <a:rPr dirty="0" sz="1050" spc="-10">
                <a:solidFill>
                  <a:srgbClr val="212121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50">
                <a:solidFill>
                  <a:srgbClr val="212121"/>
                </a:solidFill>
                <a:latin typeface="Arial"/>
                <a:cs typeface="Arial"/>
              </a:rPr>
              <a:t>Litmaps</a:t>
            </a:r>
            <a:r>
              <a:rPr dirty="0" sz="1150" spc="1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3B3B3B"/>
                </a:solidFill>
                <a:latin typeface="Arial"/>
                <a:cs typeface="Arial"/>
              </a:rPr>
              <a:t>(</a:t>
            </a:r>
            <a:r>
              <a:rPr dirty="0" sz="1050">
                <a:solidFill>
                  <a:srgbClr val="2823BA"/>
                </a:solidFill>
                <a:latin typeface="Arial"/>
                <a:cs typeface="Arial"/>
              </a:rPr>
              <a:t>What</a:t>
            </a:r>
            <a:r>
              <a:rPr dirty="0" sz="1050" spc="210">
                <a:solidFill>
                  <a:srgbClr val="2823BA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6059D3"/>
                </a:solidFill>
                <a:latin typeface="Arial"/>
                <a:cs typeface="Arial"/>
              </a:rPr>
              <a:t>i</a:t>
            </a:r>
            <a:r>
              <a:rPr dirty="0" sz="1050" spc="50">
                <a:solidFill>
                  <a:srgbClr val="4F48BA"/>
                </a:solidFill>
                <a:latin typeface="Arial"/>
                <a:cs typeface="Arial"/>
              </a:rPr>
              <a:t>s</a:t>
            </a:r>
            <a:r>
              <a:rPr dirty="0" sz="1050" spc="95">
                <a:solidFill>
                  <a:srgbClr val="4F48BA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3D38B8"/>
                </a:solidFill>
                <a:latin typeface="Arial"/>
                <a:cs typeface="Arial"/>
              </a:rPr>
              <a:t>Litmaps?</a:t>
            </a:r>
            <a:r>
              <a:rPr dirty="0" sz="1050" spc="-10">
                <a:solidFill>
                  <a:srgbClr val="212121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5"/>
              <a:t>GPT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917189" y="3369276"/>
            <a:ext cx="5066030" cy="5008880"/>
          </a:xfrm>
          <a:custGeom>
            <a:avLst/>
            <a:gdLst/>
            <a:ahLst/>
            <a:cxnLst/>
            <a:rect l="l" t="t" r="r" b="b"/>
            <a:pathLst>
              <a:path w="5066030" h="5008880">
                <a:moveTo>
                  <a:pt x="4812492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5"/>
                </a:lnTo>
                <a:lnTo>
                  <a:pt x="125446" y="34580"/>
                </a:lnTo>
                <a:lnTo>
                  <a:pt x="90096" y="59568"/>
                </a:lnTo>
                <a:lnTo>
                  <a:pt x="59569" y="90095"/>
                </a:lnTo>
                <a:lnTo>
                  <a:pt x="34580" y="125446"/>
                </a:lnTo>
                <a:lnTo>
                  <a:pt x="15846" y="164904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3"/>
                </a:lnTo>
                <a:lnTo>
                  <a:pt x="4080" y="4800851"/>
                </a:lnTo>
                <a:lnTo>
                  <a:pt x="15846" y="4843701"/>
                </a:lnTo>
                <a:lnTo>
                  <a:pt x="34580" y="4883159"/>
                </a:lnTo>
                <a:lnTo>
                  <a:pt x="59569" y="4918509"/>
                </a:lnTo>
                <a:lnTo>
                  <a:pt x="90096" y="4949036"/>
                </a:lnTo>
                <a:lnTo>
                  <a:pt x="125446" y="4974025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12492" y="5008605"/>
                </a:lnTo>
                <a:lnTo>
                  <a:pt x="4858020" y="5004524"/>
                </a:lnTo>
                <a:lnTo>
                  <a:pt x="4900871" y="4992759"/>
                </a:lnTo>
                <a:lnTo>
                  <a:pt x="4940329" y="4974025"/>
                </a:lnTo>
                <a:lnTo>
                  <a:pt x="4975679" y="4949036"/>
                </a:lnTo>
                <a:lnTo>
                  <a:pt x="5006206" y="4918509"/>
                </a:lnTo>
                <a:lnTo>
                  <a:pt x="5031195" y="4883159"/>
                </a:lnTo>
                <a:lnTo>
                  <a:pt x="5049930" y="4843701"/>
                </a:lnTo>
                <a:lnTo>
                  <a:pt x="5061695" y="4800851"/>
                </a:lnTo>
                <a:lnTo>
                  <a:pt x="5065776" y="4755323"/>
                </a:lnTo>
                <a:lnTo>
                  <a:pt x="5065776" y="253283"/>
                </a:lnTo>
                <a:lnTo>
                  <a:pt x="5061695" y="207755"/>
                </a:lnTo>
                <a:lnTo>
                  <a:pt x="5049930" y="164904"/>
                </a:lnTo>
                <a:lnTo>
                  <a:pt x="5031195" y="125446"/>
                </a:lnTo>
                <a:lnTo>
                  <a:pt x="5006206" y="90095"/>
                </a:lnTo>
                <a:lnTo>
                  <a:pt x="4975679" y="59568"/>
                </a:lnTo>
                <a:lnTo>
                  <a:pt x="4940329" y="34580"/>
                </a:lnTo>
                <a:lnTo>
                  <a:pt x="4900871" y="15845"/>
                </a:lnTo>
                <a:lnTo>
                  <a:pt x="4858020" y="4080"/>
                </a:lnTo>
                <a:lnTo>
                  <a:pt x="4812492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278057" y="5574284"/>
            <a:ext cx="24371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5">
                <a:solidFill>
                  <a:srgbClr val="FFFFFF"/>
                </a:solidFill>
                <a:latin typeface="Arial Black"/>
                <a:cs typeface="Arial Black"/>
              </a:rPr>
              <a:t>Generative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613210" y="3369276"/>
            <a:ext cx="5061585" cy="5008880"/>
          </a:xfrm>
          <a:custGeom>
            <a:avLst/>
            <a:gdLst/>
            <a:ahLst/>
            <a:cxnLst/>
            <a:rect l="l" t="t" r="r" b="b"/>
            <a:pathLst>
              <a:path w="5061584" h="5008880">
                <a:moveTo>
                  <a:pt x="4808296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6"/>
                </a:lnTo>
                <a:lnTo>
                  <a:pt x="125446" y="34580"/>
                </a:lnTo>
                <a:lnTo>
                  <a:pt x="90095" y="59569"/>
                </a:lnTo>
                <a:lnTo>
                  <a:pt x="59568" y="90096"/>
                </a:lnTo>
                <a:lnTo>
                  <a:pt x="34580" y="125446"/>
                </a:lnTo>
                <a:lnTo>
                  <a:pt x="15845" y="164905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1"/>
                </a:lnTo>
                <a:lnTo>
                  <a:pt x="4080" y="4800849"/>
                </a:lnTo>
                <a:lnTo>
                  <a:pt x="15845" y="4843700"/>
                </a:lnTo>
                <a:lnTo>
                  <a:pt x="34580" y="4883158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6" y="4974024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08296" y="5008605"/>
                </a:lnTo>
                <a:lnTo>
                  <a:pt x="4853824" y="5004524"/>
                </a:lnTo>
                <a:lnTo>
                  <a:pt x="4896674" y="4992759"/>
                </a:lnTo>
                <a:lnTo>
                  <a:pt x="4936133" y="4974024"/>
                </a:lnTo>
                <a:lnTo>
                  <a:pt x="4971483" y="4949036"/>
                </a:lnTo>
                <a:lnTo>
                  <a:pt x="5002010" y="4918509"/>
                </a:lnTo>
                <a:lnTo>
                  <a:pt x="5026999" y="4883158"/>
                </a:lnTo>
                <a:lnTo>
                  <a:pt x="5045733" y="4843700"/>
                </a:lnTo>
                <a:lnTo>
                  <a:pt x="5057499" y="4800849"/>
                </a:lnTo>
                <a:lnTo>
                  <a:pt x="5061579" y="4755321"/>
                </a:lnTo>
                <a:lnTo>
                  <a:pt x="5061579" y="253283"/>
                </a:lnTo>
                <a:lnTo>
                  <a:pt x="5057499" y="207755"/>
                </a:lnTo>
                <a:lnTo>
                  <a:pt x="5045733" y="164905"/>
                </a:lnTo>
                <a:lnTo>
                  <a:pt x="5026999" y="125446"/>
                </a:lnTo>
                <a:lnTo>
                  <a:pt x="5002010" y="90096"/>
                </a:lnTo>
                <a:lnTo>
                  <a:pt x="4971483" y="59569"/>
                </a:lnTo>
                <a:lnTo>
                  <a:pt x="4936133" y="34580"/>
                </a:lnTo>
                <a:lnTo>
                  <a:pt x="4896674" y="15846"/>
                </a:lnTo>
                <a:lnTo>
                  <a:pt x="4853824" y="4080"/>
                </a:lnTo>
                <a:lnTo>
                  <a:pt x="480829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939085" y="5574284"/>
            <a:ext cx="25038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0">
                <a:solidFill>
                  <a:srgbClr val="FFFFFF"/>
                </a:solidFill>
                <a:latin typeface="Arial Black"/>
                <a:cs typeface="Arial Black"/>
              </a:rPr>
              <a:t>Pre-</a:t>
            </a:r>
            <a:r>
              <a:rPr dirty="0" sz="3600" spc="-275">
                <a:solidFill>
                  <a:srgbClr val="FFFFFF"/>
                </a:solidFill>
                <a:latin typeface="Arial Black"/>
                <a:cs typeface="Arial Black"/>
              </a:rPr>
              <a:t>trained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2309230" y="3369276"/>
            <a:ext cx="5061585" cy="5008880"/>
          </a:xfrm>
          <a:custGeom>
            <a:avLst/>
            <a:gdLst/>
            <a:ahLst/>
            <a:cxnLst/>
            <a:rect l="l" t="t" r="r" b="b"/>
            <a:pathLst>
              <a:path w="5061584" h="5008880">
                <a:moveTo>
                  <a:pt x="4808300" y="0"/>
                </a:moveTo>
                <a:lnTo>
                  <a:pt x="253283" y="0"/>
                </a:lnTo>
                <a:lnTo>
                  <a:pt x="207755" y="4080"/>
                </a:lnTo>
                <a:lnTo>
                  <a:pt x="164904" y="15846"/>
                </a:lnTo>
                <a:lnTo>
                  <a:pt x="125446" y="34580"/>
                </a:lnTo>
                <a:lnTo>
                  <a:pt x="90095" y="59569"/>
                </a:lnTo>
                <a:lnTo>
                  <a:pt x="59568" y="90096"/>
                </a:lnTo>
                <a:lnTo>
                  <a:pt x="34580" y="125446"/>
                </a:lnTo>
                <a:lnTo>
                  <a:pt x="15845" y="164905"/>
                </a:lnTo>
                <a:lnTo>
                  <a:pt x="4080" y="207755"/>
                </a:lnTo>
                <a:lnTo>
                  <a:pt x="0" y="253283"/>
                </a:lnTo>
                <a:lnTo>
                  <a:pt x="0" y="4755321"/>
                </a:lnTo>
                <a:lnTo>
                  <a:pt x="4080" y="4800849"/>
                </a:lnTo>
                <a:lnTo>
                  <a:pt x="15845" y="4843700"/>
                </a:lnTo>
                <a:lnTo>
                  <a:pt x="34580" y="4883158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6" y="4974024"/>
                </a:lnTo>
                <a:lnTo>
                  <a:pt x="164904" y="4992759"/>
                </a:lnTo>
                <a:lnTo>
                  <a:pt x="207755" y="5004524"/>
                </a:lnTo>
                <a:lnTo>
                  <a:pt x="253283" y="5008605"/>
                </a:lnTo>
                <a:lnTo>
                  <a:pt x="4808300" y="5008605"/>
                </a:lnTo>
                <a:lnTo>
                  <a:pt x="4853825" y="5004524"/>
                </a:lnTo>
                <a:lnTo>
                  <a:pt x="4896675" y="4992759"/>
                </a:lnTo>
                <a:lnTo>
                  <a:pt x="4936132" y="4974024"/>
                </a:lnTo>
                <a:lnTo>
                  <a:pt x="4971481" y="4949036"/>
                </a:lnTo>
                <a:lnTo>
                  <a:pt x="5002007" y="4918509"/>
                </a:lnTo>
                <a:lnTo>
                  <a:pt x="5026995" y="4883158"/>
                </a:lnTo>
                <a:lnTo>
                  <a:pt x="5045730" y="4843700"/>
                </a:lnTo>
                <a:lnTo>
                  <a:pt x="5057495" y="4800849"/>
                </a:lnTo>
                <a:lnTo>
                  <a:pt x="5061576" y="4755321"/>
                </a:lnTo>
                <a:lnTo>
                  <a:pt x="5061576" y="253283"/>
                </a:lnTo>
                <a:lnTo>
                  <a:pt x="5057495" y="207755"/>
                </a:lnTo>
                <a:lnTo>
                  <a:pt x="5045730" y="164905"/>
                </a:lnTo>
                <a:lnTo>
                  <a:pt x="5026995" y="125446"/>
                </a:lnTo>
                <a:lnTo>
                  <a:pt x="5002007" y="90096"/>
                </a:lnTo>
                <a:lnTo>
                  <a:pt x="4971481" y="59569"/>
                </a:lnTo>
                <a:lnTo>
                  <a:pt x="4936132" y="34580"/>
                </a:lnTo>
                <a:lnTo>
                  <a:pt x="4896675" y="15846"/>
                </a:lnTo>
                <a:lnTo>
                  <a:pt x="4853825" y="4080"/>
                </a:lnTo>
                <a:lnTo>
                  <a:pt x="4808300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3567410" y="5574284"/>
            <a:ext cx="26390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5">
                <a:solidFill>
                  <a:srgbClr val="FFFFFF"/>
                </a:solidFill>
                <a:latin typeface="Arial Black"/>
                <a:cs typeface="Arial Black"/>
              </a:rPr>
              <a:t>Transformer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47478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70"/>
              <a:t>Architecture</a:t>
            </a:r>
            <a:r>
              <a:rPr dirty="0" sz="6000" spc="-385"/>
              <a:t> </a:t>
            </a:r>
            <a:r>
              <a:rPr dirty="0" sz="6000" spc="-200"/>
              <a:t>of</a:t>
            </a:r>
            <a:r>
              <a:rPr dirty="0" sz="6000" spc="-385"/>
              <a:t> </a:t>
            </a:r>
            <a:r>
              <a:rPr dirty="0" sz="6000" spc="-445"/>
              <a:t>Large</a:t>
            </a:r>
            <a:r>
              <a:rPr dirty="0" sz="6000" spc="-380"/>
              <a:t> </a:t>
            </a:r>
            <a:r>
              <a:rPr dirty="0" sz="6000" spc="-445"/>
              <a:t>Language</a:t>
            </a:r>
            <a:r>
              <a:rPr dirty="0" sz="6000" spc="-380"/>
              <a:t> Models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0F2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2024-03-12T06:50:24Z</dcterms:created>
  <dcterms:modified xsi:type="dcterms:W3CDTF">2024-03-12T06:50:24Z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LastSaved">
    <vt:filetime>2024-03-12T00:00:00Z</vt:filetime>
  </property>
  <property fmtid="{D5CDD505-2E9C-101B-9397-08002B2CF9AE}" pid="4" name="Producer">
    <vt:lpwstr>macOS Version 13.6 (Build 22G120) Quartz PDFContext</vt:lpwstr>
  </property>
</Properties>
</file>